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5A51DB-771F-4A4A-AF0B-BE7DF8330428}" v="358" dt="2025-03-21T06:22:08.485"/>
    <p1510:client id="{E5835F6A-583A-4148-B1B5-28FEE4AD17CE}" v="72" dt="2025-03-21T07:29:18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EA35E8-56E0-4680-813E-D82C444485A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4285FC-0BF0-4D14-A0EE-BA3A25BA8A27}">
      <dgm:prSet/>
      <dgm:spPr/>
      <dgm:t>
        <a:bodyPr/>
        <a:lstStyle/>
        <a:p>
          <a:r>
            <a:rPr lang="en-IN" dirty="0"/>
            <a:t>About company </a:t>
          </a:r>
          <a:endParaRPr lang="en-US" dirty="0"/>
        </a:p>
      </dgm:t>
    </dgm:pt>
    <dgm:pt modelId="{A57EE6FC-1603-442E-BFD8-C3F96F301BDE}" type="parTrans" cxnId="{282562C0-3C88-425D-A35A-0B3280901B83}">
      <dgm:prSet/>
      <dgm:spPr/>
      <dgm:t>
        <a:bodyPr/>
        <a:lstStyle/>
        <a:p>
          <a:endParaRPr lang="en-US"/>
        </a:p>
      </dgm:t>
    </dgm:pt>
    <dgm:pt modelId="{7E516585-02EF-4052-AE98-356ED25D74FA}" type="sibTrans" cxnId="{282562C0-3C88-425D-A35A-0B3280901B83}">
      <dgm:prSet/>
      <dgm:spPr/>
      <dgm:t>
        <a:bodyPr/>
        <a:lstStyle/>
        <a:p>
          <a:endParaRPr lang="en-US"/>
        </a:p>
      </dgm:t>
    </dgm:pt>
    <dgm:pt modelId="{09EA2EC9-4972-4AD6-BCBA-B9F22C1A38DB}">
      <dgm:prSet/>
      <dgm:spPr/>
      <dgm:t>
        <a:bodyPr/>
        <a:lstStyle/>
        <a:p>
          <a:r>
            <a:rPr lang="en-IN" dirty="0"/>
            <a:t>Internship details </a:t>
          </a:r>
          <a:endParaRPr lang="en-US" dirty="0"/>
        </a:p>
      </dgm:t>
    </dgm:pt>
    <dgm:pt modelId="{ACB7F2E4-4EA6-4733-A75D-44E959B1A0E9}" type="parTrans" cxnId="{32A437E6-F433-4B46-96FB-B90B2027B02F}">
      <dgm:prSet/>
      <dgm:spPr/>
      <dgm:t>
        <a:bodyPr/>
        <a:lstStyle/>
        <a:p>
          <a:endParaRPr lang="en-US"/>
        </a:p>
      </dgm:t>
    </dgm:pt>
    <dgm:pt modelId="{6D53D513-8E94-4B2C-A669-1824E11E6C9C}" type="sibTrans" cxnId="{32A437E6-F433-4B46-96FB-B90B2027B02F}">
      <dgm:prSet/>
      <dgm:spPr/>
      <dgm:t>
        <a:bodyPr/>
        <a:lstStyle/>
        <a:p>
          <a:endParaRPr lang="en-US"/>
        </a:p>
      </dgm:t>
    </dgm:pt>
    <dgm:pt modelId="{AA554FD7-6771-4186-9A2B-DADBBF5B6CE8}">
      <dgm:prSet/>
      <dgm:spPr/>
      <dgm:t>
        <a:bodyPr/>
        <a:lstStyle/>
        <a:p>
          <a:r>
            <a:rPr lang="en-IN" dirty="0"/>
            <a:t>Introduction</a:t>
          </a:r>
          <a:endParaRPr lang="en-US" dirty="0"/>
        </a:p>
      </dgm:t>
    </dgm:pt>
    <dgm:pt modelId="{F28D9F8B-DC0B-4D38-AF44-1FCF2B1BA3F5}" type="parTrans" cxnId="{C0B4B416-7EF3-47AF-94FD-5D0F090733EA}">
      <dgm:prSet/>
      <dgm:spPr/>
      <dgm:t>
        <a:bodyPr/>
        <a:lstStyle/>
        <a:p>
          <a:endParaRPr lang="en-US"/>
        </a:p>
      </dgm:t>
    </dgm:pt>
    <dgm:pt modelId="{A41EAE33-A909-4C90-81DB-34A9F15D2305}" type="sibTrans" cxnId="{C0B4B416-7EF3-47AF-94FD-5D0F090733EA}">
      <dgm:prSet/>
      <dgm:spPr/>
      <dgm:t>
        <a:bodyPr/>
        <a:lstStyle/>
        <a:p>
          <a:endParaRPr lang="en-US"/>
        </a:p>
      </dgm:t>
    </dgm:pt>
    <dgm:pt modelId="{2483619E-0FDB-4FD0-8DC9-550E92BCBCB5}">
      <dgm:prSet/>
      <dgm:spPr/>
      <dgm:t>
        <a:bodyPr/>
        <a:lstStyle/>
        <a:p>
          <a:r>
            <a:rPr lang="en-IN" dirty="0"/>
            <a:t>Tech stack used</a:t>
          </a:r>
          <a:endParaRPr lang="en-US" dirty="0"/>
        </a:p>
      </dgm:t>
    </dgm:pt>
    <dgm:pt modelId="{27AA3CB3-5BB7-43FF-A0A1-96870386DA1B}" type="parTrans" cxnId="{7B174AE0-C686-4976-BEC0-9C478ACE1466}">
      <dgm:prSet/>
      <dgm:spPr/>
      <dgm:t>
        <a:bodyPr/>
        <a:lstStyle/>
        <a:p>
          <a:endParaRPr lang="en-US"/>
        </a:p>
      </dgm:t>
    </dgm:pt>
    <dgm:pt modelId="{8E571B88-6498-4DF4-9FD3-6BA7C1EC09EB}" type="sibTrans" cxnId="{7B174AE0-C686-4976-BEC0-9C478ACE1466}">
      <dgm:prSet/>
      <dgm:spPr/>
      <dgm:t>
        <a:bodyPr/>
        <a:lstStyle/>
        <a:p>
          <a:endParaRPr lang="en-US"/>
        </a:p>
      </dgm:t>
    </dgm:pt>
    <dgm:pt modelId="{E7D170EC-8243-4A8C-9336-1C40D4E8AF65}">
      <dgm:prSet/>
      <dgm:spPr/>
      <dgm:t>
        <a:bodyPr/>
        <a:lstStyle/>
        <a:p>
          <a:r>
            <a:rPr lang="en-IN" dirty="0"/>
            <a:t>Folder structure </a:t>
          </a:r>
          <a:endParaRPr lang="en-US" dirty="0"/>
        </a:p>
      </dgm:t>
    </dgm:pt>
    <dgm:pt modelId="{74F61CD0-CE8A-4905-8986-1E69D886F9B1}" type="parTrans" cxnId="{1EBD52A2-907A-431E-A9D8-AB3C44D3B8E6}">
      <dgm:prSet/>
      <dgm:spPr/>
      <dgm:t>
        <a:bodyPr/>
        <a:lstStyle/>
        <a:p>
          <a:endParaRPr lang="en-US"/>
        </a:p>
      </dgm:t>
    </dgm:pt>
    <dgm:pt modelId="{F16E4B91-6AD6-4295-AC1D-3173EA816311}" type="sibTrans" cxnId="{1EBD52A2-907A-431E-A9D8-AB3C44D3B8E6}">
      <dgm:prSet/>
      <dgm:spPr/>
      <dgm:t>
        <a:bodyPr/>
        <a:lstStyle/>
        <a:p>
          <a:endParaRPr lang="en-US"/>
        </a:p>
      </dgm:t>
    </dgm:pt>
    <dgm:pt modelId="{ACFF9F0B-0F60-49CE-8491-9DFF11BC5896}">
      <dgm:prSet/>
      <dgm:spPr/>
      <dgm:t>
        <a:bodyPr/>
        <a:lstStyle/>
        <a:p>
          <a:r>
            <a:rPr lang="en-IN" dirty="0"/>
            <a:t>Key features</a:t>
          </a:r>
          <a:endParaRPr lang="en-US" dirty="0"/>
        </a:p>
      </dgm:t>
    </dgm:pt>
    <dgm:pt modelId="{5A6537B0-08A5-4E2E-8F9B-78DE9A98460D}" type="parTrans" cxnId="{B0C87022-AE91-4ED1-81D3-DFA571D98C4B}">
      <dgm:prSet/>
      <dgm:spPr/>
      <dgm:t>
        <a:bodyPr/>
        <a:lstStyle/>
        <a:p>
          <a:endParaRPr lang="en-US"/>
        </a:p>
      </dgm:t>
    </dgm:pt>
    <dgm:pt modelId="{DD1905E0-F599-4190-96C5-ED3824D5449A}" type="sibTrans" cxnId="{B0C87022-AE91-4ED1-81D3-DFA571D98C4B}">
      <dgm:prSet/>
      <dgm:spPr/>
      <dgm:t>
        <a:bodyPr/>
        <a:lstStyle/>
        <a:p>
          <a:endParaRPr lang="en-US"/>
        </a:p>
      </dgm:t>
    </dgm:pt>
    <dgm:pt modelId="{001F7B7C-CC93-461E-959A-891041A607DF}">
      <dgm:prSet/>
      <dgm:spPr/>
      <dgm:t>
        <a:bodyPr/>
        <a:lstStyle/>
        <a:p>
          <a:r>
            <a:rPr lang="en-IN" dirty="0"/>
            <a:t>Output</a:t>
          </a:r>
          <a:endParaRPr lang="en-US" dirty="0"/>
        </a:p>
      </dgm:t>
    </dgm:pt>
    <dgm:pt modelId="{4706BE6C-29CA-47F3-9663-46473C4CF084}" type="parTrans" cxnId="{870D314D-9660-484B-AAAA-9E83C3AE7C63}">
      <dgm:prSet/>
      <dgm:spPr/>
      <dgm:t>
        <a:bodyPr/>
        <a:lstStyle/>
        <a:p>
          <a:endParaRPr lang="en-US"/>
        </a:p>
      </dgm:t>
    </dgm:pt>
    <dgm:pt modelId="{4B9A8533-F5FB-41CC-9BD8-B58CDC09ACAE}" type="sibTrans" cxnId="{870D314D-9660-484B-AAAA-9E83C3AE7C63}">
      <dgm:prSet/>
      <dgm:spPr/>
      <dgm:t>
        <a:bodyPr/>
        <a:lstStyle/>
        <a:p>
          <a:endParaRPr lang="en-US"/>
        </a:p>
      </dgm:t>
    </dgm:pt>
    <dgm:pt modelId="{F7536A18-552F-484B-914F-B9623D906331}">
      <dgm:prSet/>
      <dgm:spPr/>
      <dgm:t>
        <a:bodyPr/>
        <a:lstStyle/>
        <a:p>
          <a:r>
            <a:rPr lang="en-IN" dirty="0"/>
            <a:t>Future works</a:t>
          </a:r>
          <a:endParaRPr lang="en-US" dirty="0"/>
        </a:p>
      </dgm:t>
    </dgm:pt>
    <dgm:pt modelId="{06E47C8C-F49A-4FF7-8144-70608935A20B}" type="parTrans" cxnId="{20467552-8DB4-4079-8E85-5336FFC5F868}">
      <dgm:prSet/>
      <dgm:spPr/>
      <dgm:t>
        <a:bodyPr/>
        <a:lstStyle/>
        <a:p>
          <a:endParaRPr lang="en-US"/>
        </a:p>
      </dgm:t>
    </dgm:pt>
    <dgm:pt modelId="{439B73B9-AB57-4F1A-BE09-1BA5B23FAFFD}" type="sibTrans" cxnId="{20467552-8DB4-4079-8E85-5336FFC5F868}">
      <dgm:prSet/>
      <dgm:spPr/>
      <dgm:t>
        <a:bodyPr/>
        <a:lstStyle/>
        <a:p>
          <a:endParaRPr lang="en-US"/>
        </a:p>
      </dgm:t>
    </dgm:pt>
    <dgm:pt modelId="{AA169E2F-8EBD-4A2E-89D7-431D82F53EF5}">
      <dgm:prSet/>
      <dgm:spPr/>
      <dgm:t>
        <a:bodyPr/>
        <a:lstStyle/>
        <a:p>
          <a:r>
            <a:rPr lang="en-IN" dirty="0"/>
            <a:t>thank you</a:t>
          </a:r>
          <a:endParaRPr lang="en-US" dirty="0"/>
        </a:p>
      </dgm:t>
    </dgm:pt>
    <dgm:pt modelId="{1DCD7028-212D-4ECC-9FE4-2DDFEF3E53B1}" type="parTrans" cxnId="{7510128C-4291-4C8E-9824-7944817B1A54}">
      <dgm:prSet/>
      <dgm:spPr/>
      <dgm:t>
        <a:bodyPr/>
        <a:lstStyle/>
        <a:p>
          <a:endParaRPr lang="en-US"/>
        </a:p>
      </dgm:t>
    </dgm:pt>
    <dgm:pt modelId="{817B4792-2554-48A5-AB45-5B54B3EFBC11}" type="sibTrans" cxnId="{7510128C-4291-4C8E-9824-7944817B1A54}">
      <dgm:prSet/>
      <dgm:spPr/>
      <dgm:t>
        <a:bodyPr/>
        <a:lstStyle/>
        <a:p>
          <a:endParaRPr lang="en-US"/>
        </a:p>
      </dgm:t>
    </dgm:pt>
    <dgm:pt modelId="{F56E6DF8-ED3A-4F8A-A788-50E61012E629}">
      <dgm:prSet phldr="0"/>
      <dgm:spPr/>
      <dgm:t>
        <a:bodyPr/>
        <a:lstStyle/>
        <a:p>
          <a:pPr rtl="0"/>
          <a:r>
            <a:rPr lang="en-IN" dirty="0">
              <a:latin typeface="Aptos Display" panose="02110004020202020204"/>
            </a:rPr>
            <a:t>Problem Statement</a:t>
          </a:r>
        </a:p>
      </dgm:t>
    </dgm:pt>
    <dgm:pt modelId="{B6486798-2C0A-479D-97A5-9A319331DEA7}" type="parTrans" cxnId="{4A2B800D-6BC7-4158-B186-9EF29602B2D7}">
      <dgm:prSet/>
      <dgm:spPr/>
    </dgm:pt>
    <dgm:pt modelId="{9021967C-BC28-4DAF-9773-07B678DEB7DD}" type="sibTrans" cxnId="{4A2B800D-6BC7-4158-B186-9EF29602B2D7}">
      <dgm:prSet/>
      <dgm:spPr/>
    </dgm:pt>
    <dgm:pt modelId="{2F4A9AA8-85BC-4C78-9091-757CF6F2FC34}" type="pres">
      <dgm:prSet presAssocID="{69EA35E8-56E0-4680-813E-D82C444485A5}" presName="vert0" presStyleCnt="0">
        <dgm:presLayoutVars>
          <dgm:dir/>
          <dgm:animOne val="branch"/>
          <dgm:animLvl val="lvl"/>
        </dgm:presLayoutVars>
      </dgm:prSet>
      <dgm:spPr/>
    </dgm:pt>
    <dgm:pt modelId="{E8F2AD36-2C5B-4B6B-80B1-F0EC17F4204C}" type="pres">
      <dgm:prSet presAssocID="{944285FC-0BF0-4D14-A0EE-BA3A25BA8A27}" presName="thickLine" presStyleLbl="alignNode1" presStyleIdx="0" presStyleCnt="10"/>
      <dgm:spPr/>
    </dgm:pt>
    <dgm:pt modelId="{D73EAE89-28B1-4425-81E0-41BE63BB58BE}" type="pres">
      <dgm:prSet presAssocID="{944285FC-0BF0-4D14-A0EE-BA3A25BA8A27}" presName="horz1" presStyleCnt="0"/>
      <dgm:spPr/>
    </dgm:pt>
    <dgm:pt modelId="{FA5F769E-5489-4711-B90A-65596098A50A}" type="pres">
      <dgm:prSet presAssocID="{944285FC-0BF0-4D14-A0EE-BA3A25BA8A27}" presName="tx1" presStyleLbl="revTx" presStyleIdx="0" presStyleCnt="10"/>
      <dgm:spPr/>
    </dgm:pt>
    <dgm:pt modelId="{CDC71385-4290-4815-888A-BDB77E53E076}" type="pres">
      <dgm:prSet presAssocID="{944285FC-0BF0-4D14-A0EE-BA3A25BA8A27}" presName="vert1" presStyleCnt="0"/>
      <dgm:spPr/>
    </dgm:pt>
    <dgm:pt modelId="{4B013FB2-96D5-4432-996F-3D2FB32A4B4D}" type="pres">
      <dgm:prSet presAssocID="{09EA2EC9-4972-4AD6-BCBA-B9F22C1A38DB}" presName="thickLine" presStyleLbl="alignNode1" presStyleIdx="1" presStyleCnt="10"/>
      <dgm:spPr/>
    </dgm:pt>
    <dgm:pt modelId="{9984878F-7B72-48B5-9084-2044AB1D53B7}" type="pres">
      <dgm:prSet presAssocID="{09EA2EC9-4972-4AD6-BCBA-B9F22C1A38DB}" presName="horz1" presStyleCnt="0"/>
      <dgm:spPr/>
    </dgm:pt>
    <dgm:pt modelId="{1455B0E9-3E00-4404-83AC-F7BC4CB39820}" type="pres">
      <dgm:prSet presAssocID="{09EA2EC9-4972-4AD6-BCBA-B9F22C1A38DB}" presName="tx1" presStyleLbl="revTx" presStyleIdx="1" presStyleCnt="10"/>
      <dgm:spPr/>
    </dgm:pt>
    <dgm:pt modelId="{B89F3E6E-1CFF-4635-A428-3774B67CC918}" type="pres">
      <dgm:prSet presAssocID="{09EA2EC9-4972-4AD6-BCBA-B9F22C1A38DB}" presName="vert1" presStyleCnt="0"/>
      <dgm:spPr/>
    </dgm:pt>
    <dgm:pt modelId="{671F349A-D015-4899-84EA-754E916CC02F}" type="pres">
      <dgm:prSet presAssocID="{F56E6DF8-ED3A-4F8A-A788-50E61012E629}" presName="thickLine" presStyleLbl="alignNode1" presStyleIdx="2" presStyleCnt="10"/>
      <dgm:spPr/>
    </dgm:pt>
    <dgm:pt modelId="{0B24664E-318F-4182-9558-8E2E1AF342C8}" type="pres">
      <dgm:prSet presAssocID="{F56E6DF8-ED3A-4F8A-A788-50E61012E629}" presName="horz1" presStyleCnt="0"/>
      <dgm:spPr/>
    </dgm:pt>
    <dgm:pt modelId="{2ED03CF0-3DB5-403A-8C64-247ECEC14F09}" type="pres">
      <dgm:prSet presAssocID="{F56E6DF8-ED3A-4F8A-A788-50E61012E629}" presName="tx1" presStyleLbl="revTx" presStyleIdx="2" presStyleCnt="10"/>
      <dgm:spPr/>
    </dgm:pt>
    <dgm:pt modelId="{647D554A-6AB9-4ADD-90D1-C6EDA0C15A09}" type="pres">
      <dgm:prSet presAssocID="{F56E6DF8-ED3A-4F8A-A788-50E61012E629}" presName="vert1" presStyleCnt="0"/>
      <dgm:spPr/>
    </dgm:pt>
    <dgm:pt modelId="{915A92BE-B89E-491B-A624-0760A15CC013}" type="pres">
      <dgm:prSet presAssocID="{AA554FD7-6771-4186-9A2B-DADBBF5B6CE8}" presName="thickLine" presStyleLbl="alignNode1" presStyleIdx="3" presStyleCnt="10"/>
      <dgm:spPr/>
    </dgm:pt>
    <dgm:pt modelId="{FE2D8BD4-9E99-411A-86B6-45BF91C05E43}" type="pres">
      <dgm:prSet presAssocID="{AA554FD7-6771-4186-9A2B-DADBBF5B6CE8}" presName="horz1" presStyleCnt="0"/>
      <dgm:spPr/>
    </dgm:pt>
    <dgm:pt modelId="{7661D904-6B76-4B60-8507-90368A78C658}" type="pres">
      <dgm:prSet presAssocID="{AA554FD7-6771-4186-9A2B-DADBBF5B6CE8}" presName="tx1" presStyleLbl="revTx" presStyleIdx="3" presStyleCnt="10"/>
      <dgm:spPr/>
    </dgm:pt>
    <dgm:pt modelId="{0DF063B2-CFFD-4122-88E7-4894BA07AC1D}" type="pres">
      <dgm:prSet presAssocID="{AA554FD7-6771-4186-9A2B-DADBBF5B6CE8}" presName="vert1" presStyleCnt="0"/>
      <dgm:spPr/>
    </dgm:pt>
    <dgm:pt modelId="{2F096486-ADA1-4080-A11E-1CFBA2AB985F}" type="pres">
      <dgm:prSet presAssocID="{2483619E-0FDB-4FD0-8DC9-550E92BCBCB5}" presName="thickLine" presStyleLbl="alignNode1" presStyleIdx="4" presStyleCnt="10"/>
      <dgm:spPr/>
    </dgm:pt>
    <dgm:pt modelId="{828446A8-9390-4F36-AEFE-2A0A1B5A523A}" type="pres">
      <dgm:prSet presAssocID="{2483619E-0FDB-4FD0-8DC9-550E92BCBCB5}" presName="horz1" presStyleCnt="0"/>
      <dgm:spPr/>
    </dgm:pt>
    <dgm:pt modelId="{183FDE2F-3349-4617-951E-F77028408C76}" type="pres">
      <dgm:prSet presAssocID="{2483619E-0FDB-4FD0-8DC9-550E92BCBCB5}" presName="tx1" presStyleLbl="revTx" presStyleIdx="4" presStyleCnt="10"/>
      <dgm:spPr/>
    </dgm:pt>
    <dgm:pt modelId="{FB7D12E5-B794-46B5-9A59-BA1787CEB5FD}" type="pres">
      <dgm:prSet presAssocID="{2483619E-0FDB-4FD0-8DC9-550E92BCBCB5}" presName="vert1" presStyleCnt="0"/>
      <dgm:spPr/>
    </dgm:pt>
    <dgm:pt modelId="{A3108BE6-38B7-4034-9750-13A0A75518FD}" type="pres">
      <dgm:prSet presAssocID="{E7D170EC-8243-4A8C-9336-1C40D4E8AF65}" presName="thickLine" presStyleLbl="alignNode1" presStyleIdx="5" presStyleCnt="10"/>
      <dgm:spPr/>
    </dgm:pt>
    <dgm:pt modelId="{6597F1A5-1F20-4EA9-8E34-6677C49CFE9D}" type="pres">
      <dgm:prSet presAssocID="{E7D170EC-8243-4A8C-9336-1C40D4E8AF65}" presName="horz1" presStyleCnt="0"/>
      <dgm:spPr/>
    </dgm:pt>
    <dgm:pt modelId="{42528067-EEDA-429A-AC16-70544FA67DF7}" type="pres">
      <dgm:prSet presAssocID="{E7D170EC-8243-4A8C-9336-1C40D4E8AF65}" presName="tx1" presStyleLbl="revTx" presStyleIdx="5" presStyleCnt="10"/>
      <dgm:spPr/>
    </dgm:pt>
    <dgm:pt modelId="{5D76EC4D-FC1A-4E25-8C27-04500464AA0D}" type="pres">
      <dgm:prSet presAssocID="{E7D170EC-8243-4A8C-9336-1C40D4E8AF65}" presName="vert1" presStyleCnt="0"/>
      <dgm:spPr/>
    </dgm:pt>
    <dgm:pt modelId="{160A8CB0-573E-447A-8679-4E47F5739148}" type="pres">
      <dgm:prSet presAssocID="{ACFF9F0B-0F60-49CE-8491-9DFF11BC5896}" presName="thickLine" presStyleLbl="alignNode1" presStyleIdx="6" presStyleCnt="10"/>
      <dgm:spPr/>
    </dgm:pt>
    <dgm:pt modelId="{51C31A05-A229-4E6C-8DD6-FB8C00B1CC35}" type="pres">
      <dgm:prSet presAssocID="{ACFF9F0B-0F60-49CE-8491-9DFF11BC5896}" presName="horz1" presStyleCnt="0"/>
      <dgm:spPr/>
    </dgm:pt>
    <dgm:pt modelId="{33E52BC7-DA0A-41B0-B8DB-4CE4FE239513}" type="pres">
      <dgm:prSet presAssocID="{ACFF9F0B-0F60-49CE-8491-9DFF11BC5896}" presName="tx1" presStyleLbl="revTx" presStyleIdx="6" presStyleCnt="10"/>
      <dgm:spPr/>
    </dgm:pt>
    <dgm:pt modelId="{135864B2-E1E4-4613-8102-1CC6B2F3926F}" type="pres">
      <dgm:prSet presAssocID="{ACFF9F0B-0F60-49CE-8491-9DFF11BC5896}" presName="vert1" presStyleCnt="0"/>
      <dgm:spPr/>
    </dgm:pt>
    <dgm:pt modelId="{293C9056-D438-43C4-A392-D6A9D55619BD}" type="pres">
      <dgm:prSet presAssocID="{001F7B7C-CC93-461E-959A-891041A607DF}" presName="thickLine" presStyleLbl="alignNode1" presStyleIdx="7" presStyleCnt="10"/>
      <dgm:spPr/>
    </dgm:pt>
    <dgm:pt modelId="{E2E448A9-C74B-4E3B-8047-2FAC1B3B6EF8}" type="pres">
      <dgm:prSet presAssocID="{001F7B7C-CC93-461E-959A-891041A607DF}" presName="horz1" presStyleCnt="0"/>
      <dgm:spPr/>
    </dgm:pt>
    <dgm:pt modelId="{C58C4B91-EFB2-4F78-93F6-FEE3BC90D10B}" type="pres">
      <dgm:prSet presAssocID="{001F7B7C-CC93-461E-959A-891041A607DF}" presName="tx1" presStyleLbl="revTx" presStyleIdx="7" presStyleCnt="10"/>
      <dgm:spPr/>
    </dgm:pt>
    <dgm:pt modelId="{5979DEA2-F3B9-4B8B-A457-22447F1A3164}" type="pres">
      <dgm:prSet presAssocID="{001F7B7C-CC93-461E-959A-891041A607DF}" presName="vert1" presStyleCnt="0"/>
      <dgm:spPr/>
    </dgm:pt>
    <dgm:pt modelId="{23F6D376-74AF-4905-8E7E-6D8835633AA5}" type="pres">
      <dgm:prSet presAssocID="{F7536A18-552F-484B-914F-B9623D906331}" presName="thickLine" presStyleLbl="alignNode1" presStyleIdx="8" presStyleCnt="10"/>
      <dgm:spPr/>
    </dgm:pt>
    <dgm:pt modelId="{6FB36B06-7EA3-46DB-932C-DDCCC6B8C145}" type="pres">
      <dgm:prSet presAssocID="{F7536A18-552F-484B-914F-B9623D906331}" presName="horz1" presStyleCnt="0"/>
      <dgm:spPr/>
    </dgm:pt>
    <dgm:pt modelId="{83B64CB3-D5CB-4638-91C6-7BC5CD7C50E5}" type="pres">
      <dgm:prSet presAssocID="{F7536A18-552F-484B-914F-B9623D906331}" presName="tx1" presStyleLbl="revTx" presStyleIdx="8" presStyleCnt="10"/>
      <dgm:spPr/>
    </dgm:pt>
    <dgm:pt modelId="{13C6852F-2CC9-4EA0-BE22-114D049615AE}" type="pres">
      <dgm:prSet presAssocID="{F7536A18-552F-484B-914F-B9623D906331}" presName="vert1" presStyleCnt="0"/>
      <dgm:spPr/>
    </dgm:pt>
    <dgm:pt modelId="{C3F35477-190F-4114-9D78-EC3438274B20}" type="pres">
      <dgm:prSet presAssocID="{AA169E2F-8EBD-4A2E-89D7-431D82F53EF5}" presName="thickLine" presStyleLbl="alignNode1" presStyleIdx="9" presStyleCnt="10"/>
      <dgm:spPr/>
    </dgm:pt>
    <dgm:pt modelId="{DCE5DDD8-A5D5-4BCA-B62C-DAD71AC6C085}" type="pres">
      <dgm:prSet presAssocID="{AA169E2F-8EBD-4A2E-89D7-431D82F53EF5}" presName="horz1" presStyleCnt="0"/>
      <dgm:spPr/>
    </dgm:pt>
    <dgm:pt modelId="{178B2122-FC0D-460B-B613-6D68E8B18EC4}" type="pres">
      <dgm:prSet presAssocID="{AA169E2F-8EBD-4A2E-89D7-431D82F53EF5}" presName="tx1" presStyleLbl="revTx" presStyleIdx="9" presStyleCnt="10"/>
      <dgm:spPr/>
    </dgm:pt>
    <dgm:pt modelId="{0BAD1891-1F46-4062-9F98-2824520843F7}" type="pres">
      <dgm:prSet presAssocID="{AA169E2F-8EBD-4A2E-89D7-431D82F53EF5}" presName="vert1" presStyleCnt="0"/>
      <dgm:spPr/>
    </dgm:pt>
  </dgm:ptLst>
  <dgm:cxnLst>
    <dgm:cxn modelId="{4A2B800D-6BC7-4158-B186-9EF29602B2D7}" srcId="{69EA35E8-56E0-4680-813E-D82C444485A5}" destId="{F56E6DF8-ED3A-4F8A-A788-50E61012E629}" srcOrd="2" destOrd="0" parTransId="{B6486798-2C0A-479D-97A5-9A319331DEA7}" sibTransId="{9021967C-BC28-4DAF-9773-07B678DEB7DD}"/>
    <dgm:cxn modelId="{C0B4B416-7EF3-47AF-94FD-5D0F090733EA}" srcId="{69EA35E8-56E0-4680-813E-D82C444485A5}" destId="{AA554FD7-6771-4186-9A2B-DADBBF5B6CE8}" srcOrd="3" destOrd="0" parTransId="{F28D9F8B-DC0B-4D38-AF44-1FCF2B1BA3F5}" sibTransId="{A41EAE33-A909-4C90-81DB-34A9F15D2305}"/>
    <dgm:cxn modelId="{B0C87022-AE91-4ED1-81D3-DFA571D98C4B}" srcId="{69EA35E8-56E0-4680-813E-D82C444485A5}" destId="{ACFF9F0B-0F60-49CE-8491-9DFF11BC5896}" srcOrd="6" destOrd="0" parTransId="{5A6537B0-08A5-4E2E-8F9B-78DE9A98460D}" sibTransId="{DD1905E0-F599-4190-96C5-ED3824D5449A}"/>
    <dgm:cxn modelId="{72127935-5C63-401A-817B-ABD5C0863B38}" type="presOf" srcId="{001F7B7C-CC93-461E-959A-891041A607DF}" destId="{C58C4B91-EFB2-4F78-93F6-FEE3BC90D10B}" srcOrd="0" destOrd="0" presId="urn:microsoft.com/office/officeart/2008/layout/LinedList"/>
    <dgm:cxn modelId="{3DF26660-8BDA-4F43-9FEF-162C06A90624}" type="presOf" srcId="{ACFF9F0B-0F60-49CE-8491-9DFF11BC5896}" destId="{33E52BC7-DA0A-41B0-B8DB-4CE4FE239513}" srcOrd="0" destOrd="0" presId="urn:microsoft.com/office/officeart/2008/layout/LinedList"/>
    <dgm:cxn modelId="{77F2786A-DA84-48F9-A4DA-4FF9C5FAC5F0}" type="presOf" srcId="{944285FC-0BF0-4D14-A0EE-BA3A25BA8A27}" destId="{FA5F769E-5489-4711-B90A-65596098A50A}" srcOrd="0" destOrd="0" presId="urn:microsoft.com/office/officeart/2008/layout/LinedList"/>
    <dgm:cxn modelId="{59C5996B-9D65-469C-80D3-8E98FE39B8DE}" type="presOf" srcId="{E7D170EC-8243-4A8C-9336-1C40D4E8AF65}" destId="{42528067-EEDA-429A-AC16-70544FA67DF7}" srcOrd="0" destOrd="0" presId="urn:microsoft.com/office/officeart/2008/layout/LinedList"/>
    <dgm:cxn modelId="{870D314D-9660-484B-AAAA-9E83C3AE7C63}" srcId="{69EA35E8-56E0-4680-813E-D82C444485A5}" destId="{001F7B7C-CC93-461E-959A-891041A607DF}" srcOrd="7" destOrd="0" parTransId="{4706BE6C-29CA-47F3-9663-46473C4CF084}" sibTransId="{4B9A8533-F5FB-41CC-9BD8-B58CDC09ACAE}"/>
    <dgm:cxn modelId="{D41EDF50-C8D2-47C4-B88C-7C5E38C92CF8}" type="presOf" srcId="{AA554FD7-6771-4186-9A2B-DADBBF5B6CE8}" destId="{7661D904-6B76-4B60-8507-90368A78C658}" srcOrd="0" destOrd="0" presId="urn:microsoft.com/office/officeart/2008/layout/LinedList"/>
    <dgm:cxn modelId="{20467552-8DB4-4079-8E85-5336FFC5F868}" srcId="{69EA35E8-56E0-4680-813E-D82C444485A5}" destId="{F7536A18-552F-484B-914F-B9623D906331}" srcOrd="8" destOrd="0" parTransId="{06E47C8C-F49A-4FF7-8144-70608935A20B}" sibTransId="{439B73B9-AB57-4F1A-BE09-1BA5B23FAFFD}"/>
    <dgm:cxn modelId="{7510128C-4291-4C8E-9824-7944817B1A54}" srcId="{69EA35E8-56E0-4680-813E-D82C444485A5}" destId="{AA169E2F-8EBD-4A2E-89D7-431D82F53EF5}" srcOrd="9" destOrd="0" parTransId="{1DCD7028-212D-4ECC-9FE4-2DDFEF3E53B1}" sibTransId="{817B4792-2554-48A5-AB45-5B54B3EFBC11}"/>
    <dgm:cxn modelId="{C598E193-B994-44D2-95C1-7827B917253E}" type="presOf" srcId="{F7536A18-552F-484B-914F-B9623D906331}" destId="{83B64CB3-D5CB-4638-91C6-7BC5CD7C50E5}" srcOrd="0" destOrd="0" presId="urn:microsoft.com/office/officeart/2008/layout/LinedList"/>
    <dgm:cxn modelId="{7B5F3A94-E258-4357-A95F-2F8F2CC01011}" type="presOf" srcId="{F56E6DF8-ED3A-4F8A-A788-50E61012E629}" destId="{2ED03CF0-3DB5-403A-8C64-247ECEC14F09}" srcOrd="0" destOrd="0" presId="urn:microsoft.com/office/officeart/2008/layout/LinedList"/>
    <dgm:cxn modelId="{1EBD52A2-907A-431E-A9D8-AB3C44D3B8E6}" srcId="{69EA35E8-56E0-4680-813E-D82C444485A5}" destId="{E7D170EC-8243-4A8C-9336-1C40D4E8AF65}" srcOrd="5" destOrd="0" parTransId="{74F61CD0-CE8A-4905-8986-1E69D886F9B1}" sibTransId="{F16E4B91-6AD6-4295-AC1D-3173EA816311}"/>
    <dgm:cxn modelId="{2289F2BF-31A2-4C7B-AC7D-F750C54B7F91}" type="presOf" srcId="{AA169E2F-8EBD-4A2E-89D7-431D82F53EF5}" destId="{178B2122-FC0D-460B-B613-6D68E8B18EC4}" srcOrd="0" destOrd="0" presId="urn:microsoft.com/office/officeart/2008/layout/LinedList"/>
    <dgm:cxn modelId="{282562C0-3C88-425D-A35A-0B3280901B83}" srcId="{69EA35E8-56E0-4680-813E-D82C444485A5}" destId="{944285FC-0BF0-4D14-A0EE-BA3A25BA8A27}" srcOrd="0" destOrd="0" parTransId="{A57EE6FC-1603-442E-BFD8-C3F96F301BDE}" sibTransId="{7E516585-02EF-4052-AE98-356ED25D74FA}"/>
    <dgm:cxn modelId="{BA7D52C0-2C10-4C62-95B4-7A7BA103E2BD}" type="presOf" srcId="{09EA2EC9-4972-4AD6-BCBA-B9F22C1A38DB}" destId="{1455B0E9-3E00-4404-83AC-F7BC4CB39820}" srcOrd="0" destOrd="0" presId="urn:microsoft.com/office/officeart/2008/layout/LinedList"/>
    <dgm:cxn modelId="{280216C7-A18B-4550-9308-1A378A8D3E77}" type="presOf" srcId="{2483619E-0FDB-4FD0-8DC9-550E92BCBCB5}" destId="{183FDE2F-3349-4617-951E-F77028408C76}" srcOrd="0" destOrd="0" presId="urn:microsoft.com/office/officeart/2008/layout/LinedList"/>
    <dgm:cxn modelId="{7B174AE0-C686-4976-BEC0-9C478ACE1466}" srcId="{69EA35E8-56E0-4680-813E-D82C444485A5}" destId="{2483619E-0FDB-4FD0-8DC9-550E92BCBCB5}" srcOrd="4" destOrd="0" parTransId="{27AA3CB3-5BB7-43FF-A0A1-96870386DA1B}" sibTransId="{8E571B88-6498-4DF4-9FD3-6BA7C1EC09EB}"/>
    <dgm:cxn modelId="{32A437E6-F433-4B46-96FB-B90B2027B02F}" srcId="{69EA35E8-56E0-4680-813E-D82C444485A5}" destId="{09EA2EC9-4972-4AD6-BCBA-B9F22C1A38DB}" srcOrd="1" destOrd="0" parTransId="{ACB7F2E4-4EA6-4733-A75D-44E959B1A0E9}" sibTransId="{6D53D513-8E94-4B2C-A669-1824E11E6C9C}"/>
    <dgm:cxn modelId="{B0623FF3-9BDA-4C14-9E36-3C1E3A8D667B}" type="presOf" srcId="{69EA35E8-56E0-4680-813E-D82C444485A5}" destId="{2F4A9AA8-85BC-4C78-9091-757CF6F2FC34}" srcOrd="0" destOrd="0" presId="urn:microsoft.com/office/officeart/2008/layout/LinedList"/>
    <dgm:cxn modelId="{88ACDD8D-75CD-4AFD-9662-D3E960674477}" type="presParOf" srcId="{2F4A9AA8-85BC-4C78-9091-757CF6F2FC34}" destId="{E8F2AD36-2C5B-4B6B-80B1-F0EC17F4204C}" srcOrd="0" destOrd="0" presId="urn:microsoft.com/office/officeart/2008/layout/LinedList"/>
    <dgm:cxn modelId="{E884BF1A-4F39-4730-8556-3AAA40E5B24A}" type="presParOf" srcId="{2F4A9AA8-85BC-4C78-9091-757CF6F2FC34}" destId="{D73EAE89-28B1-4425-81E0-41BE63BB58BE}" srcOrd="1" destOrd="0" presId="urn:microsoft.com/office/officeart/2008/layout/LinedList"/>
    <dgm:cxn modelId="{D0925BF0-09FD-4ABE-A4C7-65654A9F9B94}" type="presParOf" srcId="{D73EAE89-28B1-4425-81E0-41BE63BB58BE}" destId="{FA5F769E-5489-4711-B90A-65596098A50A}" srcOrd="0" destOrd="0" presId="urn:microsoft.com/office/officeart/2008/layout/LinedList"/>
    <dgm:cxn modelId="{0D90B0C1-63A7-4F86-BF1D-3AAF35C76409}" type="presParOf" srcId="{D73EAE89-28B1-4425-81E0-41BE63BB58BE}" destId="{CDC71385-4290-4815-888A-BDB77E53E076}" srcOrd="1" destOrd="0" presId="urn:microsoft.com/office/officeart/2008/layout/LinedList"/>
    <dgm:cxn modelId="{06710D71-000A-47D0-9140-FEC00688BE47}" type="presParOf" srcId="{2F4A9AA8-85BC-4C78-9091-757CF6F2FC34}" destId="{4B013FB2-96D5-4432-996F-3D2FB32A4B4D}" srcOrd="2" destOrd="0" presId="urn:microsoft.com/office/officeart/2008/layout/LinedList"/>
    <dgm:cxn modelId="{B3F15D1D-EDB9-415E-8903-69BA2C935E88}" type="presParOf" srcId="{2F4A9AA8-85BC-4C78-9091-757CF6F2FC34}" destId="{9984878F-7B72-48B5-9084-2044AB1D53B7}" srcOrd="3" destOrd="0" presId="urn:microsoft.com/office/officeart/2008/layout/LinedList"/>
    <dgm:cxn modelId="{AA491FDA-6052-40E0-A091-D7203F501589}" type="presParOf" srcId="{9984878F-7B72-48B5-9084-2044AB1D53B7}" destId="{1455B0E9-3E00-4404-83AC-F7BC4CB39820}" srcOrd="0" destOrd="0" presId="urn:microsoft.com/office/officeart/2008/layout/LinedList"/>
    <dgm:cxn modelId="{73F36E3C-97A8-4A75-9AEA-6ABE1D495B8B}" type="presParOf" srcId="{9984878F-7B72-48B5-9084-2044AB1D53B7}" destId="{B89F3E6E-1CFF-4635-A428-3774B67CC918}" srcOrd="1" destOrd="0" presId="urn:microsoft.com/office/officeart/2008/layout/LinedList"/>
    <dgm:cxn modelId="{31E54F57-CA3C-4963-A690-7DAB6071453A}" type="presParOf" srcId="{2F4A9AA8-85BC-4C78-9091-757CF6F2FC34}" destId="{671F349A-D015-4899-84EA-754E916CC02F}" srcOrd="4" destOrd="0" presId="urn:microsoft.com/office/officeart/2008/layout/LinedList"/>
    <dgm:cxn modelId="{77539C16-535D-4EE3-B58B-F379871BA1E3}" type="presParOf" srcId="{2F4A9AA8-85BC-4C78-9091-757CF6F2FC34}" destId="{0B24664E-318F-4182-9558-8E2E1AF342C8}" srcOrd="5" destOrd="0" presId="urn:microsoft.com/office/officeart/2008/layout/LinedList"/>
    <dgm:cxn modelId="{417D9CCA-C606-4147-932B-9BABC948462B}" type="presParOf" srcId="{0B24664E-318F-4182-9558-8E2E1AF342C8}" destId="{2ED03CF0-3DB5-403A-8C64-247ECEC14F09}" srcOrd="0" destOrd="0" presId="urn:microsoft.com/office/officeart/2008/layout/LinedList"/>
    <dgm:cxn modelId="{7DF25999-B79D-4C7A-A8A2-82BD70F6CE54}" type="presParOf" srcId="{0B24664E-318F-4182-9558-8E2E1AF342C8}" destId="{647D554A-6AB9-4ADD-90D1-C6EDA0C15A09}" srcOrd="1" destOrd="0" presId="urn:microsoft.com/office/officeart/2008/layout/LinedList"/>
    <dgm:cxn modelId="{7E503C77-AAED-4DE0-9BEF-645ECD1364BB}" type="presParOf" srcId="{2F4A9AA8-85BC-4C78-9091-757CF6F2FC34}" destId="{915A92BE-B89E-491B-A624-0760A15CC013}" srcOrd="6" destOrd="0" presId="urn:microsoft.com/office/officeart/2008/layout/LinedList"/>
    <dgm:cxn modelId="{7C636DDD-BBDB-4362-B863-382BB1987471}" type="presParOf" srcId="{2F4A9AA8-85BC-4C78-9091-757CF6F2FC34}" destId="{FE2D8BD4-9E99-411A-86B6-45BF91C05E43}" srcOrd="7" destOrd="0" presId="urn:microsoft.com/office/officeart/2008/layout/LinedList"/>
    <dgm:cxn modelId="{57F5D618-50E5-487B-AA3A-00B8CC9E446F}" type="presParOf" srcId="{FE2D8BD4-9E99-411A-86B6-45BF91C05E43}" destId="{7661D904-6B76-4B60-8507-90368A78C658}" srcOrd="0" destOrd="0" presId="urn:microsoft.com/office/officeart/2008/layout/LinedList"/>
    <dgm:cxn modelId="{EEDFF2BB-01E6-4758-A377-2AEEBA58B08A}" type="presParOf" srcId="{FE2D8BD4-9E99-411A-86B6-45BF91C05E43}" destId="{0DF063B2-CFFD-4122-88E7-4894BA07AC1D}" srcOrd="1" destOrd="0" presId="urn:microsoft.com/office/officeart/2008/layout/LinedList"/>
    <dgm:cxn modelId="{0097F87D-B34F-4D79-85F4-6BBEE6043EC5}" type="presParOf" srcId="{2F4A9AA8-85BC-4C78-9091-757CF6F2FC34}" destId="{2F096486-ADA1-4080-A11E-1CFBA2AB985F}" srcOrd="8" destOrd="0" presId="urn:microsoft.com/office/officeart/2008/layout/LinedList"/>
    <dgm:cxn modelId="{8933AD51-D8EF-47F8-AD73-FF275DAC0FCB}" type="presParOf" srcId="{2F4A9AA8-85BC-4C78-9091-757CF6F2FC34}" destId="{828446A8-9390-4F36-AEFE-2A0A1B5A523A}" srcOrd="9" destOrd="0" presId="urn:microsoft.com/office/officeart/2008/layout/LinedList"/>
    <dgm:cxn modelId="{76C47C26-7E94-4ABA-80B0-D2A33751F6BE}" type="presParOf" srcId="{828446A8-9390-4F36-AEFE-2A0A1B5A523A}" destId="{183FDE2F-3349-4617-951E-F77028408C76}" srcOrd="0" destOrd="0" presId="urn:microsoft.com/office/officeart/2008/layout/LinedList"/>
    <dgm:cxn modelId="{7B7CD6B1-1B40-4E26-8629-A1324884C443}" type="presParOf" srcId="{828446A8-9390-4F36-AEFE-2A0A1B5A523A}" destId="{FB7D12E5-B794-46B5-9A59-BA1787CEB5FD}" srcOrd="1" destOrd="0" presId="urn:microsoft.com/office/officeart/2008/layout/LinedList"/>
    <dgm:cxn modelId="{BBA566BF-DF7E-4294-994B-EB5942CE2EBD}" type="presParOf" srcId="{2F4A9AA8-85BC-4C78-9091-757CF6F2FC34}" destId="{A3108BE6-38B7-4034-9750-13A0A75518FD}" srcOrd="10" destOrd="0" presId="urn:microsoft.com/office/officeart/2008/layout/LinedList"/>
    <dgm:cxn modelId="{1C32FC0A-EC3C-4BA4-8041-FE964FB538F9}" type="presParOf" srcId="{2F4A9AA8-85BC-4C78-9091-757CF6F2FC34}" destId="{6597F1A5-1F20-4EA9-8E34-6677C49CFE9D}" srcOrd="11" destOrd="0" presId="urn:microsoft.com/office/officeart/2008/layout/LinedList"/>
    <dgm:cxn modelId="{548CCA3C-8838-4011-BA7B-52F6B413A0B0}" type="presParOf" srcId="{6597F1A5-1F20-4EA9-8E34-6677C49CFE9D}" destId="{42528067-EEDA-429A-AC16-70544FA67DF7}" srcOrd="0" destOrd="0" presId="urn:microsoft.com/office/officeart/2008/layout/LinedList"/>
    <dgm:cxn modelId="{D4D721D9-2324-49E4-8A29-1CE53C829222}" type="presParOf" srcId="{6597F1A5-1F20-4EA9-8E34-6677C49CFE9D}" destId="{5D76EC4D-FC1A-4E25-8C27-04500464AA0D}" srcOrd="1" destOrd="0" presId="urn:microsoft.com/office/officeart/2008/layout/LinedList"/>
    <dgm:cxn modelId="{C9E8FEF9-1142-4AD8-9A5E-8CE3ED44EB2C}" type="presParOf" srcId="{2F4A9AA8-85BC-4C78-9091-757CF6F2FC34}" destId="{160A8CB0-573E-447A-8679-4E47F5739148}" srcOrd="12" destOrd="0" presId="urn:microsoft.com/office/officeart/2008/layout/LinedList"/>
    <dgm:cxn modelId="{BC158646-E551-4EE8-B9DE-0A2EF421DCE9}" type="presParOf" srcId="{2F4A9AA8-85BC-4C78-9091-757CF6F2FC34}" destId="{51C31A05-A229-4E6C-8DD6-FB8C00B1CC35}" srcOrd="13" destOrd="0" presId="urn:microsoft.com/office/officeart/2008/layout/LinedList"/>
    <dgm:cxn modelId="{2532FD4D-3B22-4065-8A79-12C8AB216F3C}" type="presParOf" srcId="{51C31A05-A229-4E6C-8DD6-FB8C00B1CC35}" destId="{33E52BC7-DA0A-41B0-B8DB-4CE4FE239513}" srcOrd="0" destOrd="0" presId="urn:microsoft.com/office/officeart/2008/layout/LinedList"/>
    <dgm:cxn modelId="{572D34CE-06D6-4609-B557-51A6F6E2942E}" type="presParOf" srcId="{51C31A05-A229-4E6C-8DD6-FB8C00B1CC35}" destId="{135864B2-E1E4-4613-8102-1CC6B2F3926F}" srcOrd="1" destOrd="0" presId="urn:microsoft.com/office/officeart/2008/layout/LinedList"/>
    <dgm:cxn modelId="{E87F0809-7940-4D6B-92A5-39D5D5478497}" type="presParOf" srcId="{2F4A9AA8-85BC-4C78-9091-757CF6F2FC34}" destId="{293C9056-D438-43C4-A392-D6A9D55619BD}" srcOrd="14" destOrd="0" presId="urn:microsoft.com/office/officeart/2008/layout/LinedList"/>
    <dgm:cxn modelId="{0B5EC960-1871-410A-9E1D-1688DF75EFF6}" type="presParOf" srcId="{2F4A9AA8-85BC-4C78-9091-757CF6F2FC34}" destId="{E2E448A9-C74B-4E3B-8047-2FAC1B3B6EF8}" srcOrd="15" destOrd="0" presId="urn:microsoft.com/office/officeart/2008/layout/LinedList"/>
    <dgm:cxn modelId="{322BF1C3-6BB8-49FC-97E9-814728F1F475}" type="presParOf" srcId="{E2E448A9-C74B-4E3B-8047-2FAC1B3B6EF8}" destId="{C58C4B91-EFB2-4F78-93F6-FEE3BC90D10B}" srcOrd="0" destOrd="0" presId="urn:microsoft.com/office/officeart/2008/layout/LinedList"/>
    <dgm:cxn modelId="{AEA8D22D-15BE-437E-A4C2-7A0FE1CD1DBD}" type="presParOf" srcId="{E2E448A9-C74B-4E3B-8047-2FAC1B3B6EF8}" destId="{5979DEA2-F3B9-4B8B-A457-22447F1A3164}" srcOrd="1" destOrd="0" presId="urn:microsoft.com/office/officeart/2008/layout/LinedList"/>
    <dgm:cxn modelId="{64A8F6E4-6440-4351-95BF-0DFA4D1CEBF7}" type="presParOf" srcId="{2F4A9AA8-85BC-4C78-9091-757CF6F2FC34}" destId="{23F6D376-74AF-4905-8E7E-6D8835633AA5}" srcOrd="16" destOrd="0" presId="urn:microsoft.com/office/officeart/2008/layout/LinedList"/>
    <dgm:cxn modelId="{B6972547-8499-4D83-8929-5B0CE029F6A2}" type="presParOf" srcId="{2F4A9AA8-85BC-4C78-9091-757CF6F2FC34}" destId="{6FB36B06-7EA3-46DB-932C-DDCCC6B8C145}" srcOrd="17" destOrd="0" presId="urn:microsoft.com/office/officeart/2008/layout/LinedList"/>
    <dgm:cxn modelId="{678A666C-C93F-463A-B492-0BE74E1B9CED}" type="presParOf" srcId="{6FB36B06-7EA3-46DB-932C-DDCCC6B8C145}" destId="{83B64CB3-D5CB-4638-91C6-7BC5CD7C50E5}" srcOrd="0" destOrd="0" presId="urn:microsoft.com/office/officeart/2008/layout/LinedList"/>
    <dgm:cxn modelId="{049EADF8-2794-458E-A301-E269AE5A0C89}" type="presParOf" srcId="{6FB36B06-7EA3-46DB-932C-DDCCC6B8C145}" destId="{13C6852F-2CC9-4EA0-BE22-114D049615AE}" srcOrd="1" destOrd="0" presId="urn:microsoft.com/office/officeart/2008/layout/LinedList"/>
    <dgm:cxn modelId="{2A32EFD2-CBEF-47A9-A34A-0109B4272651}" type="presParOf" srcId="{2F4A9AA8-85BC-4C78-9091-757CF6F2FC34}" destId="{C3F35477-190F-4114-9D78-EC3438274B20}" srcOrd="18" destOrd="0" presId="urn:microsoft.com/office/officeart/2008/layout/LinedList"/>
    <dgm:cxn modelId="{6F8335E4-7875-4FFE-86FB-E597D12906E7}" type="presParOf" srcId="{2F4A9AA8-85BC-4C78-9091-757CF6F2FC34}" destId="{DCE5DDD8-A5D5-4BCA-B62C-DAD71AC6C085}" srcOrd="19" destOrd="0" presId="urn:microsoft.com/office/officeart/2008/layout/LinedList"/>
    <dgm:cxn modelId="{207A7282-43A9-49CB-8CD1-97050B171F88}" type="presParOf" srcId="{DCE5DDD8-A5D5-4BCA-B62C-DAD71AC6C085}" destId="{178B2122-FC0D-460B-B613-6D68E8B18EC4}" srcOrd="0" destOrd="0" presId="urn:microsoft.com/office/officeart/2008/layout/LinedList"/>
    <dgm:cxn modelId="{7F035896-B1A9-4B72-9916-EE86D992C87C}" type="presParOf" srcId="{DCE5DDD8-A5D5-4BCA-B62C-DAD71AC6C085}" destId="{0BAD1891-1F46-4062-9F98-2824520843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DE15C3-E85C-45FC-837D-ADC2D393742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571151-D882-4560-BA8D-B96900C891AA}">
      <dgm:prSet/>
      <dgm:spPr/>
      <dgm:t>
        <a:bodyPr/>
        <a:lstStyle/>
        <a:p>
          <a:pPr>
            <a:defRPr cap="all"/>
          </a:pPr>
          <a:r>
            <a:rPr lang="en-IN"/>
            <a:t>NAME – UNIFIED MENTOR </a:t>
          </a:r>
          <a:endParaRPr lang="en-US"/>
        </a:p>
      </dgm:t>
    </dgm:pt>
    <dgm:pt modelId="{E71458E9-31C1-4707-B344-9DFBE770EFBA}" type="parTrans" cxnId="{A3767674-6B49-4FA5-8C53-50DB9C98B20D}">
      <dgm:prSet/>
      <dgm:spPr/>
      <dgm:t>
        <a:bodyPr/>
        <a:lstStyle/>
        <a:p>
          <a:endParaRPr lang="en-US"/>
        </a:p>
      </dgm:t>
    </dgm:pt>
    <dgm:pt modelId="{B5F362AC-0317-464F-A2C8-55E7002461EE}" type="sibTrans" cxnId="{A3767674-6B49-4FA5-8C53-50DB9C98B20D}">
      <dgm:prSet/>
      <dgm:spPr/>
      <dgm:t>
        <a:bodyPr/>
        <a:lstStyle/>
        <a:p>
          <a:endParaRPr lang="en-US"/>
        </a:p>
      </dgm:t>
    </dgm:pt>
    <dgm:pt modelId="{6367507C-1488-4EEB-AF43-605723F23215}">
      <dgm:prSet/>
      <dgm:spPr/>
      <dgm:t>
        <a:bodyPr/>
        <a:lstStyle/>
        <a:p>
          <a:pPr>
            <a:defRPr cap="all"/>
          </a:pPr>
          <a:r>
            <a:rPr lang="en-IN"/>
            <a:t>LOCATION - </a:t>
          </a:r>
          <a:r>
            <a:rPr lang="en-IN" i="0"/>
            <a:t>DLF Forum, Cybercity, Phase III, Gurugram, Haryana 122002</a:t>
          </a:r>
          <a:endParaRPr lang="en-US"/>
        </a:p>
      </dgm:t>
    </dgm:pt>
    <dgm:pt modelId="{99D2A6BF-A48F-4F99-BFFC-0152CD2F34B4}" type="parTrans" cxnId="{EFDC0B4A-5AC8-4E14-82F6-3F0D086D4C6E}">
      <dgm:prSet/>
      <dgm:spPr/>
      <dgm:t>
        <a:bodyPr/>
        <a:lstStyle/>
        <a:p>
          <a:endParaRPr lang="en-US"/>
        </a:p>
      </dgm:t>
    </dgm:pt>
    <dgm:pt modelId="{FC05B295-F6EE-4169-A0AB-81D40820EDC8}" type="sibTrans" cxnId="{EFDC0B4A-5AC8-4E14-82F6-3F0D086D4C6E}">
      <dgm:prSet/>
      <dgm:spPr/>
      <dgm:t>
        <a:bodyPr/>
        <a:lstStyle/>
        <a:p>
          <a:endParaRPr lang="en-US"/>
        </a:p>
      </dgm:t>
    </dgm:pt>
    <dgm:pt modelId="{B89A65F2-7360-4A5D-94AF-3BDEDB5BA390}">
      <dgm:prSet/>
      <dgm:spPr/>
      <dgm:t>
        <a:bodyPr/>
        <a:lstStyle/>
        <a:p>
          <a:pPr>
            <a:defRPr cap="all"/>
          </a:pPr>
          <a:r>
            <a:rPr lang="en-US"/>
            <a:t>IT PROVIDES INDUSTRIAL TRAINING AND INTERNSHIP</a:t>
          </a:r>
        </a:p>
      </dgm:t>
    </dgm:pt>
    <dgm:pt modelId="{53E92D49-B80C-4C65-B6D4-3E8C5BDE0654}" type="parTrans" cxnId="{3C743E10-A0B8-427B-9EBA-F9E8C93A8DA2}">
      <dgm:prSet/>
      <dgm:spPr/>
      <dgm:t>
        <a:bodyPr/>
        <a:lstStyle/>
        <a:p>
          <a:endParaRPr lang="en-US"/>
        </a:p>
      </dgm:t>
    </dgm:pt>
    <dgm:pt modelId="{0C9024FC-5484-4F48-B065-7AD988AE86F0}" type="sibTrans" cxnId="{3C743E10-A0B8-427B-9EBA-F9E8C93A8DA2}">
      <dgm:prSet/>
      <dgm:spPr/>
      <dgm:t>
        <a:bodyPr/>
        <a:lstStyle/>
        <a:p>
          <a:endParaRPr lang="en-US"/>
        </a:p>
      </dgm:t>
    </dgm:pt>
    <dgm:pt modelId="{5D71B3A1-BEE2-4DFE-9FCB-085C8FAF08B5}">
      <dgm:prSet/>
      <dgm:spPr/>
      <dgm:t>
        <a:bodyPr/>
        <a:lstStyle/>
        <a:p>
          <a:pPr>
            <a:defRPr cap="all"/>
          </a:pPr>
          <a:r>
            <a:rPr lang="en-US"/>
            <a:t>IT WORKS ON REAL WORLD PROBLEM AND SOLUTION</a:t>
          </a:r>
        </a:p>
      </dgm:t>
    </dgm:pt>
    <dgm:pt modelId="{3BBCE500-8D18-420A-B8BE-4282962C67E2}" type="parTrans" cxnId="{2C06C6CF-90CF-4679-85B6-CCED7B4094E8}">
      <dgm:prSet/>
      <dgm:spPr/>
      <dgm:t>
        <a:bodyPr/>
        <a:lstStyle/>
        <a:p>
          <a:endParaRPr lang="en-US"/>
        </a:p>
      </dgm:t>
    </dgm:pt>
    <dgm:pt modelId="{2ECA4560-4123-48AC-80C2-F91E050799AD}" type="sibTrans" cxnId="{2C06C6CF-90CF-4679-85B6-CCED7B4094E8}">
      <dgm:prSet/>
      <dgm:spPr/>
      <dgm:t>
        <a:bodyPr/>
        <a:lstStyle/>
        <a:p>
          <a:endParaRPr lang="en-US"/>
        </a:p>
      </dgm:t>
    </dgm:pt>
    <dgm:pt modelId="{37C1E337-6F25-4505-935D-D16D879A9560}" type="pres">
      <dgm:prSet presAssocID="{6EDE15C3-E85C-45FC-837D-ADC2D3937422}" presName="root" presStyleCnt="0">
        <dgm:presLayoutVars>
          <dgm:dir/>
          <dgm:resizeHandles val="exact"/>
        </dgm:presLayoutVars>
      </dgm:prSet>
      <dgm:spPr/>
    </dgm:pt>
    <dgm:pt modelId="{E2789E98-0A3F-4D3C-970D-1BCF1D060B1F}" type="pres">
      <dgm:prSet presAssocID="{35571151-D882-4560-BA8D-B96900C891AA}" presName="compNode" presStyleCnt="0"/>
      <dgm:spPr/>
    </dgm:pt>
    <dgm:pt modelId="{85AD3148-C432-4941-ABFB-9CC480D56718}" type="pres">
      <dgm:prSet presAssocID="{35571151-D882-4560-BA8D-B96900C891A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EAC7B38-869A-4CC0-8B6A-166FF8885521}" type="pres">
      <dgm:prSet presAssocID="{35571151-D882-4560-BA8D-B96900C891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C02180E-2AA2-4F7E-A021-AEB1588EB5FE}" type="pres">
      <dgm:prSet presAssocID="{35571151-D882-4560-BA8D-B96900C891AA}" presName="spaceRect" presStyleCnt="0"/>
      <dgm:spPr/>
    </dgm:pt>
    <dgm:pt modelId="{072C06FE-DC27-4B2D-BF24-7D6F97E67D42}" type="pres">
      <dgm:prSet presAssocID="{35571151-D882-4560-BA8D-B96900C891AA}" presName="textRect" presStyleLbl="revTx" presStyleIdx="0" presStyleCnt="4">
        <dgm:presLayoutVars>
          <dgm:chMax val="1"/>
          <dgm:chPref val="1"/>
        </dgm:presLayoutVars>
      </dgm:prSet>
      <dgm:spPr/>
    </dgm:pt>
    <dgm:pt modelId="{924696D2-F981-4A77-8E53-B2E6DF743285}" type="pres">
      <dgm:prSet presAssocID="{B5F362AC-0317-464F-A2C8-55E7002461EE}" presName="sibTrans" presStyleCnt="0"/>
      <dgm:spPr/>
    </dgm:pt>
    <dgm:pt modelId="{4B96D063-DC02-4187-B642-9C288DCA8C25}" type="pres">
      <dgm:prSet presAssocID="{6367507C-1488-4EEB-AF43-605723F23215}" presName="compNode" presStyleCnt="0"/>
      <dgm:spPr/>
    </dgm:pt>
    <dgm:pt modelId="{29E2FF66-44A7-4123-8C91-29936BA9963F}" type="pres">
      <dgm:prSet presAssocID="{6367507C-1488-4EEB-AF43-605723F2321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33650C3-CC4D-4243-8092-14C6B3D1C1A3}" type="pres">
      <dgm:prSet presAssocID="{6367507C-1488-4EEB-AF43-605723F232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20E0BAB-3505-4104-BCC0-EE4ED0606E2C}" type="pres">
      <dgm:prSet presAssocID="{6367507C-1488-4EEB-AF43-605723F23215}" presName="spaceRect" presStyleCnt="0"/>
      <dgm:spPr/>
    </dgm:pt>
    <dgm:pt modelId="{B97212D9-0B15-4141-BD04-3C4EBB9538D4}" type="pres">
      <dgm:prSet presAssocID="{6367507C-1488-4EEB-AF43-605723F23215}" presName="textRect" presStyleLbl="revTx" presStyleIdx="1" presStyleCnt="4">
        <dgm:presLayoutVars>
          <dgm:chMax val="1"/>
          <dgm:chPref val="1"/>
        </dgm:presLayoutVars>
      </dgm:prSet>
      <dgm:spPr/>
    </dgm:pt>
    <dgm:pt modelId="{5F76919E-0087-4B76-B772-B046B7B0771E}" type="pres">
      <dgm:prSet presAssocID="{FC05B295-F6EE-4169-A0AB-81D40820EDC8}" presName="sibTrans" presStyleCnt="0"/>
      <dgm:spPr/>
    </dgm:pt>
    <dgm:pt modelId="{BB4FA626-D538-4F95-B651-3A546AA6DDAD}" type="pres">
      <dgm:prSet presAssocID="{B89A65F2-7360-4A5D-94AF-3BDEDB5BA390}" presName="compNode" presStyleCnt="0"/>
      <dgm:spPr/>
    </dgm:pt>
    <dgm:pt modelId="{E06C19BC-F2B4-4511-A99C-695067D9218D}" type="pres">
      <dgm:prSet presAssocID="{B89A65F2-7360-4A5D-94AF-3BDEDB5BA39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5C37D5D-ACF9-4FDB-93F4-322E296D1FBE}" type="pres">
      <dgm:prSet presAssocID="{B89A65F2-7360-4A5D-94AF-3BDEDB5BA3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B48FBD0-2A43-4FB1-ACEB-CEE3506917D3}" type="pres">
      <dgm:prSet presAssocID="{B89A65F2-7360-4A5D-94AF-3BDEDB5BA390}" presName="spaceRect" presStyleCnt="0"/>
      <dgm:spPr/>
    </dgm:pt>
    <dgm:pt modelId="{AD8394CF-9116-4FDD-8AC3-C706C419027E}" type="pres">
      <dgm:prSet presAssocID="{B89A65F2-7360-4A5D-94AF-3BDEDB5BA390}" presName="textRect" presStyleLbl="revTx" presStyleIdx="2" presStyleCnt="4">
        <dgm:presLayoutVars>
          <dgm:chMax val="1"/>
          <dgm:chPref val="1"/>
        </dgm:presLayoutVars>
      </dgm:prSet>
      <dgm:spPr/>
    </dgm:pt>
    <dgm:pt modelId="{A0C51EF5-499F-49A6-ACEB-D22426753B76}" type="pres">
      <dgm:prSet presAssocID="{0C9024FC-5484-4F48-B065-7AD988AE86F0}" presName="sibTrans" presStyleCnt="0"/>
      <dgm:spPr/>
    </dgm:pt>
    <dgm:pt modelId="{0D3661CC-D15B-4916-80FD-F98DD7F01FDF}" type="pres">
      <dgm:prSet presAssocID="{5D71B3A1-BEE2-4DFE-9FCB-085C8FAF08B5}" presName="compNode" presStyleCnt="0"/>
      <dgm:spPr/>
    </dgm:pt>
    <dgm:pt modelId="{6C490F5A-27A7-4BE4-8F07-9BE6C4045F5A}" type="pres">
      <dgm:prSet presAssocID="{5D71B3A1-BEE2-4DFE-9FCB-085C8FAF08B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231B53E-4DFC-4155-A51B-94244F5C1DE3}" type="pres">
      <dgm:prSet presAssocID="{5D71B3A1-BEE2-4DFE-9FCB-085C8FAF08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37F228A-C589-41DE-93A6-6F0B15ECA859}" type="pres">
      <dgm:prSet presAssocID="{5D71B3A1-BEE2-4DFE-9FCB-085C8FAF08B5}" presName="spaceRect" presStyleCnt="0"/>
      <dgm:spPr/>
    </dgm:pt>
    <dgm:pt modelId="{289CE4E1-041D-471B-8F7C-0D040CEF4792}" type="pres">
      <dgm:prSet presAssocID="{5D71B3A1-BEE2-4DFE-9FCB-085C8FAF08B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8F230C-9E9A-4DEB-8D74-046D0FDE59EE}" type="presOf" srcId="{6EDE15C3-E85C-45FC-837D-ADC2D3937422}" destId="{37C1E337-6F25-4505-935D-D16D879A9560}" srcOrd="0" destOrd="0" presId="urn:microsoft.com/office/officeart/2018/5/layout/IconLeafLabelList"/>
    <dgm:cxn modelId="{3C743E10-A0B8-427B-9EBA-F9E8C93A8DA2}" srcId="{6EDE15C3-E85C-45FC-837D-ADC2D3937422}" destId="{B89A65F2-7360-4A5D-94AF-3BDEDB5BA390}" srcOrd="2" destOrd="0" parTransId="{53E92D49-B80C-4C65-B6D4-3E8C5BDE0654}" sibTransId="{0C9024FC-5484-4F48-B065-7AD988AE86F0}"/>
    <dgm:cxn modelId="{FA092F18-4EE9-4609-906B-4E3560B480E2}" type="presOf" srcId="{35571151-D882-4560-BA8D-B96900C891AA}" destId="{072C06FE-DC27-4B2D-BF24-7D6F97E67D42}" srcOrd="0" destOrd="0" presId="urn:microsoft.com/office/officeart/2018/5/layout/IconLeafLabelList"/>
    <dgm:cxn modelId="{E5857021-29C0-43A9-B50A-A49AD0637066}" type="presOf" srcId="{5D71B3A1-BEE2-4DFE-9FCB-085C8FAF08B5}" destId="{289CE4E1-041D-471B-8F7C-0D040CEF4792}" srcOrd="0" destOrd="0" presId="urn:microsoft.com/office/officeart/2018/5/layout/IconLeafLabelList"/>
    <dgm:cxn modelId="{EFDC0B4A-5AC8-4E14-82F6-3F0D086D4C6E}" srcId="{6EDE15C3-E85C-45FC-837D-ADC2D3937422}" destId="{6367507C-1488-4EEB-AF43-605723F23215}" srcOrd="1" destOrd="0" parTransId="{99D2A6BF-A48F-4F99-BFFC-0152CD2F34B4}" sibTransId="{FC05B295-F6EE-4169-A0AB-81D40820EDC8}"/>
    <dgm:cxn modelId="{A3767674-6B49-4FA5-8C53-50DB9C98B20D}" srcId="{6EDE15C3-E85C-45FC-837D-ADC2D3937422}" destId="{35571151-D882-4560-BA8D-B96900C891AA}" srcOrd="0" destOrd="0" parTransId="{E71458E9-31C1-4707-B344-9DFBE770EFBA}" sibTransId="{B5F362AC-0317-464F-A2C8-55E7002461EE}"/>
    <dgm:cxn modelId="{068166A0-6A04-44FC-A3EE-2ABAEEF253D8}" type="presOf" srcId="{B89A65F2-7360-4A5D-94AF-3BDEDB5BA390}" destId="{AD8394CF-9116-4FDD-8AC3-C706C419027E}" srcOrd="0" destOrd="0" presId="urn:microsoft.com/office/officeart/2018/5/layout/IconLeafLabelList"/>
    <dgm:cxn modelId="{2C06C6CF-90CF-4679-85B6-CCED7B4094E8}" srcId="{6EDE15C3-E85C-45FC-837D-ADC2D3937422}" destId="{5D71B3A1-BEE2-4DFE-9FCB-085C8FAF08B5}" srcOrd="3" destOrd="0" parTransId="{3BBCE500-8D18-420A-B8BE-4282962C67E2}" sibTransId="{2ECA4560-4123-48AC-80C2-F91E050799AD}"/>
    <dgm:cxn modelId="{FD55EFD4-D45B-4002-8424-F3D615AB9D9A}" type="presOf" srcId="{6367507C-1488-4EEB-AF43-605723F23215}" destId="{B97212D9-0B15-4141-BD04-3C4EBB9538D4}" srcOrd="0" destOrd="0" presId="urn:microsoft.com/office/officeart/2018/5/layout/IconLeafLabelList"/>
    <dgm:cxn modelId="{2473B99D-889F-4080-A4D5-7719BE9F2241}" type="presParOf" srcId="{37C1E337-6F25-4505-935D-D16D879A9560}" destId="{E2789E98-0A3F-4D3C-970D-1BCF1D060B1F}" srcOrd="0" destOrd="0" presId="urn:microsoft.com/office/officeart/2018/5/layout/IconLeafLabelList"/>
    <dgm:cxn modelId="{0129BA30-49DC-46DF-8B33-CC89DBAA04DE}" type="presParOf" srcId="{E2789E98-0A3F-4D3C-970D-1BCF1D060B1F}" destId="{85AD3148-C432-4941-ABFB-9CC480D56718}" srcOrd="0" destOrd="0" presId="urn:microsoft.com/office/officeart/2018/5/layout/IconLeafLabelList"/>
    <dgm:cxn modelId="{07B8A63C-CC6A-4493-8D29-7DB08CD48492}" type="presParOf" srcId="{E2789E98-0A3F-4D3C-970D-1BCF1D060B1F}" destId="{BEAC7B38-869A-4CC0-8B6A-166FF8885521}" srcOrd="1" destOrd="0" presId="urn:microsoft.com/office/officeart/2018/5/layout/IconLeafLabelList"/>
    <dgm:cxn modelId="{9903028C-E92E-4CDB-9312-9DD04E7820F6}" type="presParOf" srcId="{E2789E98-0A3F-4D3C-970D-1BCF1D060B1F}" destId="{7C02180E-2AA2-4F7E-A021-AEB1588EB5FE}" srcOrd="2" destOrd="0" presId="urn:microsoft.com/office/officeart/2018/5/layout/IconLeafLabelList"/>
    <dgm:cxn modelId="{6DD88C2B-678B-4AD0-9C6F-5DA7F2E9D672}" type="presParOf" srcId="{E2789E98-0A3F-4D3C-970D-1BCF1D060B1F}" destId="{072C06FE-DC27-4B2D-BF24-7D6F97E67D42}" srcOrd="3" destOrd="0" presId="urn:microsoft.com/office/officeart/2018/5/layout/IconLeafLabelList"/>
    <dgm:cxn modelId="{3BBBCC83-14A8-4F74-895B-1B0BF10745A2}" type="presParOf" srcId="{37C1E337-6F25-4505-935D-D16D879A9560}" destId="{924696D2-F981-4A77-8E53-B2E6DF743285}" srcOrd="1" destOrd="0" presId="urn:microsoft.com/office/officeart/2018/5/layout/IconLeafLabelList"/>
    <dgm:cxn modelId="{292F6CAF-4219-42D3-BFA7-B1A502BAD020}" type="presParOf" srcId="{37C1E337-6F25-4505-935D-D16D879A9560}" destId="{4B96D063-DC02-4187-B642-9C288DCA8C25}" srcOrd="2" destOrd="0" presId="urn:microsoft.com/office/officeart/2018/5/layout/IconLeafLabelList"/>
    <dgm:cxn modelId="{1E2781F1-182F-45F8-A3E7-57F83F30B571}" type="presParOf" srcId="{4B96D063-DC02-4187-B642-9C288DCA8C25}" destId="{29E2FF66-44A7-4123-8C91-29936BA9963F}" srcOrd="0" destOrd="0" presId="urn:microsoft.com/office/officeart/2018/5/layout/IconLeafLabelList"/>
    <dgm:cxn modelId="{9343105D-F2AD-41B3-B3BD-A81A5A8D05B3}" type="presParOf" srcId="{4B96D063-DC02-4187-B642-9C288DCA8C25}" destId="{A33650C3-CC4D-4243-8092-14C6B3D1C1A3}" srcOrd="1" destOrd="0" presId="urn:microsoft.com/office/officeart/2018/5/layout/IconLeafLabelList"/>
    <dgm:cxn modelId="{341EC961-6A6D-4D2B-936F-8E7221FF27E0}" type="presParOf" srcId="{4B96D063-DC02-4187-B642-9C288DCA8C25}" destId="{320E0BAB-3505-4104-BCC0-EE4ED0606E2C}" srcOrd="2" destOrd="0" presId="urn:microsoft.com/office/officeart/2018/5/layout/IconLeafLabelList"/>
    <dgm:cxn modelId="{113B6C80-922D-4D06-81B9-5DA37C99BDB3}" type="presParOf" srcId="{4B96D063-DC02-4187-B642-9C288DCA8C25}" destId="{B97212D9-0B15-4141-BD04-3C4EBB9538D4}" srcOrd="3" destOrd="0" presId="urn:microsoft.com/office/officeart/2018/5/layout/IconLeafLabelList"/>
    <dgm:cxn modelId="{B8B181B3-CADF-44FF-8EAE-71DCF6F1AFAC}" type="presParOf" srcId="{37C1E337-6F25-4505-935D-D16D879A9560}" destId="{5F76919E-0087-4B76-B772-B046B7B0771E}" srcOrd="3" destOrd="0" presId="urn:microsoft.com/office/officeart/2018/5/layout/IconLeafLabelList"/>
    <dgm:cxn modelId="{47F60696-E4D8-4CD5-9B80-6E6C942E0A70}" type="presParOf" srcId="{37C1E337-6F25-4505-935D-D16D879A9560}" destId="{BB4FA626-D538-4F95-B651-3A546AA6DDAD}" srcOrd="4" destOrd="0" presId="urn:microsoft.com/office/officeart/2018/5/layout/IconLeafLabelList"/>
    <dgm:cxn modelId="{7632389E-1F46-440F-AF6E-511FD9D8CFE0}" type="presParOf" srcId="{BB4FA626-D538-4F95-B651-3A546AA6DDAD}" destId="{E06C19BC-F2B4-4511-A99C-695067D9218D}" srcOrd="0" destOrd="0" presId="urn:microsoft.com/office/officeart/2018/5/layout/IconLeafLabelList"/>
    <dgm:cxn modelId="{0A1174A9-FBC2-4CE8-A568-07ACE0C136F4}" type="presParOf" srcId="{BB4FA626-D538-4F95-B651-3A546AA6DDAD}" destId="{75C37D5D-ACF9-4FDB-93F4-322E296D1FBE}" srcOrd="1" destOrd="0" presId="urn:microsoft.com/office/officeart/2018/5/layout/IconLeafLabelList"/>
    <dgm:cxn modelId="{25E42071-3025-4CD8-A806-616EE0FC039F}" type="presParOf" srcId="{BB4FA626-D538-4F95-B651-3A546AA6DDAD}" destId="{9B48FBD0-2A43-4FB1-ACEB-CEE3506917D3}" srcOrd="2" destOrd="0" presId="urn:microsoft.com/office/officeart/2018/5/layout/IconLeafLabelList"/>
    <dgm:cxn modelId="{7766838E-7F79-47A3-81FB-162B0D181BCE}" type="presParOf" srcId="{BB4FA626-D538-4F95-B651-3A546AA6DDAD}" destId="{AD8394CF-9116-4FDD-8AC3-C706C419027E}" srcOrd="3" destOrd="0" presId="urn:microsoft.com/office/officeart/2018/5/layout/IconLeafLabelList"/>
    <dgm:cxn modelId="{0F723596-83C5-4116-9461-C7E8687B5EBB}" type="presParOf" srcId="{37C1E337-6F25-4505-935D-D16D879A9560}" destId="{A0C51EF5-499F-49A6-ACEB-D22426753B76}" srcOrd="5" destOrd="0" presId="urn:microsoft.com/office/officeart/2018/5/layout/IconLeafLabelList"/>
    <dgm:cxn modelId="{98EF662F-1A5B-45D6-9CD3-C5AE3D686EB5}" type="presParOf" srcId="{37C1E337-6F25-4505-935D-D16D879A9560}" destId="{0D3661CC-D15B-4916-80FD-F98DD7F01FDF}" srcOrd="6" destOrd="0" presId="urn:microsoft.com/office/officeart/2018/5/layout/IconLeafLabelList"/>
    <dgm:cxn modelId="{78565923-E010-4611-A884-449556294474}" type="presParOf" srcId="{0D3661CC-D15B-4916-80FD-F98DD7F01FDF}" destId="{6C490F5A-27A7-4BE4-8F07-9BE6C4045F5A}" srcOrd="0" destOrd="0" presId="urn:microsoft.com/office/officeart/2018/5/layout/IconLeafLabelList"/>
    <dgm:cxn modelId="{B1D1EE61-03D5-4113-A53F-498B41A6FC6C}" type="presParOf" srcId="{0D3661CC-D15B-4916-80FD-F98DD7F01FDF}" destId="{F231B53E-4DFC-4155-A51B-94244F5C1DE3}" srcOrd="1" destOrd="0" presId="urn:microsoft.com/office/officeart/2018/5/layout/IconLeafLabelList"/>
    <dgm:cxn modelId="{841D748A-D502-4275-818B-14B4BE3C784A}" type="presParOf" srcId="{0D3661CC-D15B-4916-80FD-F98DD7F01FDF}" destId="{837F228A-C589-41DE-93A6-6F0B15ECA859}" srcOrd="2" destOrd="0" presId="urn:microsoft.com/office/officeart/2018/5/layout/IconLeafLabelList"/>
    <dgm:cxn modelId="{F97AB0E0-ED6C-469D-BF04-34300FE8C112}" type="presParOf" srcId="{0D3661CC-D15B-4916-80FD-F98DD7F01FDF}" destId="{289CE4E1-041D-471B-8F7C-0D040CEF479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2EA151-CA2B-491C-959E-4F3E343C2AB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A8BF8-0BA4-45B9-913D-D3767AF024B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TOPIC –STUDENT TEACHER BOOKING SYSTEM</a:t>
          </a:r>
          <a:endParaRPr lang="en-US"/>
        </a:p>
      </dgm:t>
    </dgm:pt>
    <dgm:pt modelId="{52A6C495-93ED-4A15-8773-F35ACF9BE668}" type="parTrans" cxnId="{7AD35752-5DC4-4F2E-81B2-CA694CF37AA6}">
      <dgm:prSet/>
      <dgm:spPr/>
      <dgm:t>
        <a:bodyPr/>
        <a:lstStyle/>
        <a:p>
          <a:endParaRPr lang="en-US"/>
        </a:p>
      </dgm:t>
    </dgm:pt>
    <dgm:pt modelId="{65EE53FE-B030-4D3E-B218-4880AA0A2BCA}" type="sibTrans" cxnId="{7AD35752-5DC4-4F2E-81B2-CA694CF37AA6}">
      <dgm:prSet/>
      <dgm:spPr/>
      <dgm:t>
        <a:bodyPr/>
        <a:lstStyle/>
        <a:p>
          <a:endParaRPr lang="en-US"/>
        </a:p>
      </dgm:t>
    </dgm:pt>
    <dgm:pt modelId="{518F705F-9BB9-450C-AE3F-F9B9296169C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ROLE – FULL STACK DEVELOPER</a:t>
          </a:r>
          <a:endParaRPr lang="en-US"/>
        </a:p>
      </dgm:t>
    </dgm:pt>
    <dgm:pt modelId="{490A1E2D-E440-4179-9677-0167F7D2D55B}" type="parTrans" cxnId="{DAC81AAD-231E-4153-8BF6-FF47BEC075FB}">
      <dgm:prSet/>
      <dgm:spPr/>
      <dgm:t>
        <a:bodyPr/>
        <a:lstStyle/>
        <a:p>
          <a:endParaRPr lang="en-US"/>
        </a:p>
      </dgm:t>
    </dgm:pt>
    <dgm:pt modelId="{B82AAB08-E08B-4F20-AD05-64D3ECE455D1}" type="sibTrans" cxnId="{DAC81AAD-231E-4153-8BF6-FF47BEC075FB}">
      <dgm:prSet/>
      <dgm:spPr/>
      <dgm:t>
        <a:bodyPr/>
        <a:lstStyle/>
        <a:p>
          <a:endParaRPr lang="en-US"/>
        </a:p>
      </dgm:t>
    </dgm:pt>
    <dgm:pt modelId="{EFB01EE4-6BF0-4E14-B643-6813D97B381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START DATE – 01/01/2025</a:t>
          </a:r>
          <a:endParaRPr lang="en-US"/>
        </a:p>
      </dgm:t>
    </dgm:pt>
    <dgm:pt modelId="{1CBEE8CB-E6BF-4C5E-96B9-152A87C182E4}" type="parTrans" cxnId="{126E0570-A3C8-49E6-9CE3-73FDE8069BF8}">
      <dgm:prSet/>
      <dgm:spPr/>
      <dgm:t>
        <a:bodyPr/>
        <a:lstStyle/>
        <a:p>
          <a:endParaRPr lang="en-US"/>
        </a:p>
      </dgm:t>
    </dgm:pt>
    <dgm:pt modelId="{55166E89-1E38-412C-BE92-98F5CD686DB4}" type="sibTrans" cxnId="{126E0570-A3C8-49E6-9CE3-73FDE8069BF8}">
      <dgm:prSet/>
      <dgm:spPr/>
      <dgm:t>
        <a:bodyPr/>
        <a:lstStyle/>
        <a:p>
          <a:endParaRPr lang="en-US"/>
        </a:p>
      </dgm:t>
    </dgm:pt>
    <dgm:pt modelId="{5790F091-ED18-444A-83A3-028DA2D7623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END DATE – 01/07/2025</a:t>
          </a:r>
          <a:endParaRPr lang="en-US"/>
        </a:p>
      </dgm:t>
    </dgm:pt>
    <dgm:pt modelId="{4F9991D6-57D2-4FC0-BAE0-EF2526E665DE}" type="parTrans" cxnId="{80330A32-08DA-40A3-AFB5-437AC1F39522}">
      <dgm:prSet/>
      <dgm:spPr/>
      <dgm:t>
        <a:bodyPr/>
        <a:lstStyle/>
        <a:p>
          <a:endParaRPr lang="en-US"/>
        </a:p>
      </dgm:t>
    </dgm:pt>
    <dgm:pt modelId="{DD08CB29-D750-4734-8AC1-B33E49BEB4A7}" type="sibTrans" cxnId="{80330A32-08DA-40A3-AFB5-437AC1F39522}">
      <dgm:prSet/>
      <dgm:spPr/>
      <dgm:t>
        <a:bodyPr/>
        <a:lstStyle/>
        <a:p>
          <a:endParaRPr lang="en-US"/>
        </a:p>
      </dgm:t>
    </dgm:pt>
    <dgm:pt modelId="{1AE6E8B2-8750-4744-8351-85A3E49938C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DURATION -  6 MONTH </a:t>
          </a:r>
          <a:endParaRPr lang="en-US"/>
        </a:p>
      </dgm:t>
    </dgm:pt>
    <dgm:pt modelId="{1845D5AA-12C2-4A58-871B-2819FAC5214D}" type="parTrans" cxnId="{18D7F246-20E8-4E1E-9507-FF6DCC7B11ED}">
      <dgm:prSet/>
      <dgm:spPr/>
      <dgm:t>
        <a:bodyPr/>
        <a:lstStyle/>
        <a:p>
          <a:endParaRPr lang="en-US"/>
        </a:p>
      </dgm:t>
    </dgm:pt>
    <dgm:pt modelId="{F4C817C8-9332-4F14-A055-95C9B7EDA111}" type="sibTrans" cxnId="{18D7F246-20E8-4E1E-9507-FF6DCC7B11ED}">
      <dgm:prSet/>
      <dgm:spPr/>
      <dgm:t>
        <a:bodyPr/>
        <a:lstStyle/>
        <a:p>
          <a:endParaRPr lang="en-US"/>
        </a:p>
      </dgm:t>
    </dgm:pt>
    <dgm:pt modelId="{1E49D7C9-6E35-43CA-852A-28EB119A3BCA}" type="pres">
      <dgm:prSet presAssocID="{F12EA151-CA2B-491C-959E-4F3E343C2ABB}" presName="root" presStyleCnt="0">
        <dgm:presLayoutVars>
          <dgm:dir/>
          <dgm:resizeHandles val="exact"/>
        </dgm:presLayoutVars>
      </dgm:prSet>
      <dgm:spPr/>
    </dgm:pt>
    <dgm:pt modelId="{E3D7BAF3-89E9-446A-B3FA-B0A7CF43A08F}" type="pres">
      <dgm:prSet presAssocID="{538A8BF8-0BA4-45B9-913D-D3767AF024BE}" presName="compNode" presStyleCnt="0"/>
      <dgm:spPr/>
    </dgm:pt>
    <dgm:pt modelId="{7A6DA345-DEDE-470B-8EED-EB68FE319E10}" type="pres">
      <dgm:prSet presAssocID="{538A8BF8-0BA4-45B9-913D-D3767AF024BE}" presName="bgRect" presStyleLbl="bgShp" presStyleIdx="0" presStyleCnt="5"/>
      <dgm:spPr/>
    </dgm:pt>
    <dgm:pt modelId="{0C0CAB30-9A93-455C-9968-1C79CD142E26}" type="pres">
      <dgm:prSet presAssocID="{538A8BF8-0BA4-45B9-913D-D3767AF024B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277BC61-1480-405B-AD2A-19B994BD3C6A}" type="pres">
      <dgm:prSet presAssocID="{538A8BF8-0BA4-45B9-913D-D3767AF024BE}" presName="spaceRect" presStyleCnt="0"/>
      <dgm:spPr/>
    </dgm:pt>
    <dgm:pt modelId="{AEA2CA0E-1691-4C00-A5A4-5B3CC141E196}" type="pres">
      <dgm:prSet presAssocID="{538A8BF8-0BA4-45B9-913D-D3767AF024BE}" presName="parTx" presStyleLbl="revTx" presStyleIdx="0" presStyleCnt="5">
        <dgm:presLayoutVars>
          <dgm:chMax val="0"/>
          <dgm:chPref val="0"/>
        </dgm:presLayoutVars>
      </dgm:prSet>
      <dgm:spPr/>
    </dgm:pt>
    <dgm:pt modelId="{C2F89697-6142-41CD-8BE4-7293D21F4197}" type="pres">
      <dgm:prSet presAssocID="{65EE53FE-B030-4D3E-B218-4880AA0A2BCA}" presName="sibTrans" presStyleCnt="0"/>
      <dgm:spPr/>
    </dgm:pt>
    <dgm:pt modelId="{C9325978-2A5F-46BC-B067-79C78EB32187}" type="pres">
      <dgm:prSet presAssocID="{518F705F-9BB9-450C-AE3F-F9B9296169CB}" presName="compNode" presStyleCnt="0"/>
      <dgm:spPr/>
    </dgm:pt>
    <dgm:pt modelId="{59F55DC8-6920-4185-BC0D-79EA78460B2A}" type="pres">
      <dgm:prSet presAssocID="{518F705F-9BB9-450C-AE3F-F9B9296169CB}" presName="bgRect" presStyleLbl="bgShp" presStyleIdx="1" presStyleCnt="5"/>
      <dgm:spPr/>
    </dgm:pt>
    <dgm:pt modelId="{9DA7D51B-9E34-49F3-97DA-233EC2332535}" type="pres">
      <dgm:prSet presAssocID="{518F705F-9BB9-450C-AE3F-F9B9296169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516E264-4292-4CA3-AF69-C5462F81A210}" type="pres">
      <dgm:prSet presAssocID="{518F705F-9BB9-450C-AE3F-F9B9296169CB}" presName="spaceRect" presStyleCnt="0"/>
      <dgm:spPr/>
    </dgm:pt>
    <dgm:pt modelId="{3D4154AB-A0C6-4870-A2C3-F7291D5EC8FC}" type="pres">
      <dgm:prSet presAssocID="{518F705F-9BB9-450C-AE3F-F9B9296169CB}" presName="parTx" presStyleLbl="revTx" presStyleIdx="1" presStyleCnt="5">
        <dgm:presLayoutVars>
          <dgm:chMax val="0"/>
          <dgm:chPref val="0"/>
        </dgm:presLayoutVars>
      </dgm:prSet>
      <dgm:spPr/>
    </dgm:pt>
    <dgm:pt modelId="{D54DAD24-E7FF-47DC-A68D-C9DB734C65EA}" type="pres">
      <dgm:prSet presAssocID="{B82AAB08-E08B-4F20-AD05-64D3ECE455D1}" presName="sibTrans" presStyleCnt="0"/>
      <dgm:spPr/>
    </dgm:pt>
    <dgm:pt modelId="{ED8CA53C-2103-4887-93A6-A7BEEDBB8C7A}" type="pres">
      <dgm:prSet presAssocID="{EFB01EE4-6BF0-4E14-B643-6813D97B381A}" presName="compNode" presStyleCnt="0"/>
      <dgm:spPr/>
    </dgm:pt>
    <dgm:pt modelId="{85F3F939-2517-4D2D-934E-2A69AA3216EC}" type="pres">
      <dgm:prSet presAssocID="{EFB01EE4-6BF0-4E14-B643-6813D97B381A}" presName="bgRect" presStyleLbl="bgShp" presStyleIdx="2" presStyleCnt="5"/>
      <dgm:spPr/>
    </dgm:pt>
    <dgm:pt modelId="{BE09FF96-4BE3-480B-B5A1-89E944B14818}" type="pres">
      <dgm:prSet presAssocID="{EFB01EE4-6BF0-4E14-B643-6813D97B381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2871CDAD-2979-4FB9-8745-39BB3810979F}" type="pres">
      <dgm:prSet presAssocID="{EFB01EE4-6BF0-4E14-B643-6813D97B381A}" presName="spaceRect" presStyleCnt="0"/>
      <dgm:spPr/>
    </dgm:pt>
    <dgm:pt modelId="{EC5A41C0-0B0C-4B8A-BEE6-7310ADE32AB3}" type="pres">
      <dgm:prSet presAssocID="{EFB01EE4-6BF0-4E14-B643-6813D97B381A}" presName="parTx" presStyleLbl="revTx" presStyleIdx="2" presStyleCnt="5">
        <dgm:presLayoutVars>
          <dgm:chMax val="0"/>
          <dgm:chPref val="0"/>
        </dgm:presLayoutVars>
      </dgm:prSet>
      <dgm:spPr/>
    </dgm:pt>
    <dgm:pt modelId="{6E41ACD9-6624-4074-AF79-CD4C7A4F0E1A}" type="pres">
      <dgm:prSet presAssocID="{55166E89-1E38-412C-BE92-98F5CD686DB4}" presName="sibTrans" presStyleCnt="0"/>
      <dgm:spPr/>
    </dgm:pt>
    <dgm:pt modelId="{1B98445C-B04E-4A35-A23E-865F9AB8F21D}" type="pres">
      <dgm:prSet presAssocID="{5790F091-ED18-444A-83A3-028DA2D7623C}" presName="compNode" presStyleCnt="0"/>
      <dgm:spPr/>
    </dgm:pt>
    <dgm:pt modelId="{2029FF0B-960E-4034-BCE1-B67B867B5FDE}" type="pres">
      <dgm:prSet presAssocID="{5790F091-ED18-444A-83A3-028DA2D7623C}" presName="bgRect" presStyleLbl="bgShp" presStyleIdx="3" presStyleCnt="5"/>
      <dgm:spPr/>
    </dgm:pt>
    <dgm:pt modelId="{33CC04E2-90DE-4DEA-9042-E70AEC105F49}" type="pres">
      <dgm:prSet presAssocID="{5790F091-ED18-444A-83A3-028DA2D762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454FE99-EAD7-42B1-8108-DE99BFFACD82}" type="pres">
      <dgm:prSet presAssocID="{5790F091-ED18-444A-83A3-028DA2D7623C}" presName="spaceRect" presStyleCnt="0"/>
      <dgm:spPr/>
    </dgm:pt>
    <dgm:pt modelId="{794CFBE4-CDD7-4960-9CE2-AE4BEF3E6296}" type="pres">
      <dgm:prSet presAssocID="{5790F091-ED18-444A-83A3-028DA2D7623C}" presName="parTx" presStyleLbl="revTx" presStyleIdx="3" presStyleCnt="5">
        <dgm:presLayoutVars>
          <dgm:chMax val="0"/>
          <dgm:chPref val="0"/>
        </dgm:presLayoutVars>
      </dgm:prSet>
      <dgm:spPr/>
    </dgm:pt>
    <dgm:pt modelId="{3E0DD319-FEDA-4BA9-AA8B-3548F39EA8C6}" type="pres">
      <dgm:prSet presAssocID="{DD08CB29-D750-4734-8AC1-B33E49BEB4A7}" presName="sibTrans" presStyleCnt="0"/>
      <dgm:spPr/>
    </dgm:pt>
    <dgm:pt modelId="{BDE81005-ACEA-41DD-9657-5070F2F88313}" type="pres">
      <dgm:prSet presAssocID="{1AE6E8B2-8750-4744-8351-85A3E49938CE}" presName="compNode" presStyleCnt="0"/>
      <dgm:spPr/>
    </dgm:pt>
    <dgm:pt modelId="{ABD30B68-6553-4388-90DF-52553C0049FA}" type="pres">
      <dgm:prSet presAssocID="{1AE6E8B2-8750-4744-8351-85A3E49938CE}" presName="bgRect" presStyleLbl="bgShp" presStyleIdx="4" presStyleCnt="5"/>
      <dgm:spPr/>
    </dgm:pt>
    <dgm:pt modelId="{70A97008-69B8-4F2E-A228-00ACFAF9EEDD}" type="pres">
      <dgm:prSet presAssocID="{1AE6E8B2-8750-4744-8351-85A3E49938C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775FEB4-BB1A-433A-A562-70FADA517D9B}" type="pres">
      <dgm:prSet presAssocID="{1AE6E8B2-8750-4744-8351-85A3E49938CE}" presName="spaceRect" presStyleCnt="0"/>
      <dgm:spPr/>
    </dgm:pt>
    <dgm:pt modelId="{4F2D87D8-81BB-4331-A752-3AB87C979F0C}" type="pres">
      <dgm:prSet presAssocID="{1AE6E8B2-8750-4744-8351-85A3E49938C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B6EC007-B54B-4571-A745-73D16DAF7D40}" type="presOf" srcId="{538A8BF8-0BA4-45B9-913D-D3767AF024BE}" destId="{AEA2CA0E-1691-4C00-A5A4-5B3CC141E196}" srcOrd="0" destOrd="0" presId="urn:microsoft.com/office/officeart/2018/2/layout/IconVerticalSolidList"/>
    <dgm:cxn modelId="{80330A32-08DA-40A3-AFB5-437AC1F39522}" srcId="{F12EA151-CA2B-491C-959E-4F3E343C2ABB}" destId="{5790F091-ED18-444A-83A3-028DA2D7623C}" srcOrd="3" destOrd="0" parTransId="{4F9991D6-57D2-4FC0-BAE0-EF2526E665DE}" sibTransId="{DD08CB29-D750-4734-8AC1-B33E49BEB4A7}"/>
    <dgm:cxn modelId="{18D7F246-20E8-4E1E-9507-FF6DCC7B11ED}" srcId="{F12EA151-CA2B-491C-959E-4F3E343C2ABB}" destId="{1AE6E8B2-8750-4744-8351-85A3E49938CE}" srcOrd="4" destOrd="0" parTransId="{1845D5AA-12C2-4A58-871B-2819FAC5214D}" sibTransId="{F4C817C8-9332-4F14-A055-95C9B7EDA111}"/>
    <dgm:cxn modelId="{239A4947-DFFB-4760-8872-6DCE14147139}" type="presOf" srcId="{EFB01EE4-6BF0-4E14-B643-6813D97B381A}" destId="{EC5A41C0-0B0C-4B8A-BEE6-7310ADE32AB3}" srcOrd="0" destOrd="0" presId="urn:microsoft.com/office/officeart/2018/2/layout/IconVerticalSolidList"/>
    <dgm:cxn modelId="{0E3C5C6B-7F59-4B64-8641-34014296AC55}" type="presOf" srcId="{518F705F-9BB9-450C-AE3F-F9B9296169CB}" destId="{3D4154AB-A0C6-4870-A2C3-F7291D5EC8FC}" srcOrd="0" destOrd="0" presId="urn:microsoft.com/office/officeart/2018/2/layout/IconVerticalSolidList"/>
    <dgm:cxn modelId="{126E0570-A3C8-49E6-9CE3-73FDE8069BF8}" srcId="{F12EA151-CA2B-491C-959E-4F3E343C2ABB}" destId="{EFB01EE4-6BF0-4E14-B643-6813D97B381A}" srcOrd="2" destOrd="0" parTransId="{1CBEE8CB-E6BF-4C5E-96B9-152A87C182E4}" sibTransId="{55166E89-1E38-412C-BE92-98F5CD686DB4}"/>
    <dgm:cxn modelId="{7AD35752-5DC4-4F2E-81B2-CA694CF37AA6}" srcId="{F12EA151-CA2B-491C-959E-4F3E343C2ABB}" destId="{538A8BF8-0BA4-45B9-913D-D3767AF024BE}" srcOrd="0" destOrd="0" parTransId="{52A6C495-93ED-4A15-8773-F35ACF9BE668}" sibTransId="{65EE53FE-B030-4D3E-B218-4880AA0A2BCA}"/>
    <dgm:cxn modelId="{146DC552-AAD5-4ABC-BA4F-03E1DC888524}" type="presOf" srcId="{5790F091-ED18-444A-83A3-028DA2D7623C}" destId="{794CFBE4-CDD7-4960-9CE2-AE4BEF3E6296}" srcOrd="0" destOrd="0" presId="urn:microsoft.com/office/officeart/2018/2/layout/IconVerticalSolidList"/>
    <dgm:cxn modelId="{C09AB7A5-89FC-4AE8-B5B2-5B8AD515D725}" type="presOf" srcId="{F12EA151-CA2B-491C-959E-4F3E343C2ABB}" destId="{1E49D7C9-6E35-43CA-852A-28EB119A3BCA}" srcOrd="0" destOrd="0" presId="urn:microsoft.com/office/officeart/2018/2/layout/IconVerticalSolidList"/>
    <dgm:cxn modelId="{DAC81AAD-231E-4153-8BF6-FF47BEC075FB}" srcId="{F12EA151-CA2B-491C-959E-4F3E343C2ABB}" destId="{518F705F-9BB9-450C-AE3F-F9B9296169CB}" srcOrd="1" destOrd="0" parTransId="{490A1E2D-E440-4179-9677-0167F7D2D55B}" sibTransId="{B82AAB08-E08B-4F20-AD05-64D3ECE455D1}"/>
    <dgm:cxn modelId="{FF39CAD9-04CE-42B2-834B-1ABB4864DA08}" type="presOf" srcId="{1AE6E8B2-8750-4744-8351-85A3E49938CE}" destId="{4F2D87D8-81BB-4331-A752-3AB87C979F0C}" srcOrd="0" destOrd="0" presId="urn:microsoft.com/office/officeart/2018/2/layout/IconVerticalSolidList"/>
    <dgm:cxn modelId="{7EEF084E-407B-4B1B-B61B-FB527CC1C91D}" type="presParOf" srcId="{1E49D7C9-6E35-43CA-852A-28EB119A3BCA}" destId="{E3D7BAF3-89E9-446A-B3FA-B0A7CF43A08F}" srcOrd="0" destOrd="0" presId="urn:microsoft.com/office/officeart/2018/2/layout/IconVerticalSolidList"/>
    <dgm:cxn modelId="{60968B7B-F9BE-4C0D-AFE7-2983A0C36071}" type="presParOf" srcId="{E3D7BAF3-89E9-446A-B3FA-B0A7CF43A08F}" destId="{7A6DA345-DEDE-470B-8EED-EB68FE319E10}" srcOrd="0" destOrd="0" presId="urn:microsoft.com/office/officeart/2018/2/layout/IconVerticalSolidList"/>
    <dgm:cxn modelId="{C24EA0C8-AC55-4A46-8686-FD9C61E0DB44}" type="presParOf" srcId="{E3D7BAF3-89E9-446A-B3FA-B0A7CF43A08F}" destId="{0C0CAB30-9A93-455C-9968-1C79CD142E26}" srcOrd="1" destOrd="0" presId="urn:microsoft.com/office/officeart/2018/2/layout/IconVerticalSolidList"/>
    <dgm:cxn modelId="{9B9D199C-412E-4627-8D3D-960061AB1F38}" type="presParOf" srcId="{E3D7BAF3-89E9-446A-B3FA-B0A7CF43A08F}" destId="{7277BC61-1480-405B-AD2A-19B994BD3C6A}" srcOrd="2" destOrd="0" presId="urn:microsoft.com/office/officeart/2018/2/layout/IconVerticalSolidList"/>
    <dgm:cxn modelId="{D850C448-7BB7-4ED4-A9D6-678F26B3A9F8}" type="presParOf" srcId="{E3D7BAF3-89E9-446A-B3FA-B0A7CF43A08F}" destId="{AEA2CA0E-1691-4C00-A5A4-5B3CC141E196}" srcOrd="3" destOrd="0" presId="urn:microsoft.com/office/officeart/2018/2/layout/IconVerticalSolidList"/>
    <dgm:cxn modelId="{8287C28F-9DD5-4DDD-8BE9-0AD37DF984D4}" type="presParOf" srcId="{1E49D7C9-6E35-43CA-852A-28EB119A3BCA}" destId="{C2F89697-6142-41CD-8BE4-7293D21F4197}" srcOrd="1" destOrd="0" presId="urn:microsoft.com/office/officeart/2018/2/layout/IconVerticalSolidList"/>
    <dgm:cxn modelId="{3136F7E2-2CC0-47D9-8BAB-2CD417C24EA9}" type="presParOf" srcId="{1E49D7C9-6E35-43CA-852A-28EB119A3BCA}" destId="{C9325978-2A5F-46BC-B067-79C78EB32187}" srcOrd="2" destOrd="0" presId="urn:microsoft.com/office/officeart/2018/2/layout/IconVerticalSolidList"/>
    <dgm:cxn modelId="{BCDE9502-EF65-4C50-A9D3-EAAA69B8382B}" type="presParOf" srcId="{C9325978-2A5F-46BC-B067-79C78EB32187}" destId="{59F55DC8-6920-4185-BC0D-79EA78460B2A}" srcOrd="0" destOrd="0" presId="urn:microsoft.com/office/officeart/2018/2/layout/IconVerticalSolidList"/>
    <dgm:cxn modelId="{866B529C-F359-42B3-94A4-7CFF4C7F9820}" type="presParOf" srcId="{C9325978-2A5F-46BC-B067-79C78EB32187}" destId="{9DA7D51B-9E34-49F3-97DA-233EC2332535}" srcOrd="1" destOrd="0" presId="urn:microsoft.com/office/officeart/2018/2/layout/IconVerticalSolidList"/>
    <dgm:cxn modelId="{0A065063-764D-439B-B74E-89519B75C986}" type="presParOf" srcId="{C9325978-2A5F-46BC-B067-79C78EB32187}" destId="{1516E264-4292-4CA3-AF69-C5462F81A210}" srcOrd="2" destOrd="0" presId="urn:microsoft.com/office/officeart/2018/2/layout/IconVerticalSolidList"/>
    <dgm:cxn modelId="{412D29A2-B206-4FF4-B0E8-A8500E4CD368}" type="presParOf" srcId="{C9325978-2A5F-46BC-B067-79C78EB32187}" destId="{3D4154AB-A0C6-4870-A2C3-F7291D5EC8FC}" srcOrd="3" destOrd="0" presId="urn:microsoft.com/office/officeart/2018/2/layout/IconVerticalSolidList"/>
    <dgm:cxn modelId="{1B6CD482-C82E-4322-846A-350ED0713D70}" type="presParOf" srcId="{1E49D7C9-6E35-43CA-852A-28EB119A3BCA}" destId="{D54DAD24-E7FF-47DC-A68D-C9DB734C65EA}" srcOrd="3" destOrd="0" presId="urn:microsoft.com/office/officeart/2018/2/layout/IconVerticalSolidList"/>
    <dgm:cxn modelId="{2F73277B-DF58-4E6E-BE67-E8168DB50FF8}" type="presParOf" srcId="{1E49D7C9-6E35-43CA-852A-28EB119A3BCA}" destId="{ED8CA53C-2103-4887-93A6-A7BEEDBB8C7A}" srcOrd="4" destOrd="0" presId="urn:microsoft.com/office/officeart/2018/2/layout/IconVerticalSolidList"/>
    <dgm:cxn modelId="{455B6F9C-E816-4C1F-81CA-31F96A5A6C9F}" type="presParOf" srcId="{ED8CA53C-2103-4887-93A6-A7BEEDBB8C7A}" destId="{85F3F939-2517-4D2D-934E-2A69AA3216EC}" srcOrd="0" destOrd="0" presId="urn:microsoft.com/office/officeart/2018/2/layout/IconVerticalSolidList"/>
    <dgm:cxn modelId="{42D50367-3250-46C9-A5D6-E9ED161BD261}" type="presParOf" srcId="{ED8CA53C-2103-4887-93A6-A7BEEDBB8C7A}" destId="{BE09FF96-4BE3-480B-B5A1-89E944B14818}" srcOrd="1" destOrd="0" presId="urn:microsoft.com/office/officeart/2018/2/layout/IconVerticalSolidList"/>
    <dgm:cxn modelId="{5231AA3E-32DD-4B5D-B5BA-D94EDD0EBC79}" type="presParOf" srcId="{ED8CA53C-2103-4887-93A6-A7BEEDBB8C7A}" destId="{2871CDAD-2979-4FB9-8745-39BB3810979F}" srcOrd="2" destOrd="0" presId="urn:microsoft.com/office/officeart/2018/2/layout/IconVerticalSolidList"/>
    <dgm:cxn modelId="{02701AEC-FFBE-48CF-A047-0A747D56CD2B}" type="presParOf" srcId="{ED8CA53C-2103-4887-93A6-A7BEEDBB8C7A}" destId="{EC5A41C0-0B0C-4B8A-BEE6-7310ADE32AB3}" srcOrd="3" destOrd="0" presId="urn:microsoft.com/office/officeart/2018/2/layout/IconVerticalSolidList"/>
    <dgm:cxn modelId="{8C5A1990-7EC5-425B-A190-71505CC4E62E}" type="presParOf" srcId="{1E49D7C9-6E35-43CA-852A-28EB119A3BCA}" destId="{6E41ACD9-6624-4074-AF79-CD4C7A4F0E1A}" srcOrd="5" destOrd="0" presId="urn:microsoft.com/office/officeart/2018/2/layout/IconVerticalSolidList"/>
    <dgm:cxn modelId="{AEB5CA28-0DA9-4F4E-9F3B-74F36050A7EF}" type="presParOf" srcId="{1E49D7C9-6E35-43CA-852A-28EB119A3BCA}" destId="{1B98445C-B04E-4A35-A23E-865F9AB8F21D}" srcOrd="6" destOrd="0" presId="urn:microsoft.com/office/officeart/2018/2/layout/IconVerticalSolidList"/>
    <dgm:cxn modelId="{0AD19198-962B-4922-A0E9-D9437F6668CC}" type="presParOf" srcId="{1B98445C-B04E-4A35-A23E-865F9AB8F21D}" destId="{2029FF0B-960E-4034-BCE1-B67B867B5FDE}" srcOrd="0" destOrd="0" presId="urn:microsoft.com/office/officeart/2018/2/layout/IconVerticalSolidList"/>
    <dgm:cxn modelId="{E524385B-41F3-405C-850D-0061F26C7AD5}" type="presParOf" srcId="{1B98445C-B04E-4A35-A23E-865F9AB8F21D}" destId="{33CC04E2-90DE-4DEA-9042-E70AEC105F49}" srcOrd="1" destOrd="0" presId="urn:microsoft.com/office/officeart/2018/2/layout/IconVerticalSolidList"/>
    <dgm:cxn modelId="{E6C377ED-6FC3-4144-99EB-00ACB4BBB44E}" type="presParOf" srcId="{1B98445C-B04E-4A35-A23E-865F9AB8F21D}" destId="{D454FE99-EAD7-42B1-8108-DE99BFFACD82}" srcOrd="2" destOrd="0" presId="urn:microsoft.com/office/officeart/2018/2/layout/IconVerticalSolidList"/>
    <dgm:cxn modelId="{07B08129-0BB8-4F97-9AF9-DC4359C103E8}" type="presParOf" srcId="{1B98445C-B04E-4A35-A23E-865F9AB8F21D}" destId="{794CFBE4-CDD7-4960-9CE2-AE4BEF3E6296}" srcOrd="3" destOrd="0" presId="urn:microsoft.com/office/officeart/2018/2/layout/IconVerticalSolidList"/>
    <dgm:cxn modelId="{A602BEC1-0C56-45F5-9583-4E18E41749E5}" type="presParOf" srcId="{1E49D7C9-6E35-43CA-852A-28EB119A3BCA}" destId="{3E0DD319-FEDA-4BA9-AA8B-3548F39EA8C6}" srcOrd="7" destOrd="0" presId="urn:microsoft.com/office/officeart/2018/2/layout/IconVerticalSolidList"/>
    <dgm:cxn modelId="{D11A1D3D-9102-424D-AE90-7B64FD98BF5C}" type="presParOf" srcId="{1E49D7C9-6E35-43CA-852A-28EB119A3BCA}" destId="{BDE81005-ACEA-41DD-9657-5070F2F88313}" srcOrd="8" destOrd="0" presId="urn:microsoft.com/office/officeart/2018/2/layout/IconVerticalSolidList"/>
    <dgm:cxn modelId="{D948F42B-C7D6-4804-A3D3-E49AA9DCC705}" type="presParOf" srcId="{BDE81005-ACEA-41DD-9657-5070F2F88313}" destId="{ABD30B68-6553-4388-90DF-52553C0049FA}" srcOrd="0" destOrd="0" presId="urn:microsoft.com/office/officeart/2018/2/layout/IconVerticalSolidList"/>
    <dgm:cxn modelId="{E9C3488D-D987-4C0B-8A11-F66B4512755B}" type="presParOf" srcId="{BDE81005-ACEA-41DD-9657-5070F2F88313}" destId="{70A97008-69B8-4F2E-A228-00ACFAF9EEDD}" srcOrd="1" destOrd="0" presId="urn:microsoft.com/office/officeart/2018/2/layout/IconVerticalSolidList"/>
    <dgm:cxn modelId="{64086535-012C-4769-A3EB-A9ECC6805B67}" type="presParOf" srcId="{BDE81005-ACEA-41DD-9657-5070F2F88313}" destId="{6775FEB4-BB1A-433A-A562-70FADA517D9B}" srcOrd="2" destOrd="0" presId="urn:microsoft.com/office/officeart/2018/2/layout/IconVerticalSolidList"/>
    <dgm:cxn modelId="{9D444101-B59C-4823-BFDA-5DEB025394F5}" type="presParOf" srcId="{BDE81005-ACEA-41DD-9657-5070F2F88313}" destId="{4F2D87D8-81BB-4331-A752-3AB87C979F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C3D4EA-8A81-4400-BFF5-F1E53953907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8AE78B-1F11-45F5-894D-AABEBC1FE95E}">
      <dgm:prSet/>
      <dgm:spPr/>
      <dgm:t>
        <a:bodyPr/>
        <a:lstStyle/>
        <a:p>
          <a:r>
            <a:rPr lang="en-US" b="0" i="0" baseline="0"/>
            <a:t>The frontend is built using </a:t>
          </a:r>
          <a:r>
            <a:rPr lang="en-US" b="1" i="0" baseline="0"/>
            <a:t>React (Vite)</a:t>
          </a:r>
          <a:r>
            <a:rPr lang="en-US" b="0" i="0" baseline="0"/>
            <a:t> for fast rendering. </a:t>
          </a:r>
          <a:endParaRPr lang="en-US"/>
        </a:p>
      </dgm:t>
    </dgm:pt>
    <dgm:pt modelId="{9122FAA0-3A30-4F11-AC48-D24E960783F0}" type="parTrans" cxnId="{F70EF397-9906-4E4B-A5FD-31E469403022}">
      <dgm:prSet/>
      <dgm:spPr/>
      <dgm:t>
        <a:bodyPr/>
        <a:lstStyle/>
        <a:p>
          <a:endParaRPr lang="en-US"/>
        </a:p>
      </dgm:t>
    </dgm:pt>
    <dgm:pt modelId="{3C9C7BC8-D185-49A0-9B57-E337F6D596D2}" type="sibTrans" cxnId="{F70EF397-9906-4E4B-A5FD-31E469403022}">
      <dgm:prSet/>
      <dgm:spPr/>
      <dgm:t>
        <a:bodyPr/>
        <a:lstStyle/>
        <a:p>
          <a:endParaRPr lang="en-US"/>
        </a:p>
      </dgm:t>
    </dgm:pt>
    <dgm:pt modelId="{0AE56356-B894-4BB5-BA27-7346687D8560}">
      <dgm:prSet/>
      <dgm:spPr/>
      <dgm:t>
        <a:bodyPr/>
        <a:lstStyle/>
        <a:p>
          <a:r>
            <a:rPr lang="en-US" b="0" i="0" baseline="0"/>
            <a:t>Designed for </a:t>
          </a:r>
          <a:r>
            <a:rPr lang="en-US" b="1" i="0" baseline="0"/>
            <a:t>students, teachers, and admins</a:t>
          </a:r>
          <a:r>
            <a:rPr lang="en-US" b="0" i="0" baseline="0"/>
            <a:t> with different dashboards. </a:t>
          </a:r>
          <a:endParaRPr lang="en-US"/>
        </a:p>
      </dgm:t>
    </dgm:pt>
    <dgm:pt modelId="{22933582-99FA-488F-801C-F30E64F9AAAB}" type="parTrans" cxnId="{6174613A-9E2C-410C-B83C-92E2059C8A03}">
      <dgm:prSet/>
      <dgm:spPr/>
      <dgm:t>
        <a:bodyPr/>
        <a:lstStyle/>
        <a:p>
          <a:endParaRPr lang="en-US"/>
        </a:p>
      </dgm:t>
    </dgm:pt>
    <dgm:pt modelId="{A845203A-EDDE-40D4-9802-0F1BEED8FE5D}" type="sibTrans" cxnId="{6174613A-9E2C-410C-B83C-92E2059C8A03}">
      <dgm:prSet/>
      <dgm:spPr/>
      <dgm:t>
        <a:bodyPr/>
        <a:lstStyle/>
        <a:p>
          <a:endParaRPr lang="en-US"/>
        </a:p>
      </dgm:t>
    </dgm:pt>
    <dgm:pt modelId="{46514CE8-8B32-4CF0-B05A-7B02D2EA636D}">
      <dgm:prSet/>
      <dgm:spPr/>
      <dgm:t>
        <a:bodyPr/>
        <a:lstStyle/>
        <a:p>
          <a:r>
            <a:rPr lang="en-US" b="0" i="0" baseline="0"/>
            <a:t>Ensures an easy and responsive </a:t>
          </a:r>
          <a:r>
            <a:rPr lang="en-US" b="1" i="0" baseline="0"/>
            <a:t>appointment booking experience</a:t>
          </a:r>
          <a:r>
            <a:rPr lang="en-US" b="0" i="0" baseline="0"/>
            <a:t>. </a:t>
          </a:r>
          <a:endParaRPr lang="en-US"/>
        </a:p>
      </dgm:t>
    </dgm:pt>
    <dgm:pt modelId="{08C75022-5EA7-4DEF-ABAE-9D017B558193}" type="parTrans" cxnId="{33EA44CB-489D-4C2D-ACEF-E6E420FD9BC7}">
      <dgm:prSet/>
      <dgm:spPr/>
      <dgm:t>
        <a:bodyPr/>
        <a:lstStyle/>
        <a:p>
          <a:endParaRPr lang="en-US"/>
        </a:p>
      </dgm:t>
    </dgm:pt>
    <dgm:pt modelId="{B86AEFA3-7B54-41BF-B560-13904F21C028}" type="sibTrans" cxnId="{33EA44CB-489D-4C2D-ACEF-E6E420FD9BC7}">
      <dgm:prSet/>
      <dgm:spPr/>
      <dgm:t>
        <a:bodyPr/>
        <a:lstStyle/>
        <a:p>
          <a:endParaRPr lang="en-US"/>
        </a:p>
      </dgm:t>
    </dgm:pt>
    <dgm:pt modelId="{17404A46-F8C7-45C6-A2DD-16A064A1F161}" type="pres">
      <dgm:prSet presAssocID="{4AC3D4EA-8A81-4400-BFF5-F1E5395390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BEC557-AC39-41A3-81D9-A6A56B156A50}" type="pres">
      <dgm:prSet presAssocID="{378AE78B-1F11-45F5-894D-AABEBC1FE95E}" presName="hierRoot1" presStyleCnt="0"/>
      <dgm:spPr/>
    </dgm:pt>
    <dgm:pt modelId="{DDCF0F1E-61FF-40B4-9935-53460AA38E1A}" type="pres">
      <dgm:prSet presAssocID="{378AE78B-1F11-45F5-894D-AABEBC1FE95E}" presName="composite" presStyleCnt="0"/>
      <dgm:spPr/>
    </dgm:pt>
    <dgm:pt modelId="{BD9906DA-11E2-46DD-A30E-54368DC5C1D9}" type="pres">
      <dgm:prSet presAssocID="{378AE78B-1F11-45F5-894D-AABEBC1FE95E}" presName="background" presStyleLbl="node0" presStyleIdx="0" presStyleCnt="3"/>
      <dgm:spPr/>
    </dgm:pt>
    <dgm:pt modelId="{B19CE897-151D-487C-B350-84031429FB03}" type="pres">
      <dgm:prSet presAssocID="{378AE78B-1F11-45F5-894D-AABEBC1FE95E}" presName="text" presStyleLbl="fgAcc0" presStyleIdx="0" presStyleCnt="3">
        <dgm:presLayoutVars>
          <dgm:chPref val="3"/>
        </dgm:presLayoutVars>
      </dgm:prSet>
      <dgm:spPr/>
    </dgm:pt>
    <dgm:pt modelId="{029D06CC-C66C-4C09-987C-0384C177D462}" type="pres">
      <dgm:prSet presAssocID="{378AE78B-1F11-45F5-894D-AABEBC1FE95E}" presName="hierChild2" presStyleCnt="0"/>
      <dgm:spPr/>
    </dgm:pt>
    <dgm:pt modelId="{D2E50A5C-8CE3-4AB0-B266-BDFDBBB9802B}" type="pres">
      <dgm:prSet presAssocID="{0AE56356-B894-4BB5-BA27-7346687D8560}" presName="hierRoot1" presStyleCnt="0"/>
      <dgm:spPr/>
    </dgm:pt>
    <dgm:pt modelId="{DCA2FA52-6C36-4FAF-B026-B29F7F6B8874}" type="pres">
      <dgm:prSet presAssocID="{0AE56356-B894-4BB5-BA27-7346687D8560}" presName="composite" presStyleCnt="0"/>
      <dgm:spPr/>
    </dgm:pt>
    <dgm:pt modelId="{688D9C0C-4DCA-423E-B86A-83A5943B4315}" type="pres">
      <dgm:prSet presAssocID="{0AE56356-B894-4BB5-BA27-7346687D8560}" presName="background" presStyleLbl="node0" presStyleIdx="1" presStyleCnt="3"/>
      <dgm:spPr/>
    </dgm:pt>
    <dgm:pt modelId="{F0A572DF-D50A-4A73-A51A-7A9D1543F0C8}" type="pres">
      <dgm:prSet presAssocID="{0AE56356-B894-4BB5-BA27-7346687D8560}" presName="text" presStyleLbl="fgAcc0" presStyleIdx="1" presStyleCnt="3">
        <dgm:presLayoutVars>
          <dgm:chPref val="3"/>
        </dgm:presLayoutVars>
      </dgm:prSet>
      <dgm:spPr/>
    </dgm:pt>
    <dgm:pt modelId="{EF164FCF-BB14-4698-9A3C-1EBF68588FB1}" type="pres">
      <dgm:prSet presAssocID="{0AE56356-B894-4BB5-BA27-7346687D8560}" presName="hierChild2" presStyleCnt="0"/>
      <dgm:spPr/>
    </dgm:pt>
    <dgm:pt modelId="{7DDAA927-106B-426A-967B-5E516F1F6C64}" type="pres">
      <dgm:prSet presAssocID="{46514CE8-8B32-4CF0-B05A-7B02D2EA636D}" presName="hierRoot1" presStyleCnt="0"/>
      <dgm:spPr/>
    </dgm:pt>
    <dgm:pt modelId="{9532FC9A-3D1A-48BF-8145-E7B9A9D08010}" type="pres">
      <dgm:prSet presAssocID="{46514CE8-8B32-4CF0-B05A-7B02D2EA636D}" presName="composite" presStyleCnt="0"/>
      <dgm:spPr/>
    </dgm:pt>
    <dgm:pt modelId="{498DA896-8CC9-42CA-9790-C1B16B86941B}" type="pres">
      <dgm:prSet presAssocID="{46514CE8-8B32-4CF0-B05A-7B02D2EA636D}" presName="background" presStyleLbl="node0" presStyleIdx="2" presStyleCnt="3"/>
      <dgm:spPr/>
    </dgm:pt>
    <dgm:pt modelId="{4ABD3955-6976-46A1-9155-F94D5CA2C243}" type="pres">
      <dgm:prSet presAssocID="{46514CE8-8B32-4CF0-B05A-7B02D2EA636D}" presName="text" presStyleLbl="fgAcc0" presStyleIdx="2" presStyleCnt="3">
        <dgm:presLayoutVars>
          <dgm:chPref val="3"/>
        </dgm:presLayoutVars>
      </dgm:prSet>
      <dgm:spPr/>
    </dgm:pt>
    <dgm:pt modelId="{36363869-D13E-4655-8EE2-2AEBCE45972A}" type="pres">
      <dgm:prSet presAssocID="{46514CE8-8B32-4CF0-B05A-7B02D2EA636D}" presName="hierChild2" presStyleCnt="0"/>
      <dgm:spPr/>
    </dgm:pt>
  </dgm:ptLst>
  <dgm:cxnLst>
    <dgm:cxn modelId="{6174613A-9E2C-410C-B83C-92E2059C8A03}" srcId="{4AC3D4EA-8A81-4400-BFF5-F1E539539079}" destId="{0AE56356-B894-4BB5-BA27-7346687D8560}" srcOrd="1" destOrd="0" parTransId="{22933582-99FA-488F-801C-F30E64F9AAAB}" sibTransId="{A845203A-EDDE-40D4-9802-0F1BEED8FE5D}"/>
    <dgm:cxn modelId="{F8D18387-6512-4B2E-A58C-FC21E7ABCF9F}" type="presOf" srcId="{46514CE8-8B32-4CF0-B05A-7B02D2EA636D}" destId="{4ABD3955-6976-46A1-9155-F94D5CA2C243}" srcOrd="0" destOrd="0" presId="urn:microsoft.com/office/officeart/2005/8/layout/hierarchy1"/>
    <dgm:cxn modelId="{4513A494-6196-4BD4-A2DC-3832128B8E83}" type="presOf" srcId="{378AE78B-1F11-45F5-894D-AABEBC1FE95E}" destId="{B19CE897-151D-487C-B350-84031429FB03}" srcOrd="0" destOrd="0" presId="urn:microsoft.com/office/officeart/2005/8/layout/hierarchy1"/>
    <dgm:cxn modelId="{F70EF397-9906-4E4B-A5FD-31E469403022}" srcId="{4AC3D4EA-8A81-4400-BFF5-F1E539539079}" destId="{378AE78B-1F11-45F5-894D-AABEBC1FE95E}" srcOrd="0" destOrd="0" parTransId="{9122FAA0-3A30-4F11-AC48-D24E960783F0}" sibTransId="{3C9C7BC8-D185-49A0-9B57-E337F6D596D2}"/>
    <dgm:cxn modelId="{7BDD22BA-E22D-452F-86C2-AA9B95F76689}" type="presOf" srcId="{4AC3D4EA-8A81-4400-BFF5-F1E539539079}" destId="{17404A46-F8C7-45C6-A2DD-16A064A1F161}" srcOrd="0" destOrd="0" presId="urn:microsoft.com/office/officeart/2005/8/layout/hierarchy1"/>
    <dgm:cxn modelId="{33EA44CB-489D-4C2D-ACEF-E6E420FD9BC7}" srcId="{4AC3D4EA-8A81-4400-BFF5-F1E539539079}" destId="{46514CE8-8B32-4CF0-B05A-7B02D2EA636D}" srcOrd="2" destOrd="0" parTransId="{08C75022-5EA7-4DEF-ABAE-9D017B558193}" sibTransId="{B86AEFA3-7B54-41BF-B560-13904F21C028}"/>
    <dgm:cxn modelId="{D47E9FD6-2747-404A-859F-AF447B948712}" type="presOf" srcId="{0AE56356-B894-4BB5-BA27-7346687D8560}" destId="{F0A572DF-D50A-4A73-A51A-7A9D1543F0C8}" srcOrd="0" destOrd="0" presId="urn:microsoft.com/office/officeart/2005/8/layout/hierarchy1"/>
    <dgm:cxn modelId="{C88EE91A-8CAB-422C-8E96-8D7DCC086DBC}" type="presParOf" srcId="{17404A46-F8C7-45C6-A2DD-16A064A1F161}" destId="{7ABEC557-AC39-41A3-81D9-A6A56B156A50}" srcOrd="0" destOrd="0" presId="urn:microsoft.com/office/officeart/2005/8/layout/hierarchy1"/>
    <dgm:cxn modelId="{9BF3FE7E-9384-48E4-85B0-56A02D51125B}" type="presParOf" srcId="{7ABEC557-AC39-41A3-81D9-A6A56B156A50}" destId="{DDCF0F1E-61FF-40B4-9935-53460AA38E1A}" srcOrd="0" destOrd="0" presId="urn:microsoft.com/office/officeart/2005/8/layout/hierarchy1"/>
    <dgm:cxn modelId="{D6BAA3AE-D947-45EF-BD23-BF89437BE231}" type="presParOf" srcId="{DDCF0F1E-61FF-40B4-9935-53460AA38E1A}" destId="{BD9906DA-11E2-46DD-A30E-54368DC5C1D9}" srcOrd="0" destOrd="0" presId="urn:microsoft.com/office/officeart/2005/8/layout/hierarchy1"/>
    <dgm:cxn modelId="{650BCA3B-09C7-4DC4-B0FA-14BBB5EE0707}" type="presParOf" srcId="{DDCF0F1E-61FF-40B4-9935-53460AA38E1A}" destId="{B19CE897-151D-487C-B350-84031429FB03}" srcOrd="1" destOrd="0" presId="urn:microsoft.com/office/officeart/2005/8/layout/hierarchy1"/>
    <dgm:cxn modelId="{0044240C-5AC9-499C-A042-0B36E45C129D}" type="presParOf" srcId="{7ABEC557-AC39-41A3-81D9-A6A56B156A50}" destId="{029D06CC-C66C-4C09-987C-0384C177D462}" srcOrd="1" destOrd="0" presId="urn:microsoft.com/office/officeart/2005/8/layout/hierarchy1"/>
    <dgm:cxn modelId="{58929378-1E0E-4178-8E78-1FD8F77D62C1}" type="presParOf" srcId="{17404A46-F8C7-45C6-A2DD-16A064A1F161}" destId="{D2E50A5C-8CE3-4AB0-B266-BDFDBBB9802B}" srcOrd="1" destOrd="0" presId="urn:microsoft.com/office/officeart/2005/8/layout/hierarchy1"/>
    <dgm:cxn modelId="{C5C74651-FA7B-4569-B101-7EF58CEF98F3}" type="presParOf" srcId="{D2E50A5C-8CE3-4AB0-B266-BDFDBBB9802B}" destId="{DCA2FA52-6C36-4FAF-B026-B29F7F6B8874}" srcOrd="0" destOrd="0" presId="urn:microsoft.com/office/officeart/2005/8/layout/hierarchy1"/>
    <dgm:cxn modelId="{D75FB7A0-8713-4CF1-B8B3-4C06B0121260}" type="presParOf" srcId="{DCA2FA52-6C36-4FAF-B026-B29F7F6B8874}" destId="{688D9C0C-4DCA-423E-B86A-83A5943B4315}" srcOrd="0" destOrd="0" presId="urn:microsoft.com/office/officeart/2005/8/layout/hierarchy1"/>
    <dgm:cxn modelId="{32AD50F4-A5AC-4EDB-9061-FC883E679D37}" type="presParOf" srcId="{DCA2FA52-6C36-4FAF-B026-B29F7F6B8874}" destId="{F0A572DF-D50A-4A73-A51A-7A9D1543F0C8}" srcOrd="1" destOrd="0" presId="urn:microsoft.com/office/officeart/2005/8/layout/hierarchy1"/>
    <dgm:cxn modelId="{F90E5FF9-0A17-4346-9571-564387AE718D}" type="presParOf" srcId="{D2E50A5C-8CE3-4AB0-B266-BDFDBBB9802B}" destId="{EF164FCF-BB14-4698-9A3C-1EBF68588FB1}" srcOrd="1" destOrd="0" presId="urn:microsoft.com/office/officeart/2005/8/layout/hierarchy1"/>
    <dgm:cxn modelId="{6AF6D425-6358-40BA-913C-A015D8C12EC5}" type="presParOf" srcId="{17404A46-F8C7-45C6-A2DD-16A064A1F161}" destId="{7DDAA927-106B-426A-967B-5E516F1F6C64}" srcOrd="2" destOrd="0" presId="urn:microsoft.com/office/officeart/2005/8/layout/hierarchy1"/>
    <dgm:cxn modelId="{9818D6F0-E06E-42E9-A44F-4CAC28E8A9F0}" type="presParOf" srcId="{7DDAA927-106B-426A-967B-5E516F1F6C64}" destId="{9532FC9A-3D1A-48BF-8145-E7B9A9D08010}" srcOrd="0" destOrd="0" presId="urn:microsoft.com/office/officeart/2005/8/layout/hierarchy1"/>
    <dgm:cxn modelId="{021B1187-DB84-4CF1-8D1D-A8C6CC2ABD87}" type="presParOf" srcId="{9532FC9A-3D1A-48BF-8145-E7B9A9D08010}" destId="{498DA896-8CC9-42CA-9790-C1B16B86941B}" srcOrd="0" destOrd="0" presId="urn:microsoft.com/office/officeart/2005/8/layout/hierarchy1"/>
    <dgm:cxn modelId="{AF31CF32-6D8D-4FD6-9311-1CD4C2776C7F}" type="presParOf" srcId="{9532FC9A-3D1A-48BF-8145-E7B9A9D08010}" destId="{4ABD3955-6976-46A1-9155-F94D5CA2C243}" srcOrd="1" destOrd="0" presId="urn:microsoft.com/office/officeart/2005/8/layout/hierarchy1"/>
    <dgm:cxn modelId="{55918CF2-90AE-4ABB-A67A-99A8758576B0}" type="presParOf" srcId="{7DDAA927-106B-426A-967B-5E516F1F6C64}" destId="{36363869-D13E-4655-8EE2-2AEBCE4597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9A70FB-7315-4B39-8A71-5770AFF91DD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A43342-6827-494D-B25C-AB6B4D6070F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React (Vite)</a:t>
          </a:r>
          <a:r>
            <a:rPr lang="en-IN"/>
            <a:t> – Frontend framework</a:t>
          </a:r>
          <a:endParaRPr lang="en-US"/>
        </a:p>
      </dgm:t>
    </dgm:pt>
    <dgm:pt modelId="{0D5C8F46-A39C-4A94-902B-F7A81B9C7B34}" type="parTrans" cxnId="{500BCB04-6CA0-4EE1-AF05-CCAEBA2E966C}">
      <dgm:prSet/>
      <dgm:spPr/>
      <dgm:t>
        <a:bodyPr/>
        <a:lstStyle/>
        <a:p>
          <a:endParaRPr lang="en-US"/>
        </a:p>
      </dgm:t>
    </dgm:pt>
    <dgm:pt modelId="{FFD84440-DFE0-4AC1-94E2-22F77F7F587F}" type="sibTrans" cxnId="{500BCB04-6CA0-4EE1-AF05-CCAEBA2E966C}">
      <dgm:prSet/>
      <dgm:spPr/>
      <dgm:t>
        <a:bodyPr/>
        <a:lstStyle/>
        <a:p>
          <a:endParaRPr lang="en-US"/>
        </a:p>
      </dgm:t>
    </dgm:pt>
    <dgm:pt modelId="{3E90C440-34E1-4EE4-951C-867D4CE82E7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Tailwind CSS</a:t>
          </a:r>
          <a:r>
            <a:rPr lang="en-IN"/>
            <a:t> – Styling</a:t>
          </a:r>
          <a:endParaRPr lang="en-US"/>
        </a:p>
      </dgm:t>
    </dgm:pt>
    <dgm:pt modelId="{A97B948F-FF53-4C00-91CF-494ED01A082C}" type="parTrans" cxnId="{EA850E85-2CAD-4B78-AE12-EB28CE10D05A}">
      <dgm:prSet/>
      <dgm:spPr/>
      <dgm:t>
        <a:bodyPr/>
        <a:lstStyle/>
        <a:p>
          <a:endParaRPr lang="en-US"/>
        </a:p>
      </dgm:t>
    </dgm:pt>
    <dgm:pt modelId="{B79E0141-A615-4A22-AC25-F459C692723A}" type="sibTrans" cxnId="{EA850E85-2CAD-4B78-AE12-EB28CE10D05A}">
      <dgm:prSet/>
      <dgm:spPr/>
      <dgm:t>
        <a:bodyPr/>
        <a:lstStyle/>
        <a:p>
          <a:endParaRPr lang="en-US"/>
        </a:p>
      </dgm:t>
    </dgm:pt>
    <dgm:pt modelId="{CA1F63C7-1131-40DE-8B66-CECC73052D3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React-Router</a:t>
          </a:r>
          <a:r>
            <a:rPr lang="en-IN"/>
            <a:t> – Page navigation</a:t>
          </a:r>
          <a:endParaRPr lang="en-US"/>
        </a:p>
      </dgm:t>
    </dgm:pt>
    <dgm:pt modelId="{EBB097E0-EE0A-4653-98CF-C9F0BEC5D8AF}" type="parTrans" cxnId="{1434165C-83F9-4582-B189-5DB28F4AC228}">
      <dgm:prSet/>
      <dgm:spPr/>
      <dgm:t>
        <a:bodyPr/>
        <a:lstStyle/>
        <a:p>
          <a:endParaRPr lang="en-US"/>
        </a:p>
      </dgm:t>
    </dgm:pt>
    <dgm:pt modelId="{BC5A42B8-E1EF-48F1-A2E1-8E51B6D89BA6}" type="sibTrans" cxnId="{1434165C-83F9-4582-B189-5DB28F4AC228}">
      <dgm:prSet/>
      <dgm:spPr/>
      <dgm:t>
        <a:bodyPr/>
        <a:lstStyle/>
        <a:p>
          <a:endParaRPr lang="en-US"/>
        </a:p>
      </dgm:t>
    </dgm:pt>
    <dgm:pt modelId="{F8EEE62E-FE19-49A9-8078-F92FB3542C2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Axios</a:t>
          </a:r>
          <a:r>
            <a:rPr lang="en-IN"/>
            <a:t> – API requests</a:t>
          </a:r>
          <a:endParaRPr lang="en-US"/>
        </a:p>
      </dgm:t>
    </dgm:pt>
    <dgm:pt modelId="{FDCEF742-F1CF-4BCC-B424-E5D42EA4B554}" type="parTrans" cxnId="{3D0EF211-BFF2-43E9-B036-71BCDA57331F}">
      <dgm:prSet/>
      <dgm:spPr/>
      <dgm:t>
        <a:bodyPr/>
        <a:lstStyle/>
        <a:p>
          <a:endParaRPr lang="en-US"/>
        </a:p>
      </dgm:t>
    </dgm:pt>
    <dgm:pt modelId="{32223520-59BC-47CA-863E-CEB7E43D7CF1}" type="sibTrans" cxnId="{3D0EF211-BFF2-43E9-B036-71BCDA57331F}">
      <dgm:prSet/>
      <dgm:spPr/>
      <dgm:t>
        <a:bodyPr/>
        <a:lstStyle/>
        <a:p>
          <a:endParaRPr lang="en-US"/>
        </a:p>
      </dgm:t>
    </dgm:pt>
    <dgm:pt modelId="{D986C40D-E903-4468-96BE-36DC54B246D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React-Toastify</a:t>
          </a:r>
          <a:r>
            <a:rPr lang="en-IN"/>
            <a:t> – User notifications</a:t>
          </a:r>
          <a:endParaRPr lang="en-US"/>
        </a:p>
      </dgm:t>
    </dgm:pt>
    <dgm:pt modelId="{6E5E7912-762E-45D3-BC0F-B351C67CDFCC}" type="parTrans" cxnId="{BF5606D5-7872-4E00-ACE4-4BBC2A9FF454}">
      <dgm:prSet/>
      <dgm:spPr/>
      <dgm:t>
        <a:bodyPr/>
        <a:lstStyle/>
        <a:p>
          <a:endParaRPr lang="en-US"/>
        </a:p>
      </dgm:t>
    </dgm:pt>
    <dgm:pt modelId="{61467B2F-2842-4D60-9B30-88A1E0EC5519}" type="sibTrans" cxnId="{BF5606D5-7872-4E00-ACE4-4BBC2A9FF454}">
      <dgm:prSet/>
      <dgm:spPr/>
      <dgm:t>
        <a:bodyPr/>
        <a:lstStyle/>
        <a:p>
          <a:endParaRPr lang="en-US"/>
        </a:p>
      </dgm:t>
    </dgm:pt>
    <dgm:pt modelId="{C412DF3C-61C5-4107-8355-04C4B7F90A21}" type="pres">
      <dgm:prSet presAssocID="{E49A70FB-7315-4B39-8A71-5770AFF91DDA}" presName="root" presStyleCnt="0">
        <dgm:presLayoutVars>
          <dgm:dir/>
          <dgm:resizeHandles val="exact"/>
        </dgm:presLayoutVars>
      </dgm:prSet>
      <dgm:spPr/>
    </dgm:pt>
    <dgm:pt modelId="{7DB95DA9-A552-471F-9091-5C23906066D2}" type="pres">
      <dgm:prSet presAssocID="{EEA43342-6827-494D-B25C-AB6B4D6070FE}" presName="compNode" presStyleCnt="0"/>
      <dgm:spPr/>
    </dgm:pt>
    <dgm:pt modelId="{6A8B15DF-1CEA-4C87-8E41-E46BFBDA71DA}" type="pres">
      <dgm:prSet presAssocID="{EEA43342-6827-494D-B25C-AB6B4D6070FE}" presName="bgRect" presStyleLbl="bgShp" presStyleIdx="0" presStyleCnt="5"/>
      <dgm:spPr/>
    </dgm:pt>
    <dgm:pt modelId="{2BE62AE1-16BE-458B-8ED1-2FA75D8F8F11}" type="pres">
      <dgm:prSet presAssocID="{EEA43342-6827-494D-B25C-AB6B4D6070F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E5129A4A-5430-4C2C-B306-0CD1670FCFFE}" type="pres">
      <dgm:prSet presAssocID="{EEA43342-6827-494D-B25C-AB6B4D6070FE}" presName="spaceRect" presStyleCnt="0"/>
      <dgm:spPr/>
    </dgm:pt>
    <dgm:pt modelId="{0345C78E-E8CF-40E4-A1F4-8FE613609027}" type="pres">
      <dgm:prSet presAssocID="{EEA43342-6827-494D-B25C-AB6B4D6070FE}" presName="parTx" presStyleLbl="revTx" presStyleIdx="0" presStyleCnt="5">
        <dgm:presLayoutVars>
          <dgm:chMax val="0"/>
          <dgm:chPref val="0"/>
        </dgm:presLayoutVars>
      </dgm:prSet>
      <dgm:spPr/>
    </dgm:pt>
    <dgm:pt modelId="{65F8FCAE-CDEA-4660-A8EA-5EBDAAFBDF45}" type="pres">
      <dgm:prSet presAssocID="{FFD84440-DFE0-4AC1-94E2-22F77F7F587F}" presName="sibTrans" presStyleCnt="0"/>
      <dgm:spPr/>
    </dgm:pt>
    <dgm:pt modelId="{09CC02FC-015C-4ECC-A288-D2FDFAFC2615}" type="pres">
      <dgm:prSet presAssocID="{3E90C440-34E1-4EE4-951C-867D4CE82E7B}" presName="compNode" presStyleCnt="0"/>
      <dgm:spPr/>
    </dgm:pt>
    <dgm:pt modelId="{81C94CBF-33B9-413F-A5FF-5975FD2F2802}" type="pres">
      <dgm:prSet presAssocID="{3E90C440-34E1-4EE4-951C-867D4CE82E7B}" presName="bgRect" presStyleLbl="bgShp" presStyleIdx="1" presStyleCnt="5"/>
      <dgm:spPr/>
    </dgm:pt>
    <dgm:pt modelId="{847441B5-F215-42FA-A443-F83C40AC5D73}" type="pres">
      <dgm:prSet presAssocID="{3E90C440-34E1-4EE4-951C-867D4CE82E7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29394F3C-1E93-4885-BD21-2CBC50444E5B}" type="pres">
      <dgm:prSet presAssocID="{3E90C440-34E1-4EE4-951C-867D4CE82E7B}" presName="spaceRect" presStyleCnt="0"/>
      <dgm:spPr/>
    </dgm:pt>
    <dgm:pt modelId="{1F4AF976-A1AF-48A4-B58C-968EB41A2587}" type="pres">
      <dgm:prSet presAssocID="{3E90C440-34E1-4EE4-951C-867D4CE82E7B}" presName="parTx" presStyleLbl="revTx" presStyleIdx="1" presStyleCnt="5">
        <dgm:presLayoutVars>
          <dgm:chMax val="0"/>
          <dgm:chPref val="0"/>
        </dgm:presLayoutVars>
      </dgm:prSet>
      <dgm:spPr/>
    </dgm:pt>
    <dgm:pt modelId="{D105ACEB-4E72-4FBB-B837-119E546E6273}" type="pres">
      <dgm:prSet presAssocID="{B79E0141-A615-4A22-AC25-F459C692723A}" presName="sibTrans" presStyleCnt="0"/>
      <dgm:spPr/>
    </dgm:pt>
    <dgm:pt modelId="{8B8F15C3-71A2-4EE1-882B-BA4B6205D95D}" type="pres">
      <dgm:prSet presAssocID="{CA1F63C7-1131-40DE-8B66-CECC73052D30}" presName="compNode" presStyleCnt="0"/>
      <dgm:spPr/>
    </dgm:pt>
    <dgm:pt modelId="{992BFEBA-EFA5-4C2C-9F35-CA7A41B8BD64}" type="pres">
      <dgm:prSet presAssocID="{CA1F63C7-1131-40DE-8B66-CECC73052D30}" presName="bgRect" presStyleLbl="bgShp" presStyleIdx="2" presStyleCnt="5"/>
      <dgm:spPr/>
    </dgm:pt>
    <dgm:pt modelId="{6D9807F6-5F7E-4EC0-ACEB-89E7A36BAA04}" type="pres">
      <dgm:prSet presAssocID="{CA1F63C7-1131-40DE-8B66-CECC73052D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BF9299B5-59D3-449D-A233-0ACD46BC6883}" type="pres">
      <dgm:prSet presAssocID="{CA1F63C7-1131-40DE-8B66-CECC73052D30}" presName="spaceRect" presStyleCnt="0"/>
      <dgm:spPr/>
    </dgm:pt>
    <dgm:pt modelId="{EBE4F3B7-F269-4176-AD7A-8B600F3A85F9}" type="pres">
      <dgm:prSet presAssocID="{CA1F63C7-1131-40DE-8B66-CECC73052D30}" presName="parTx" presStyleLbl="revTx" presStyleIdx="2" presStyleCnt="5">
        <dgm:presLayoutVars>
          <dgm:chMax val="0"/>
          <dgm:chPref val="0"/>
        </dgm:presLayoutVars>
      </dgm:prSet>
      <dgm:spPr/>
    </dgm:pt>
    <dgm:pt modelId="{0C62B1C0-4DC1-42D6-9DF8-52C923167A18}" type="pres">
      <dgm:prSet presAssocID="{BC5A42B8-E1EF-48F1-A2E1-8E51B6D89BA6}" presName="sibTrans" presStyleCnt="0"/>
      <dgm:spPr/>
    </dgm:pt>
    <dgm:pt modelId="{2ADCB701-0F19-4521-8738-1F76CEA78C77}" type="pres">
      <dgm:prSet presAssocID="{F8EEE62E-FE19-49A9-8078-F92FB3542C20}" presName="compNode" presStyleCnt="0"/>
      <dgm:spPr/>
    </dgm:pt>
    <dgm:pt modelId="{1164E36E-BDFC-4B0E-BD20-A63292205E96}" type="pres">
      <dgm:prSet presAssocID="{F8EEE62E-FE19-49A9-8078-F92FB3542C20}" presName="bgRect" presStyleLbl="bgShp" presStyleIdx="3" presStyleCnt="5"/>
      <dgm:spPr/>
    </dgm:pt>
    <dgm:pt modelId="{71772740-D8EF-415E-8C2C-E55D899901AB}" type="pres">
      <dgm:prSet presAssocID="{F8EEE62E-FE19-49A9-8078-F92FB3542C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599DCED-0A80-4623-B9E0-CCE82E429EA1}" type="pres">
      <dgm:prSet presAssocID="{F8EEE62E-FE19-49A9-8078-F92FB3542C20}" presName="spaceRect" presStyleCnt="0"/>
      <dgm:spPr/>
    </dgm:pt>
    <dgm:pt modelId="{733C84B1-8B4D-426C-88E6-85922FF97909}" type="pres">
      <dgm:prSet presAssocID="{F8EEE62E-FE19-49A9-8078-F92FB3542C20}" presName="parTx" presStyleLbl="revTx" presStyleIdx="3" presStyleCnt="5">
        <dgm:presLayoutVars>
          <dgm:chMax val="0"/>
          <dgm:chPref val="0"/>
        </dgm:presLayoutVars>
      </dgm:prSet>
      <dgm:spPr/>
    </dgm:pt>
    <dgm:pt modelId="{03B1F98A-AB8B-45F2-A45D-0EB58CE2FAF8}" type="pres">
      <dgm:prSet presAssocID="{32223520-59BC-47CA-863E-CEB7E43D7CF1}" presName="sibTrans" presStyleCnt="0"/>
      <dgm:spPr/>
    </dgm:pt>
    <dgm:pt modelId="{E1CB34E3-20B9-4B2E-B5B2-77C3B5BAE206}" type="pres">
      <dgm:prSet presAssocID="{D986C40D-E903-4468-96BE-36DC54B246D6}" presName="compNode" presStyleCnt="0"/>
      <dgm:spPr/>
    </dgm:pt>
    <dgm:pt modelId="{E0604561-C282-45B4-889A-F98AC3022C1B}" type="pres">
      <dgm:prSet presAssocID="{D986C40D-E903-4468-96BE-36DC54B246D6}" presName="bgRect" presStyleLbl="bgShp" presStyleIdx="4" presStyleCnt="5"/>
      <dgm:spPr/>
    </dgm:pt>
    <dgm:pt modelId="{F4DBA049-5757-4F37-B91A-17DE4D99ACBF}" type="pres">
      <dgm:prSet presAssocID="{D986C40D-E903-4468-96BE-36DC54B246D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BE9E26D-DA0F-4318-9D0F-02B3BEE610B5}" type="pres">
      <dgm:prSet presAssocID="{D986C40D-E903-4468-96BE-36DC54B246D6}" presName="spaceRect" presStyleCnt="0"/>
      <dgm:spPr/>
    </dgm:pt>
    <dgm:pt modelId="{D45C452A-66A0-45ED-B280-9F4363DEE4EE}" type="pres">
      <dgm:prSet presAssocID="{D986C40D-E903-4468-96BE-36DC54B246D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00BCB04-6CA0-4EE1-AF05-CCAEBA2E966C}" srcId="{E49A70FB-7315-4B39-8A71-5770AFF91DDA}" destId="{EEA43342-6827-494D-B25C-AB6B4D6070FE}" srcOrd="0" destOrd="0" parTransId="{0D5C8F46-A39C-4A94-902B-F7A81B9C7B34}" sibTransId="{FFD84440-DFE0-4AC1-94E2-22F77F7F587F}"/>
    <dgm:cxn modelId="{BD094310-5406-4485-A931-2117B0C57B0E}" type="presOf" srcId="{D986C40D-E903-4468-96BE-36DC54B246D6}" destId="{D45C452A-66A0-45ED-B280-9F4363DEE4EE}" srcOrd="0" destOrd="0" presId="urn:microsoft.com/office/officeart/2018/2/layout/IconVerticalSolidList"/>
    <dgm:cxn modelId="{3D0EF211-BFF2-43E9-B036-71BCDA57331F}" srcId="{E49A70FB-7315-4B39-8A71-5770AFF91DDA}" destId="{F8EEE62E-FE19-49A9-8078-F92FB3542C20}" srcOrd="3" destOrd="0" parTransId="{FDCEF742-F1CF-4BCC-B424-E5D42EA4B554}" sibTransId="{32223520-59BC-47CA-863E-CEB7E43D7CF1}"/>
    <dgm:cxn modelId="{81DBFE12-C86C-4566-AE19-A7F9C9C07BE1}" type="presOf" srcId="{EEA43342-6827-494D-B25C-AB6B4D6070FE}" destId="{0345C78E-E8CF-40E4-A1F4-8FE613609027}" srcOrd="0" destOrd="0" presId="urn:microsoft.com/office/officeart/2018/2/layout/IconVerticalSolidList"/>
    <dgm:cxn modelId="{1434165C-83F9-4582-B189-5DB28F4AC228}" srcId="{E49A70FB-7315-4B39-8A71-5770AFF91DDA}" destId="{CA1F63C7-1131-40DE-8B66-CECC73052D30}" srcOrd="2" destOrd="0" parTransId="{EBB097E0-EE0A-4653-98CF-C9F0BEC5D8AF}" sibTransId="{BC5A42B8-E1EF-48F1-A2E1-8E51B6D89BA6}"/>
    <dgm:cxn modelId="{05E9FA73-DBFD-42E1-8F5D-2EE14662E3A6}" type="presOf" srcId="{F8EEE62E-FE19-49A9-8078-F92FB3542C20}" destId="{733C84B1-8B4D-426C-88E6-85922FF97909}" srcOrd="0" destOrd="0" presId="urn:microsoft.com/office/officeart/2018/2/layout/IconVerticalSolidList"/>
    <dgm:cxn modelId="{EA850E85-2CAD-4B78-AE12-EB28CE10D05A}" srcId="{E49A70FB-7315-4B39-8A71-5770AFF91DDA}" destId="{3E90C440-34E1-4EE4-951C-867D4CE82E7B}" srcOrd="1" destOrd="0" parTransId="{A97B948F-FF53-4C00-91CF-494ED01A082C}" sibTransId="{B79E0141-A615-4A22-AC25-F459C692723A}"/>
    <dgm:cxn modelId="{C67E2997-5339-4834-BA4F-562801957748}" type="presOf" srcId="{3E90C440-34E1-4EE4-951C-867D4CE82E7B}" destId="{1F4AF976-A1AF-48A4-B58C-968EB41A2587}" srcOrd="0" destOrd="0" presId="urn:microsoft.com/office/officeart/2018/2/layout/IconVerticalSolidList"/>
    <dgm:cxn modelId="{44B9F3A6-3225-4211-AF4B-079D8C754A85}" type="presOf" srcId="{CA1F63C7-1131-40DE-8B66-CECC73052D30}" destId="{EBE4F3B7-F269-4176-AD7A-8B600F3A85F9}" srcOrd="0" destOrd="0" presId="urn:microsoft.com/office/officeart/2018/2/layout/IconVerticalSolidList"/>
    <dgm:cxn modelId="{BF5606D5-7872-4E00-ACE4-4BBC2A9FF454}" srcId="{E49A70FB-7315-4B39-8A71-5770AFF91DDA}" destId="{D986C40D-E903-4468-96BE-36DC54B246D6}" srcOrd="4" destOrd="0" parTransId="{6E5E7912-762E-45D3-BC0F-B351C67CDFCC}" sibTransId="{61467B2F-2842-4D60-9B30-88A1E0EC5519}"/>
    <dgm:cxn modelId="{0BC420D5-F9A5-4907-A31B-1095083A755C}" type="presOf" srcId="{E49A70FB-7315-4B39-8A71-5770AFF91DDA}" destId="{C412DF3C-61C5-4107-8355-04C4B7F90A21}" srcOrd="0" destOrd="0" presId="urn:microsoft.com/office/officeart/2018/2/layout/IconVerticalSolidList"/>
    <dgm:cxn modelId="{962B20E6-C60F-4278-9721-4DD0AA2B573A}" type="presParOf" srcId="{C412DF3C-61C5-4107-8355-04C4B7F90A21}" destId="{7DB95DA9-A552-471F-9091-5C23906066D2}" srcOrd="0" destOrd="0" presId="urn:microsoft.com/office/officeart/2018/2/layout/IconVerticalSolidList"/>
    <dgm:cxn modelId="{98B3BA44-2138-401A-BA81-9F0608D43022}" type="presParOf" srcId="{7DB95DA9-A552-471F-9091-5C23906066D2}" destId="{6A8B15DF-1CEA-4C87-8E41-E46BFBDA71DA}" srcOrd="0" destOrd="0" presId="urn:microsoft.com/office/officeart/2018/2/layout/IconVerticalSolidList"/>
    <dgm:cxn modelId="{9FF0A012-AB7F-489F-9A6C-210512E3FE17}" type="presParOf" srcId="{7DB95DA9-A552-471F-9091-5C23906066D2}" destId="{2BE62AE1-16BE-458B-8ED1-2FA75D8F8F11}" srcOrd="1" destOrd="0" presId="urn:microsoft.com/office/officeart/2018/2/layout/IconVerticalSolidList"/>
    <dgm:cxn modelId="{B0E3423B-3FE6-407B-91AE-435DB694760C}" type="presParOf" srcId="{7DB95DA9-A552-471F-9091-5C23906066D2}" destId="{E5129A4A-5430-4C2C-B306-0CD1670FCFFE}" srcOrd="2" destOrd="0" presId="urn:microsoft.com/office/officeart/2018/2/layout/IconVerticalSolidList"/>
    <dgm:cxn modelId="{49427E71-6329-416D-ADB2-5B3346052897}" type="presParOf" srcId="{7DB95DA9-A552-471F-9091-5C23906066D2}" destId="{0345C78E-E8CF-40E4-A1F4-8FE613609027}" srcOrd="3" destOrd="0" presId="urn:microsoft.com/office/officeart/2018/2/layout/IconVerticalSolidList"/>
    <dgm:cxn modelId="{440899C4-1B0B-4A0C-9B21-ECB5ED5830A0}" type="presParOf" srcId="{C412DF3C-61C5-4107-8355-04C4B7F90A21}" destId="{65F8FCAE-CDEA-4660-A8EA-5EBDAAFBDF45}" srcOrd="1" destOrd="0" presId="urn:microsoft.com/office/officeart/2018/2/layout/IconVerticalSolidList"/>
    <dgm:cxn modelId="{9CFB0DC8-5CBD-4845-9071-AE3012DE09BD}" type="presParOf" srcId="{C412DF3C-61C5-4107-8355-04C4B7F90A21}" destId="{09CC02FC-015C-4ECC-A288-D2FDFAFC2615}" srcOrd="2" destOrd="0" presId="urn:microsoft.com/office/officeart/2018/2/layout/IconVerticalSolidList"/>
    <dgm:cxn modelId="{4679B9C9-D832-462F-BD72-CAA380BF3983}" type="presParOf" srcId="{09CC02FC-015C-4ECC-A288-D2FDFAFC2615}" destId="{81C94CBF-33B9-413F-A5FF-5975FD2F2802}" srcOrd="0" destOrd="0" presId="urn:microsoft.com/office/officeart/2018/2/layout/IconVerticalSolidList"/>
    <dgm:cxn modelId="{B877450C-9FAF-46F7-A7F8-D03AA71F8093}" type="presParOf" srcId="{09CC02FC-015C-4ECC-A288-D2FDFAFC2615}" destId="{847441B5-F215-42FA-A443-F83C40AC5D73}" srcOrd="1" destOrd="0" presId="urn:microsoft.com/office/officeart/2018/2/layout/IconVerticalSolidList"/>
    <dgm:cxn modelId="{7278ED7A-D092-467E-9BEC-363618A18269}" type="presParOf" srcId="{09CC02FC-015C-4ECC-A288-D2FDFAFC2615}" destId="{29394F3C-1E93-4885-BD21-2CBC50444E5B}" srcOrd="2" destOrd="0" presId="urn:microsoft.com/office/officeart/2018/2/layout/IconVerticalSolidList"/>
    <dgm:cxn modelId="{2FB546D9-A945-4B27-AA69-2917BA2EF9EB}" type="presParOf" srcId="{09CC02FC-015C-4ECC-A288-D2FDFAFC2615}" destId="{1F4AF976-A1AF-48A4-B58C-968EB41A2587}" srcOrd="3" destOrd="0" presId="urn:microsoft.com/office/officeart/2018/2/layout/IconVerticalSolidList"/>
    <dgm:cxn modelId="{79D08102-5AE1-40F6-A423-01A3F1105615}" type="presParOf" srcId="{C412DF3C-61C5-4107-8355-04C4B7F90A21}" destId="{D105ACEB-4E72-4FBB-B837-119E546E6273}" srcOrd="3" destOrd="0" presId="urn:microsoft.com/office/officeart/2018/2/layout/IconVerticalSolidList"/>
    <dgm:cxn modelId="{AC816A7E-513B-4C74-AE1A-B513208934E7}" type="presParOf" srcId="{C412DF3C-61C5-4107-8355-04C4B7F90A21}" destId="{8B8F15C3-71A2-4EE1-882B-BA4B6205D95D}" srcOrd="4" destOrd="0" presId="urn:microsoft.com/office/officeart/2018/2/layout/IconVerticalSolidList"/>
    <dgm:cxn modelId="{57505FDC-4D08-4B53-A82E-58E11EEF4F92}" type="presParOf" srcId="{8B8F15C3-71A2-4EE1-882B-BA4B6205D95D}" destId="{992BFEBA-EFA5-4C2C-9F35-CA7A41B8BD64}" srcOrd="0" destOrd="0" presId="urn:microsoft.com/office/officeart/2018/2/layout/IconVerticalSolidList"/>
    <dgm:cxn modelId="{78570C1A-07DB-46CB-9DFF-27E2FB7E62D4}" type="presParOf" srcId="{8B8F15C3-71A2-4EE1-882B-BA4B6205D95D}" destId="{6D9807F6-5F7E-4EC0-ACEB-89E7A36BAA04}" srcOrd="1" destOrd="0" presId="urn:microsoft.com/office/officeart/2018/2/layout/IconVerticalSolidList"/>
    <dgm:cxn modelId="{10A4CFFE-0426-4DBC-8395-8C772285F3B6}" type="presParOf" srcId="{8B8F15C3-71A2-4EE1-882B-BA4B6205D95D}" destId="{BF9299B5-59D3-449D-A233-0ACD46BC6883}" srcOrd="2" destOrd="0" presId="urn:microsoft.com/office/officeart/2018/2/layout/IconVerticalSolidList"/>
    <dgm:cxn modelId="{94BD3D8D-B24A-4DCD-B162-2CDB14D7CB18}" type="presParOf" srcId="{8B8F15C3-71A2-4EE1-882B-BA4B6205D95D}" destId="{EBE4F3B7-F269-4176-AD7A-8B600F3A85F9}" srcOrd="3" destOrd="0" presId="urn:microsoft.com/office/officeart/2018/2/layout/IconVerticalSolidList"/>
    <dgm:cxn modelId="{5E0A4339-73B9-42F3-9FFF-B01521E04086}" type="presParOf" srcId="{C412DF3C-61C5-4107-8355-04C4B7F90A21}" destId="{0C62B1C0-4DC1-42D6-9DF8-52C923167A18}" srcOrd="5" destOrd="0" presId="urn:microsoft.com/office/officeart/2018/2/layout/IconVerticalSolidList"/>
    <dgm:cxn modelId="{14B3877B-9880-478B-9772-42FA4539276F}" type="presParOf" srcId="{C412DF3C-61C5-4107-8355-04C4B7F90A21}" destId="{2ADCB701-0F19-4521-8738-1F76CEA78C77}" srcOrd="6" destOrd="0" presId="urn:microsoft.com/office/officeart/2018/2/layout/IconVerticalSolidList"/>
    <dgm:cxn modelId="{9C01BF07-B8DF-4EB8-9E0A-9E9504B88D21}" type="presParOf" srcId="{2ADCB701-0F19-4521-8738-1F76CEA78C77}" destId="{1164E36E-BDFC-4B0E-BD20-A63292205E96}" srcOrd="0" destOrd="0" presId="urn:microsoft.com/office/officeart/2018/2/layout/IconVerticalSolidList"/>
    <dgm:cxn modelId="{9ED43163-C9F1-422B-B836-6B76C0D20CA5}" type="presParOf" srcId="{2ADCB701-0F19-4521-8738-1F76CEA78C77}" destId="{71772740-D8EF-415E-8C2C-E55D899901AB}" srcOrd="1" destOrd="0" presId="urn:microsoft.com/office/officeart/2018/2/layout/IconVerticalSolidList"/>
    <dgm:cxn modelId="{3B5EED42-EDA4-4A5B-AB6C-5ED89B3C8499}" type="presParOf" srcId="{2ADCB701-0F19-4521-8738-1F76CEA78C77}" destId="{F599DCED-0A80-4623-B9E0-CCE82E429EA1}" srcOrd="2" destOrd="0" presId="urn:microsoft.com/office/officeart/2018/2/layout/IconVerticalSolidList"/>
    <dgm:cxn modelId="{F4F2E2F6-D4C6-4D0B-8818-50036BA3746F}" type="presParOf" srcId="{2ADCB701-0F19-4521-8738-1F76CEA78C77}" destId="{733C84B1-8B4D-426C-88E6-85922FF97909}" srcOrd="3" destOrd="0" presId="urn:microsoft.com/office/officeart/2018/2/layout/IconVerticalSolidList"/>
    <dgm:cxn modelId="{5858F1B9-82F9-4FDE-A0BA-4E9F01DD8E18}" type="presParOf" srcId="{C412DF3C-61C5-4107-8355-04C4B7F90A21}" destId="{03B1F98A-AB8B-45F2-A45D-0EB58CE2FAF8}" srcOrd="7" destOrd="0" presId="urn:microsoft.com/office/officeart/2018/2/layout/IconVerticalSolidList"/>
    <dgm:cxn modelId="{552275F2-D6B0-4A5C-AA6E-92F888839B2F}" type="presParOf" srcId="{C412DF3C-61C5-4107-8355-04C4B7F90A21}" destId="{E1CB34E3-20B9-4B2E-B5B2-77C3B5BAE206}" srcOrd="8" destOrd="0" presId="urn:microsoft.com/office/officeart/2018/2/layout/IconVerticalSolidList"/>
    <dgm:cxn modelId="{433B2E97-DBD6-43B2-AB5A-62158FE737F0}" type="presParOf" srcId="{E1CB34E3-20B9-4B2E-B5B2-77C3B5BAE206}" destId="{E0604561-C282-45B4-889A-F98AC3022C1B}" srcOrd="0" destOrd="0" presId="urn:microsoft.com/office/officeart/2018/2/layout/IconVerticalSolidList"/>
    <dgm:cxn modelId="{1E4099E8-D398-42B3-939E-99B23BFF6B40}" type="presParOf" srcId="{E1CB34E3-20B9-4B2E-B5B2-77C3B5BAE206}" destId="{F4DBA049-5757-4F37-B91A-17DE4D99ACBF}" srcOrd="1" destOrd="0" presId="urn:microsoft.com/office/officeart/2018/2/layout/IconVerticalSolidList"/>
    <dgm:cxn modelId="{E6265496-8F49-4516-B5AE-312E2938E9F8}" type="presParOf" srcId="{E1CB34E3-20B9-4B2E-B5B2-77C3B5BAE206}" destId="{6BE9E26D-DA0F-4318-9D0F-02B3BEE610B5}" srcOrd="2" destOrd="0" presId="urn:microsoft.com/office/officeart/2018/2/layout/IconVerticalSolidList"/>
    <dgm:cxn modelId="{80EF42B0-4317-4B4D-A9EA-8DE754B3A748}" type="presParOf" srcId="{E1CB34E3-20B9-4B2E-B5B2-77C3B5BAE206}" destId="{D45C452A-66A0-45ED-B280-9F4363DEE4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08501E-6A09-427C-B692-25D526C7D49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B281E9-47CB-442C-9986-98734E182EC2}">
      <dgm:prSet/>
      <dgm:spPr/>
      <dgm:t>
        <a:bodyPr/>
        <a:lstStyle/>
        <a:p>
          <a:r>
            <a:rPr lang="en-IN" b="1"/>
            <a:t>src/</a:t>
          </a:r>
          <a:r>
            <a:rPr lang="en-IN"/>
            <a:t> → Contains all frontend code </a:t>
          </a:r>
          <a:r>
            <a:rPr lang="en-IN" b="1"/>
            <a:t>components/</a:t>
          </a:r>
          <a:r>
            <a:rPr lang="en-IN"/>
            <a:t> → Reusable UI components</a:t>
          </a:r>
          <a:endParaRPr lang="en-US"/>
        </a:p>
      </dgm:t>
    </dgm:pt>
    <dgm:pt modelId="{7F2A1B6A-ADED-4CC7-A6C1-19CF1931F06F}" type="parTrans" cxnId="{B5323EB0-1C23-479D-A318-F4791CD6DA83}">
      <dgm:prSet/>
      <dgm:spPr/>
      <dgm:t>
        <a:bodyPr/>
        <a:lstStyle/>
        <a:p>
          <a:endParaRPr lang="en-US"/>
        </a:p>
      </dgm:t>
    </dgm:pt>
    <dgm:pt modelId="{F145DAA0-96B8-4562-A8EA-8A94224427DD}" type="sibTrans" cxnId="{B5323EB0-1C23-479D-A318-F4791CD6DA83}">
      <dgm:prSet/>
      <dgm:spPr/>
      <dgm:t>
        <a:bodyPr/>
        <a:lstStyle/>
        <a:p>
          <a:endParaRPr lang="en-US"/>
        </a:p>
      </dgm:t>
    </dgm:pt>
    <dgm:pt modelId="{374999D5-ECD2-4D1C-AFDD-5099A5B9CFD7}">
      <dgm:prSet/>
      <dgm:spPr/>
      <dgm:t>
        <a:bodyPr/>
        <a:lstStyle/>
        <a:p>
          <a:r>
            <a:rPr lang="en-IN" b="1"/>
            <a:t>pages/</a:t>
          </a:r>
          <a:r>
            <a:rPr lang="en-IN"/>
            <a:t> → Different dashboard pages</a:t>
          </a:r>
          <a:endParaRPr lang="en-US"/>
        </a:p>
      </dgm:t>
    </dgm:pt>
    <dgm:pt modelId="{6CC264A5-3532-45EC-A579-61462C3870B5}" type="parTrans" cxnId="{473AECEA-4EEE-46B0-B818-A11149592967}">
      <dgm:prSet/>
      <dgm:spPr/>
      <dgm:t>
        <a:bodyPr/>
        <a:lstStyle/>
        <a:p>
          <a:endParaRPr lang="en-US"/>
        </a:p>
      </dgm:t>
    </dgm:pt>
    <dgm:pt modelId="{8158DDA0-A85E-41C6-B204-67AE8D8B749F}" type="sibTrans" cxnId="{473AECEA-4EEE-46B0-B818-A11149592967}">
      <dgm:prSet/>
      <dgm:spPr/>
      <dgm:t>
        <a:bodyPr/>
        <a:lstStyle/>
        <a:p>
          <a:endParaRPr lang="en-US"/>
        </a:p>
      </dgm:t>
    </dgm:pt>
    <dgm:pt modelId="{E68DAC0B-FF53-43BE-B5E3-4ADBF764FCEF}">
      <dgm:prSet/>
      <dgm:spPr/>
      <dgm:t>
        <a:bodyPr/>
        <a:lstStyle/>
        <a:p>
          <a:r>
            <a:rPr lang="en-IN" b="1"/>
            <a:t>services/</a:t>
          </a:r>
          <a:r>
            <a:rPr lang="en-IN"/>
            <a:t> → API calls using Axios</a:t>
          </a:r>
          <a:endParaRPr lang="en-US"/>
        </a:p>
      </dgm:t>
    </dgm:pt>
    <dgm:pt modelId="{657CBAE0-2D21-41E9-B79D-603FA0B8C053}" type="parTrans" cxnId="{97F68E5E-3C16-4EB3-B600-797BE1D4C948}">
      <dgm:prSet/>
      <dgm:spPr/>
      <dgm:t>
        <a:bodyPr/>
        <a:lstStyle/>
        <a:p>
          <a:endParaRPr lang="en-US"/>
        </a:p>
      </dgm:t>
    </dgm:pt>
    <dgm:pt modelId="{EA808562-3D53-4FCC-A9D2-6F1DDE369562}" type="sibTrans" cxnId="{97F68E5E-3C16-4EB3-B600-797BE1D4C948}">
      <dgm:prSet/>
      <dgm:spPr/>
      <dgm:t>
        <a:bodyPr/>
        <a:lstStyle/>
        <a:p>
          <a:endParaRPr lang="en-US"/>
        </a:p>
      </dgm:t>
    </dgm:pt>
    <dgm:pt modelId="{B1B23703-9855-4FD8-8F9F-EE757CA9465B}">
      <dgm:prSet/>
      <dgm:spPr/>
      <dgm:t>
        <a:bodyPr/>
        <a:lstStyle/>
        <a:p>
          <a:r>
            <a:rPr lang="en-IN" b="1"/>
            <a:t>styles/</a:t>
          </a:r>
          <a:r>
            <a:rPr lang="en-IN"/>
            <a:t> → Custom styles (if any)</a:t>
          </a:r>
          <a:endParaRPr lang="en-US"/>
        </a:p>
      </dgm:t>
    </dgm:pt>
    <dgm:pt modelId="{1326FB74-BD22-4FED-930A-6C29F4926945}" type="parTrans" cxnId="{21C1D2BC-B710-470F-9C97-5CC0C106FF38}">
      <dgm:prSet/>
      <dgm:spPr/>
      <dgm:t>
        <a:bodyPr/>
        <a:lstStyle/>
        <a:p>
          <a:endParaRPr lang="en-US"/>
        </a:p>
      </dgm:t>
    </dgm:pt>
    <dgm:pt modelId="{95315F30-8601-4E66-8C1C-6D3E97C30183}" type="sibTrans" cxnId="{21C1D2BC-B710-470F-9C97-5CC0C106FF38}">
      <dgm:prSet/>
      <dgm:spPr/>
      <dgm:t>
        <a:bodyPr/>
        <a:lstStyle/>
        <a:p>
          <a:endParaRPr lang="en-US"/>
        </a:p>
      </dgm:t>
    </dgm:pt>
    <dgm:pt modelId="{54FFC8C9-6F6C-4BA2-85AC-7EAC4515523D}" type="pres">
      <dgm:prSet presAssocID="{8708501E-6A09-427C-B692-25D526C7D4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1671B4-56F6-42CE-813D-29B2E52D26EB}" type="pres">
      <dgm:prSet presAssocID="{C1B281E9-47CB-442C-9986-98734E182EC2}" presName="hierRoot1" presStyleCnt="0"/>
      <dgm:spPr/>
    </dgm:pt>
    <dgm:pt modelId="{344FA09A-DC9C-425E-B997-5251E2BACE88}" type="pres">
      <dgm:prSet presAssocID="{C1B281E9-47CB-442C-9986-98734E182EC2}" presName="composite" presStyleCnt="0"/>
      <dgm:spPr/>
    </dgm:pt>
    <dgm:pt modelId="{53A1F294-19BC-4CA8-8BD8-4F5039B2519F}" type="pres">
      <dgm:prSet presAssocID="{C1B281E9-47CB-442C-9986-98734E182EC2}" presName="background" presStyleLbl="node0" presStyleIdx="0" presStyleCnt="4"/>
      <dgm:spPr/>
    </dgm:pt>
    <dgm:pt modelId="{CB0D921B-F01B-43EF-8973-92D6688867FA}" type="pres">
      <dgm:prSet presAssocID="{C1B281E9-47CB-442C-9986-98734E182EC2}" presName="text" presStyleLbl="fgAcc0" presStyleIdx="0" presStyleCnt="4">
        <dgm:presLayoutVars>
          <dgm:chPref val="3"/>
        </dgm:presLayoutVars>
      </dgm:prSet>
      <dgm:spPr/>
    </dgm:pt>
    <dgm:pt modelId="{1F040F05-A841-4CB8-8837-AAE6C62E4130}" type="pres">
      <dgm:prSet presAssocID="{C1B281E9-47CB-442C-9986-98734E182EC2}" presName="hierChild2" presStyleCnt="0"/>
      <dgm:spPr/>
    </dgm:pt>
    <dgm:pt modelId="{5EECBE93-B66D-4DE0-9A06-9217FF32AC1E}" type="pres">
      <dgm:prSet presAssocID="{374999D5-ECD2-4D1C-AFDD-5099A5B9CFD7}" presName="hierRoot1" presStyleCnt="0"/>
      <dgm:spPr/>
    </dgm:pt>
    <dgm:pt modelId="{2FBE885A-3F0C-4134-BCE9-E9C0DE05249E}" type="pres">
      <dgm:prSet presAssocID="{374999D5-ECD2-4D1C-AFDD-5099A5B9CFD7}" presName="composite" presStyleCnt="0"/>
      <dgm:spPr/>
    </dgm:pt>
    <dgm:pt modelId="{7703EE91-FF9B-474D-82FE-5F5A8F5E1418}" type="pres">
      <dgm:prSet presAssocID="{374999D5-ECD2-4D1C-AFDD-5099A5B9CFD7}" presName="background" presStyleLbl="node0" presStyleIdx="1" presStyleCnt="4"/>
      <dgm:spPr/>
    </dgm:pt>
    <dgm:pt modelId="{36B0D124-0F82-4112-93C2-731DBBD2891A}" type="pres">
      <dgm:prSet presAssocID="{374999D5-ECD2-4D1C-AFDD-5099A5B9CFD7}" presName="text" presStyleLbl="fgAcc0" presStyleIdx="1" presStyleCnt="4">
        <dgm:presLayoutVars>
          <dgm:chPref val="3"/>
        </dgm:presLayoutVars>
      </dgm:prSet>
      <dgm:spPr/>
    </dgm:pt>
    <dgm:pt modelId="{FE8411AE-9754-4D01-B5D2-387F02EEA834}" type="pres">
      <dgm:prSet presAssocID="{374999D5-ECD2-4D1C-AFDD-5099A5B9CFD7}" presName="hierChild2" presStyleCnt="0"/>
      <dgm:spPr/>
    </dgm:pt>
    <dgm:pt modelId="{8818F6CF-400D-47BE-8347-C85EA3C4C208}" type="pres">
      <dgm:prSet presAssocID="{E68DAC0B-FF53-43BE-B5E3-4ADBF764FCEF}" presName="hierRoot1" presStyleCnt="0"/>
      <dgm:spPr/>
    </dgm:pt>
    <dgm:pt modelId="{CC9D9CED-5BC5-4427-830F-2AB8AB33397B}" type="pres">
      <dgm:prSet presAssocID="{E68DAC0B-FF53-43BE-B5E3-4ADBF764FCEF}" presName="composite" presStyleCnt="0"/>
      <dgm:spPr/>
    </dgm:pt>
    <dgm:pt modelId="{CEA5D00D-FA01-43A9-948A-C0AE2ADF4070}" type="pres">
      <dgm:prSet presAssocID="{E68DAC0B-FF53-43BE-B5E3-4ADBF764FCEF}" presName="background" presStyleLbl="node0" presStyleIdx="2" presStyleCnt="4"/>
      <dgm:spPr/>
    </dgm:pt>
    <dgm:pt modelId="{0AA12FAE-34EE-4D17-8549-A00EDB1F3A56}" type="pres">
      <dgm:prSet presAssocID="{E68DAC0B-FF53-43BE-B5E3-4ADBF764FCEF}" presName="text" presStyleLbl="fgAcc0" presStyleIdx="2" presStyleCnt="4">
        <dgm:presLayoutVars>
          <dgm:chPref val="3"/>
        </dgm:presLayoutVars>
      </dgm:prSet>
      <dgm:spPr/>
    </dgm:pt>
    <dgm:pt modelId="{D4C99709-267C-4619-940A-7FE519E8544F}" type="pres">
      <dgm:prSet presAssocID="{E68DAC0B-FF53-43BE-B5E3-4ADBF764FCEF}" presName="hierChild2" presStyleCnt="0"/>
      <dgm:spPr/>
    </dgm:pt>
    <dgm:pt modelId="{68B51F0A-97B3-497E-8D43-C38645231BF4}" type="pres">
      <dgm:prSet presAssocID="{B1B23703-9855-4FD8-8F9F-EE757CA9465B}" presName="hierRoot1" presStyleCnt="0"/>
      <dgm:spPr/>
    </dgm:pt>
    <dgm:pt modelId="{4BABCD39-4D2E-4C4E-BA93-51E0C92C9CB9}" type="pres">
      <dgm:prSet presAssocID="{B1B23703-9855-4FD8-8F9F-EE757CA9465B}" presName="composite" presStyleCnt="0"/>
      <dgm:spPr/>
    </dgm:pt>
    <dgm:pt modelId="{E8EDD2B3-301F-4261-B0D9-F9B10F5DBB2F}" type="pres">
      <dgm:prSet presAssocID="{B1B23703-9855-4FD8-8F9F-EE757CA9465B}" presName="background" presStyleLbl="node0" presStyleIdx="3" presStyleCnt="4"/>
      <dgm:spPr/>
    </dgm:pt>
    <dgm:pt modelId="{D7859F84-6A78-4375-9FB9-51871DF74C3F}" type="pres">
      <dgm:prSet presAssocID="{B1B23703-9855-4FD8-8F9F-EE757CA9465B}" presName="text" presStyleLbl="fgAcc0" presStyleIdx="3" presStyleCnt="4">
        <dgm:presLayoutVars>
          <dgm:chPref val="3"/>
        </dgm:presLayoutVars>
      </dgm:prSet>
      <dgm:spPr/>
    </dgm:pt>
    <dgm:pt modelId="{A4BCAF2E-B17C-4E5E-AC8F-0D37D974C213}" type="pres">
      <dgm:prSet presAssocID="{B1B23703-9855-4FD8-8F9F-EE757CA9465B}" presName="hierChild2" presStyleCnt="0"/>
      <dgm:spPr/>
    </dgm:pt>
  </dgm:ptLst>
  <dgm:cxnLst>
    <dgm:cxn modelId="{97F68E5E-3C16-4EB3-B600-797BE1D4C948}" srcId="{8708501E-6A09-427C-B692-25D526C7D49B}" destId="{E68DAC0B-FF53-43BE-B5E3-4ADBF764FCEF}" srcOrd="2" destOrd="0" parTransId="{657CBAE0-2D21-41E9-B79D-603FA0B8C053}" sibTransId="{EA808562-3D53-4FCC-A9D2-6F1DDE369562}"/>
    <dgm:cxn modelId="{0707087B-9085-4538-9DBA-0DD34AAABE1A}" type="presOf" srcId="{374999D5-ECD2-4D1C-AFDD-5099A5B9CFD7}" destId="{36B0D124-0F82-4112-93C2-731DBBD2891A}" srcOrd="0" destOrd="0" presId="urn:microsoft.com/office/officeart/2005/8/layout/hierarchy1"/>
    <dgm:cxn modelId="{B5323EB0-1C23-479D-A318-F4791CD6DA83}" srcId="{8708501E-6A09-427C-B692-25D526C7D49B}" destId="{C1B281E9-47CB-442C-9986-98734E182EC2}" srcOrd="0" destOrd="0" parTransId="{7F2A1B6A-ADED-4CC7-A6C1-19CF1931F06F}" sibTransId="{F145DAA0-96B8-4562-A8EA-8A94224427DD}"/>
    <dgm:cxn modelId="{72BE64B7-1975-4FDC-B138-9FDBDB21ABA7}" type="presOf" srcId="{B1B23703-9855-4FD8-8F9F-EE757CA9465B}" destId="{D7859F84-6A78-4375-9FB9-51871DF74C3F}" srcOrd="0" destOrd="0" presId="urn:microsoft.com/office/officeart/2005/8/layout/hierarchy1"/>
    <dgm:cxn modelId="{21C1D2BC-B710-470F-9C97-5CC0C106FF38}" srcId="{8708501E-6A09-427C-B692-25D526C7D49B}" destId="{B1B23703-9855-4FD8-8F9F-EE757CA9465B}" srcOrd="3" destOrd="0" parTransId="{1326FB74-BD22-4FED-930A-6C29F4926945}" sibTransId="{95315F30-8601-4E66-8C1C-6D3E97C30183}"/>
    <dgm:cxn modelId="{18D29AC4-965B-4CF9-8C8D-AEFF9C987C85}" type="presOf" srcId="{8708501E-6A09-427C-B692-25D526C7D49B}" destId="{54FFC8C9-6F6C-4BA2-85AC-7EAC4515523D}" srcOrd="0" destOrd="0" presId="urn:microsoft.com/office/officeart/2005/8/layout/hierarchy1"/>
    <dgm:cxn modelId="{7DDCEBDF-007C-43E0-8497-FC91FAD02828}" type="presOf" srcId="{E68DAC0B-FF53-43BE-B5E3-4ADBF764FCEF}" destId="{0AA12FAE-34EE-4D17-8549-A00EDB1F3A56}" srcOrd="0" destOrd="0" presId="urn:microsoft.com/office/officeart/2005/8/layout/hierarchy1"/>
    <dgm:cxn modelId="{473AECEA-4EEE-46B0-B818-A11149592967}" srcId="{8708501E-6A09-427C-B692-25D526C7D49B}" destId="{374999D5-ECD2-4D1C-AFDD-5099A5B9CFD7}" srcOrd="1" destOrd="0" parTransId="{6CC264A5-3532-45EC-A579-61462C3870B5}" sibTransId="{8158DDA0-A85E-41C6-B204-67AE8D8B749F}"/>
    <dgm:cxn modelId="{7E12CBF1-9B9B-49D6-99C5-428C3E5E5D33}" type="presOf" srcId="{C1B281E9-47CB-442C-9986-98734E182EC2}" destId="{CB0D921B-F01B-43EF-8973-92D6688867FA}" srcOrd="0" destOrd="0" presId="urn:microsoft.com/office/officeart/2005/8/layout/hierarchy1"/>
    <dgm:cxn modelId="{22B00602-9921-4D27-9F8E-5FCD0CC23EA5}" type="presParOf" srcId="{54FFC8C9-6F6C-4BA2-85AC-7EAC4515523D}" destId="{E11671B4-56F6-42CE-813D-29B2E52D26EB}" srcOrd="0" destOrd="0" presId="urn:microsoft.com/office/officeart/2005/8/layout/hierarchy1"/>
    <dgm:cxn modelId="{DB87A470-0F73-4FFA-9EE5-0FA3B90086B1}" type="presParOf" srcId="{E11671B4-56F6-42CE-813D-29B2E52D26EB}" destId="{344FA09A-DC9C-425E-B997-5251E2BACE88}" srcOrd="0" destOrd="0" presId="urn:microsoft.com/office/officeart/2005/8/layout/hierarchy1"/>
    <dgm:cxn modelId="{785069CD-F3AD-479D-BE19-5CDD1760B09D}" type="presParOf" srcId="{344FA09A-DC9C-425E-B997-5251E2BACE88}" destId="{53A1F294-19BC-4CA8-8BD8-4F5039B2519F}" srcOrd="0" destOrd="0" presId="urn:microsoft.com/office/officeart/2005/8/layout/hierarchy1"/>
    <dgm:cxn modelId="{B8D3BD8A-59F2-4B54-B91C-9F0E6F243E92}" type="presParOf" srcId="{344FA09A-DC9C-425E-B997-5251E2BACE88}" destId="{CB0D921B-F01B-43EF-8973-92D6688867FA}" srcOrd="1" destOrd="0" presId="urn:microsoft.com/office/officeart/2005/8/layout/hierarchy1"/>
    <dgm:cxn modelId="{CBFCC668-EB35-479A-BAD7-98F279EE89EC}" type="presParOf" srcId="{E11671B4-56F6-42CE-813D-29B2E52D26EB}" destId="{1F040F05-A841-4CB8-8837-AAE6C62E4130}" srcOrd="1" destOrd="0" presId="urn:microsoft.com/office/officeart/2005/8/layout/hierarchy1"/>
    <dgm:cxn modelId="{67804677-20B4-4DE4-AFC1-23485C5A922C}" type="presParOf" srcId="{54FFC8C9-6F6C-4BA2-85AC-7EAC4515523D}" destId="{5EECBE93-B66D-4DE0-9A06-9217FF32AC1E}" srcOrd="1" destOrd="0" presId="urn:microsoft.com/office/officeart/2005/8/layout/hierarchy1"/>
    <dgm:cxn modelId="{193472B1-3B6B-4406-BAF0-0B21877A7463}" type="presParOf" srcId="{5EECBE93-B66D-4DE0-9A06-9217FF32AC1E}" destId="{2FBE885A-3F0C-4134-BCE9-E9C0DE05249E}" srcOrd="0" destOrd="0" presId="urn:microsoft.com/office/officeart/2005/8/layout/hierarchy1"/>
    <dgm:cxn modelId="{70D0DCBE-6C2E-40F2-8B2A-5312A1E741ED}" type="presParOf" srcId="{2FBE885A-3F0C-4134-BCE9-E9C0DE05249E}" destId="{7703EE91-FF9B-474D-82FE-5F5A8F5E1418}" srcOrd="0" destOrd="0" presId="urn:microsoft.com/office/officeart/2005/8/layout/hierarchy1"/>
    <dgm:cxn modelId="{E20B9722-EBD1-4FAA-9AD4-96EB3EDFC9E5}" type="presParOf" srcId="{2FBE885A-3F0C-4134-BCE9-E9C0DE05249E}" destId="{36B0D124-0F82-4112-93C2-731DBBD2891A}" srcOrd="1" destOrd="0" presId="urn:microsoft.com/office/officeart/2005/8/layout/hierarchy1"/>
    <dgm:cxn modelId="{6E9E631C-DFD9-4704-8A87-B1465860F274}" type="presParOf" srcId="{5EECBE93-B66D-4DE0-9A06-9217FF32AC1E}" destId="{FE8411AE-9754-4D01-B5D2-387F02EEA834}" srcOrd="1" destOrd="0" presId="urn:microsoft.com/office/officeart/2005/8/layout/hierarchy1"/>
    <dgm:cxn modelId="{97DC9073-7B0E-4C6A-AAA2-F2C86043C54B}" type="presParOf" srcId="{54FFC8C9-6F6C-4BA2-85AC-7EAC4515523D}" destId="{8818F6CF-400D-47BE-8347-C85EA3C4C208}" srcOrd="2" destOrd="0" presId="urn:microsoft.com/office/officeart/2005/8/layout/hierarchy1"/>
    <dgm:cxn modelId="{FC042518-6669-40F7-A9D7-AA65454399C4}" type="presParOf" srcId="{8818F6CF-400D-47BE-8347-C85EA3C4C208}" destId="{CC9D9CED-5BC5-4427-830F-2AB8AB33397B}" srcOrd="0" destOrd="0" presId="urn:microsoft.com/office/officeart/2005/8/layout/hierarchy1"/>
    <dgm:cxn modelId="{DA94CF7C-41E2-4FED-8994-AEC282B79E7B}" type="presParOf" srcId="{CC9D9CED-5BC5-4427-830F-2AB8AB33397B}" destId="{CEA5D00D-FA01-43A9-948A-C0AE2ADF4070}" srcOrd="0" destOrd="0" presId="urn:microsoft.com/office/officeart/2005/8/layout/hierarchy1"/>
    <dgm:cxn modelId="{EEB579CA-8000-473C-81C2-CE142078BABA}" type="presParOf" srcId="{CC9D9CED-5BC5-4427-830F-2AB8AB33397B}" destId="{0AA12FAE-34EE-4D17-8549-A00EDB1F3A56}" srcOrd="1" destOrd="0" presId="urn:microsoft.com/office/officeart/2005/8/layout/hierarchy1"/>
    <dgm:cxn modelId="{86ACD181-37EB-442A-AA49-98BB860F07C8}" type="presParOf" srcId="{8818F6CF-400D-47BE-8347-C85EA3C4C208}" destId="{D4C99709-267C-4619-940A-7FE519E8544F}" srcOrd="1" destOrd="0" presId="urn:microsoft.com/office/officeart/2005/8/layout/hierarchy1"/>
    <dgm:cxn modelId="{C99A656B-A628-407E-B962-D07B1C4B66DA}" type="presParOf" srcId="{54FFC8C9-6F6C-4BA2-85AC-7EAC4515523D}" destId="{68B51F0A-97B3-497E-8D43-C38645231BF4}" srcOrd="3" destOrd="0" presId="urn:microsoft.com/office/officeart/2005/8/layout/hierarchy1"/>
    <dgm:cxn modelId="{8F8E48E7-E835-44D3-89B4-0CB5A9C08D45}" type="presParOf" srcId="{68B51F0A-97B3-497E-8D43-C38645231BF4}" destId="{4BABCD39-4D2E-4C4E-BA93-51E0C92C9CB9}" srcOrd="0" destOrd="0" presId="urn:microsoft.com/office/officeart/2005/8/layout/hierarchy1"/>
    <dgm:cxn modelId="{E4CA8E8D-98F6-4609-B5CF-DD4EC9919364}" type="presParOf" srcId="{4BABCD39-4D2E-4C4E-BA93-51E0C92C9CB9}" destId="{E8EDD2B3-301F-4261-B0D9-F9B10F5DBB2F}" srcOrd="0" destOrd="0" presId="urn:microsoft.com/office/officeart/2005/8/layout/hierarchy1"/>
    <dgm:cxn modelId="{C78E0C63-34B8-4D8D-A4AD-5568FB1B9AF8}" type="presParOf" srcId="{4BABCD39-4D2E-4C4E-BA93-51E0C92C9CB9}" destId="{D7859F84-6A78-4375-9FB9-51871DF74C3F}" srcOrd="1" destOrd="0" presId="urn:microsoft.com/office/officeart/2005/8/layout/hierarchy1"/>
    <dgm:cxn modelId="{6F75E5CD-613F-41E3-9836-011893DCB381}" type="presParOf" srcId="{68B51F0A-97B3-497E-8D43-C38645231BF4}" destId="{A4BCAF2E-B17C-4E5E-AC8F-0D37D974C2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8F6B02-FE34-406B-89A4-EFA22810EB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D256DF-E8EB-4433-8D9B-0D77C2FD669D}">
      <dgm:prSet/>
      <dgm:spPr/>
      <dgm:t>
        <a:bodyPr/>
        <a:lstStyle/>
        <a:p>
          <a:r>
            <a:rPr lang="en-US" b="1" i="0" baseline="0"/>
            <a:t>Student Panel:</a:t>
          </a:r>
          <a:r>
            <a:rPr lang="en-US" b="0" i="0" baseline="0"/>
            <a:t> Register, book, and cancel appointments. </a:t>
          </a:r>
          <a:endParaRPr lang="en-US"/>
        </a:p>
      </dgm:t>
    </dgm:pt>
    <dgm:pt modelId="{5E3DC3A4-908D-4197-9462-0AB0720E458A}" type="parTrans" cxnId="{38693BAC-70EB-49A7-8AEE-F83A9115E37E}">
      <dgm:prSet/>
      <dgm:spPr/>
      <dgm:t>
        <a:bodyPr/>
        <a:lstStyle/>
        <a:p>
          <a:endParaRPr lang="en-US"/>
        </a:p>
      </dgm:t>
    </dgm:pt>
    <dgm:pt modelId="{7FEB43C0-AFA0-4269-AF89-6B8C1F907007}" type="sibTrans" cxnId="{38693BAC-70EB-49A7-8AEE-F83A9115E37E}">
      <dgm:prSet/>
      <dgm:spPr/>
      <dgm:t>
        <a:bodyPr/>
        <a:lstStyle/>
        <a:p>
          <a:endParaRPr lang="en-US"/>
        </a:p>
      </dgm:t>
    </dgm:pt>
    <dgm:pt modelId="{CBE6B90E-218F-4152-A718-BDD944D8B69B}">
      <dgm:prSet/>
      <dgm:spPr/>
      <dgm:t>
        <a:bodyPr/>
        <a:lstStyle/>
        <a:p>
          <a:r>
            <a:rPr lang="en-US" b="1" i="0" baseline="0"/>
            <a:t>Teacher Panel:</a:t>
          </a:r>
          <a:r>
            <a:rPr lang="en-US" b="0" i="0" baseline="0"/>
            <a:t> Approve/cancel bookings, manage schedules. </a:t>
          </a:r>
          <a:endParaRPr lang="en-US"/>
        </a:p>
      </dgm:t>
    </dgm:pt>
    <dgm:pt modelId="{3BD8A581-86E9-4765-83EE-575A40E61D0C}" type="parTrans" cxnId="{BDC048A7-39FE-4E3E-A7E1-23915A753E63}">
      <dgm:prSet/>
      <dgm:spPr/>
      <dgm:t>
        <a:bodyPr/>
        <a:lstStyle/>
        <a:p>
          <a:endParaRPr lang="en-US"/>
        </a:p>
      </dgm:t>
    </dgm:pt>
    <dgm:pt modelId="{C70F0E19-7342-4386-9CFB-252E226F28BA}" type="sibTrans" cxnId="{BDC048A7-39FE-4E3E-A7E1-23915A753E63}">
      <dgm:prSet/>
      <dgm:spPr/>
      <dgm:t>
        <a:bodyPr/>
        <a:lstStyle/>
        <a:p>
          <a:endParaRPr lang="en-US"/>
        </a:p>
      </dgm:t>
    </dgm:pt>
    <dgm:pt modelId="{D862F09D-F75B-42FF-B065-9C4CCA99F68B}">
      <dgm:prSet/>
      <dgm:spPr/>
      <dgm:t>
        <a:bodyPr/>
        <a:lstStyle/>
        <a:p>
          <a:r>
            <a:rPr lang="en-US" b="1" i="0" baseline="0"/>
            <a:t>Admin Panel:</a:t>
          </a:r>
          <a:r>
            <a:rPr lang="en-US" b="0" i="0" baseline="0"/>
            <a:t> Manage users, approve students. </a:t>
          </a:r>
          <a:endParaRPr lang="en-US"/>
        </a:p>
      </dgm:t>
    </dgm:pt>
    <dgm:pt modelId="{C784F708-6081-4468-A7E6-0C04966F4322}" type="parTrans" cxnId="{590BA646-0F8B-4F4D-BC9F-09EC29409C9E}">
      <dgm:prSet/>
      <dgm:spPr/>
      <dgm:t>
        <a:bodyPr/>
        <a:lstStyle/>
        <a:p>
          <a:endParaRPr lang="en-US"/>
        </a:p>
      </dgm:t>
    </dgm:pt>
    <dgm:pt modelId="{267AEF17-8C62-4A0A-AF47-F9D88FAD411A}" type="sibTrans" cxnId="{590BA646-0F8B-4F4D-BC9F-09EC29409C9E}">
      <dgm:prSet/>
      <dgm:spPr/>
      <dgm:t>
        <a:bodyPr/>
        <a:lstStyle/>
        <a:p>
          <a:endParaRPr lang="en-US"/>
        </a:p>
      </dgm:t>
    </dgm:pt>
    <dgm:pt modelId="{90D63A38-5B43-4B02-A344-C9B47E496E2A}">
      <dgm:prSet/>
      <dgm:spPr/>
      <dgm:t>
        <a:bodyPr/>
        <a:lstStyle/>
        <a:p>
          <a:r>
            <a:rPr lang="en-US" b="1" i="0" baseline="0"/>
            <a:t>Notifications:</a:t>
          </a:r>
          <a:r>
            <a:rPr lang="en-US" b="0" i="0" baseline="0"/>
            <a:t> Uses React-Toastify for alerts. </a:t>
          </a:r>
          <a:endParaRPr lang="en-US"/>
        </a:p>
      </dgm:t>
    </dgm:pt>
    <dgm:pt modelId="{73C91558-FB38-4DAC-9620-32D424FA7C97}" type="parTrans" cxnId="{B55F469F-3F91-42B1-8DC4-DE9405ABCD00}">
      <dgm:prSet/>
      <dgm:spPr/>
      <dgm:t>
        <a:bodyPr/>
        <a:lstStyle/>
        <a:p>
          <a:endParaRPr lang="en-US"/>
        </a:p>
      </dgm:t>
    </dgm:pt>
    <dgm:pt modelId="{BA5C624A-36C7-4C1A-AA86-34C501085F86}" type="sibTrans" cxnId="{B55F469F-3F91-42B1-8DC4-DE9405ABCD00}">
      <dgm:prSet/>
      <dgm:spPr/>
      <dgm:t>
        <a:bodyPr/>
        <a:lstStyle/>
        <a:p>
          <a:endParaRPr lang="en-US"/>
        </a:p>
      </dgm:t>
    </dgm:pt>
    <dgm:pt modelId="{20235B22-6B8F-45CC-A53F-2DBF3FB99398}" type="pres">
      <dgm:prSet presAssocID="{DC8F6B02-FE34-406B-89A4-EFA22810EBD6}" presName="linear" presStyleCnt="0">
        <dgm:presLayoutVars>
          <dgm:animLvl val="lvl"/>
          <dgm:resizeHandles val="exact"/>
        </dgm:presLayoutVars>
      </dgm:prSet>
      <dgm:spPr/>
    </dgm:pt>
    <dgm:pt modelId="{8D230B68-B97A-420B-B798-97821470CE8F}" type="pres">
      <dgm:prSet presAssocID="{F4D256DF-E8EB-4433-8D9B-0D77C2FD66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FF3E19-A3EF-4327-8761-187B50F00A21}" type="pres">
      <dgm:prSet presAssocID="{7FEB43C0-AFA0-4269-AF89-6B8C1F907007}" presName="spacer" presStyleCnt="0"/>
      <dgm:spPr/>
    </dgm:pt>
    <dgm:pt modelId="{90C9639E-E037-4318-AA10-8034C988405D}" type="pres">
      <dgm:prSet presAssocID="{CBE6B90E-218F-4152-A718-BDD944D8B69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44FAF3-5517-4173-AE9E-D227A773F2C9}" type="pres">
      <dgm:prSet presAssocID="{C70F0E19-7342-4386-9CFB-252E226F28BA}" presName="spacer" presStyleCnt="0"/>
      <dgm:spPr/>
    </dgm:pt>
    <dgm:pt modelId="{EF029275-24B5-4AF9-8E1F-0022E015C5D6}" type="pres">
      <dgm:prSet presAssocID="{D862F09D-F75B-42FF-B065-9C4CCA99F6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D7661A-E084-4D0D-9A31-7A0365371599}" type="pres">
      <dgm:prSet presAssocID="{267AEF17-8C62-4A0A-AF47-F9D88FAD411A}" presName="spacer" presStyleCnt="0"/>
      <dgm:spPr/>
    </dgm:pt>
    <dgm:pt modelId="{B8F3AEBC-4C62-4802-87D6-B09FCAB63CA4}" type="pres">
      <dgm:prSet presAssocID="{90D63A38-5B43-4B02-A344-C9B47E496E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DBE633-3E1C-453D-A341-E2839E05B744}" type="presOf" srcId="{DC8F6B02-FE34-406B-89A4-EFA22810EBD6}" destId="{20235B22-6B8F-45CC-A53F-2DBF3FB99398}" srcOrd="0" destOrd="0" presId="urn:microsoft.com/office/officeart/2005/8/layout/vList2"/>
    <dgm:cxn modelId="{590BA646-0F8B-4F4D-BC9F-09EC29409C9E}" srcId="{DC8F6B02-FE34-406B-89A4-EFA22810EBD6}" destId="{D862F09D-F75B-42FF-B065-9C4CCA99F68B}" srcOrd="2" destOrd="0" parTransId="{C784F708-6081-4468-A7E6-0C04966F4322}" sibTransId="{267AEF17-8C62-4A0A-AF47-F9D88FAD411A}"/>
    <dgm:cxn modelId="{A5689571-DB06-4766-8D6B-CAEA03D82784}" type="presOf" srcId="{D862F09D-F75B-42FF-B065-9C4CCA99F68B}" destId="{EF029275-24B5-4AF9-8E1F-0022E015C5D6}" srcOrd="0" destOrd="0" presId="urn:microsoft.com/office/officeart/2005/8/layout/vList2"/>
    <dgm:cxn modelId="{74740552-E928-41BD-BDBE-A4D472916BC5}" type="presOf" srcId="{F4D256DF-E8EB-4433-8D9B-0D77C2FD669D}" destId="{8D230B68-B97A-420B-B798-97821470CE8F}" srcOrd="0" destOrd="0" presId="urn:microsoft.com/office/officeart/2005/8/layout/vList2"/>
    <dgm:cxn modelId="{B55F469F-3F91-42B1-8DC4-DE9405ABCD00}" srcId="{DC8F6B02-FE34-406B-89A4-EFA22810EBD6}" destId="{90D63A38-5B43-4B02-A344-C9B47E496E2A}" srcOrd="3" destOrd="0" parTransId="{73C91558-FB38-4DAC-9620-32D424FA7C97}" sibTransId="{BA5C624A-36C7-4C1A-AA86-34C501085F86}"/>
    <dgm:cxn modelId="{BDC048A7-39FE-4E3E-A7E1-23915A753E63}" srcId="{DC8F6B02-FE34-406B-89A4-EFA22810EBD6}" destId="{CBE6B90E-218F-4152-A718-BDD944D8B69B}" srcOrd="1" destOrd="0" parTransId="{3BD8A581-86E9-4765-83EE-575A40E61D0C}" sibTransId="{C70F0E19-7342-4386-9CFB-252E226F28BA}"/>
    <dgm:cxn modelId="{38693BAC-70EB-49A7-8AEE-F83A9115E37E}" srcId="{DC8F6B02-FE34-406B-89A4-EFA22810EBD6}" destId="{F4D256DF-E8EB-4433-8D9B-0D77C2FD669D}" srcOrd="0" destOrd="0" parTransId="{5E3DC3A4-908D-4197-9462-0AB0720E458A}" sibTransId="{7FEB43C0-AFA0-4269-AF89-6B8C1F907007}"/>
    <dgm:cxn modelId="{8D6D09B5-D390-4E69-86BF-F96C5FDFEF08}" type="presOf" srcId="{CBE6B90E-218F-4152-A718-BDD944D8B69B}" destId="{90C9639E-E037-4318-AA10-8034C988405D}" srcOrd="0" destOrd="0" presId="urn:microsoft.com/office/officeart/2005/8/layout/vList2"/>
    <dgm:cxn modelId="{B68356FC-B54A-47EA-A4EE-BD522B170590}" type="presOf" srcId="{90D63A38-5B43-4B02-A344-C9B47E496E2A}" destId="{B8F3AEBC-4C62-4802-87D6-B09FCAB63CA4}" srcOrd="0" destOrd="0" presId="urn:microsoft.com/office/officeart/2005/8/layout/vList2"/>
    <dgm:cxn modelId="{8C232779-D56A-4882-861C-CB4A5163ABE1}" type="presParOf" srcId="{20235B22-6B8F-45CC-A53F-2DBF3FB99398}" destId="{8D230B68-B97A-420B-B798-97821470CE8F}" srcOrd="0" destOrd="0" presId="urn:microsoft.com/office/officeart/2005/8/layout/vList2"/>
    <dgm:cxn modelId="{AD8C9677-FADD-4400-9540-96A479FC12C5}" type="presParOf" srcId="{20235B22-6B8F-45CC-A53F-2DBF3FB99398}" destId="{09FF3E19-A3EF-4327-8761-187B50F00A21}" srcOrd="1" destOrd="0" presId="urn:microsoft.com/office/officeart/2005/8/layout/vList2"/>
    <dgm:cxn modelId="{EB3E65D5-E611-404B-AA9F-C93731EC3AAE}" type="presParOf" srcId="{20235B22-6B8F-45CC-A53F-2DBF3FB99398}" destId="{90C9639E-E037-4318-AA10-8034C988405D}" srcOrd="2" destOrd="0" presId="urn:microsoft.com/office/officeart/2005/8/layout/vList2"/>
    <dgm:cxn modelId="{DDDD8EE3-8F23-477E-940D-56DF41EB3D29}" type="presParOf" srcId="{20235B22-6B8F-45CC-A53F-2DBF3FB99398}" destId="{9244FAF3-5517-4173-AE9E-D227A773F2C9}" srcOrd="3" destOrd="0" presId="urn:microsoft.com/office/officeart/2005/8/layout/vList2"/>
    <dgm:cxn modelId="{8A0AAB05-082E-405C-985B-F2C303F4CB9B}" type="presParOf" srcId="{20235B22-6B8F-45CC-A53F-2DBF3FB99398}" destId="{EF029275-24B5-4AF9-8E1F-0022E015C5D6}" srcOrd="4" destOrd="0" presId="urn:microsoft.com/office/officeart/2005/8/layout/vList2"/>
    <dgm:cxn modelId="{1B44C86F-1D25-4401-A1F4-7FC994A992F4}" type="presParOf" srcId="{20235B22-6B8F-45CC-A53F-2DBF3FB99398}" destId="{A5D7661A-E084-4D0D-9A31-7A0365371599}" srcOrd="5" destOrd="0" presId="urn:microsoft.com/office/officeart/2005/8/layout/vList2"/>
    <dgm:cxn modelId="{9A1BC2C6-CB7E-4DEE-A8B2-C8899767E102}" type="presParOf" srcId="{20235B22-6B8F-45CC-A53F-2DBF3FB99398}" destId="{B8F3AEBC-4C62-4802-87D6-B09FCAB63CA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ECF134-28AA-4A19-A622-E9C716244D1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51F46C-C211-4A9E-97B4-559D1D8ADA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Complete API Connectivity</a:t>
          </a:r>
          <a:r>
            <a:rPr lang="en-US" b="0" i="0" baseline="0"/>
            <a:t> – Connect frontend with the backend for real-time data. </a:t>
          </a:r>
          <a:endParaRPr lang="en-US"/>
        </a:p>
      </dgm:t>
    </dgm:pt>
    <dgm:pt modelId="{C0DF88C6-88A4-4618-A101-4EFC235DFB5B}" type="parTrans" cxnId="{815190DA-A275-4BB3-AA99-6B15168875CA}">
      <dgm:prSet/>
      <dgm:spPr/>
      <dgm:t>
        <a:bodyPr/>
        <a:lstStyle/>
        <a:p>
          <a:endParaRPr lang="en-US"/>
        </a:p>
      </dgm:t>
    </dgm:pt>
    <dgm:pt modelId="{8EBFAA77-A3C4-430F-ADED-DBCF70721530}" type="sibTrans" cxnId="{815190DA-A275-4BB3-AA99-6B15168875CA}">
      <dgm:prSet/>
      <dgm:spPr/>
      <dgm:t>
        <a:bodyPr/>
        <a:lstStyle/>
        <a:p>
          <a:endParaRPr lang="en-US"/>
        </a:p>
      </dgm:t>
    </dgm:pt>
    <dgm:pt modelId="{3C70A0FD-2E96-4558-97AF-93B41C6A9F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Authentication</a:t>
          </a:r>
          <a:r>
            <a:rPr lang="en-US" b="0" i="0" baseline="0"/>
            <a:t> – Implement JWT-based login for students, teachers, and admins. </a:t>
          </a:r>
          <a:endParaRPr lang="en-US"/>
        </a:p>
      </dgm:t>
    </dgm:pt>
    <dgm:pt modelId="{01F6E135-B2C5-41A8-85B2-F6A53CFC3FD6}" type="parTrans" cxnId="{953FB6AE-D7B5-4DA0-B0C3-F6E28B45721C}">
      <dgm:prSet/>
      <dgm:spPr/>
      <dgm:t>
        <a:bodyPr/>
        <a:lstStyle/>
        <a:p>
          <a:endParaRPr lang="en-US"/>
        </a:p>
      </dgm:t>
    </dgm:pt>
    <dgm:pt modelId="{ED87F7AB-3A9C-4422-8E32-DD6F574D7691}" type="sibTrans" cxnId="{953FB6AE-D7B5-4DA0-B0C3-F6E28B45721C}">
      <dgm:prSet/>
      <dgm:spPr/>
      <dgm:t>
        <a:bodyPr/>
        <a:lstStyle/>
        <a:p>
          <a:endParaRPr lang="en-US"/>
        </a:p>
      </dgm:t>
    </dgm:pt>
    <dgm:pt modelId="{F4B34684-1ED5-461B-AEBD-048B2F3DD2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Database Integration</a:t>
          </a:r>
          <a:r>
            <a:rPr lang="en-US" b="0" i="0" baseline="0"/>
            <a:t> – Store appointment data in MongoDB. </a:t>
          </a:r>
          <a:endParaRPr lang="en-US"/>
        </a:p>
      </dgm:t>
    </dgm:pt>
    <dgm:pt modelId="{0FC4BF1E-A984-4E70-980D-A32690DFB966}" type="parTrans" cxnId="{CB5DC1F3-2E62-48C2-A7D8-468916C73CC5}">
      <dgm:prSet/>
      <dgm:spPr/>
      <dgm:t>
        <a:bodyPr/>
        <a:lstStyle/>
        <a:p>
          <a:endParaRPr lang="en-US"/>
        </a:p>
      </dgm:t>
    </dgm:pt>
    <dgm:pt modelId="{D19AC749-8741-4534-A0A1-278FE339CEC0}" type="sibTrans" cxnId="{CB5DC1F3-2E62-48C2-A7D8-468916C73CC5}">
      <dgm:prSet/>
      <dgm:spPr/>
      <dgm:t>
        <a:bodyPr/>
        <a:lstStyle/>
        <a:p>
          <a:endParaRPr lang="en-US"/>
        </a:p>
      </dgm:t>
    </dgm:pt>
    <dgm:pt modelId="{7DABC052-BFD9-45C0-A1C3-4D9FA1FC36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Role-Based Access</a:t>
          </a:r>
          <a:r>
            <a:rPr lang="en-US" b="0" i="0" baseline="0"/>
            <a:t> – Restrict pages based on user type. </a:t>
          </a:r>
          <a:endParaRPr lang="en-US"/>
        </a:p>
      </dgm:t>
    </dgm:pt>
    <dgm:pt modelId="{B7C073FB-1B2A-4A93-AABD-C526C6648593}" type="parTrans" cxnId="{CC1566B3-746C-45A2-A9D9-40970B8A9548}">
      <dgm:prSet/>
      <dgm:spPr/>
      <dgm:t>
        <a:bodyPr/>
        <a:lstStyle/>
        <a:p>
          <a:endParaRPr lang="en-US"/>
        </a:p>
      </dgm:t>
    </dgm:pt>
    <dgm:pt modelId="{AE0689B7-6344-4891-B161-40DB9F2199C7}" type="sibTrans" cxnId="{CC1566B3-746C-45A2-A9D9-40970B8A9548}">
      <dgm:prSet/>
      <dgm:spPr/>
      <dgm:t>
        <a:bodyPr/>
        <a:lstStyle/>
        <a:p>
          <a:endParaRPr lang="en-US"/>
        </a:p>
      </dgm:t>
    </dgm:pt>
    <dgm:pt modelId="{4E1C827E-DE21-4D3D-A0CE-9CBD9DF083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Performance Optimization</a:t>
          </a:r>
          <a:r>
            <a:rPr lang="en-US" b="0" i="0" baseline="0"/>
            <a:t> – Improve frontend performance with lazy loading. </a:t>
          </a:r>
          <a:endParaRPr lang="en-US"/>
        </a:p>
      </dgm:t>
    </dgm:pt>
    <dgm:pt modelId="{09142504-0777-4D84-8B08-41D0C69F97B1}" type="parTrans" cxnId="{7CA9D80F-C5C0-4DD7-A53D-0B314EB48695}">
      <dgm:prSet/>
      <dgm:spPr/>
      <dgm:t>
        <a:bodyPr/>
        <a:lstStyle/>
        <a:p>
          <a:endParaRPr lang="en-US"/>
        </a:p>
      </dgm:t>
    </dgm:pt>
    <dgm:pt modelId="{B1A4C253-2969-4CA2-AB0D-7BA20EDDE59B}" type="sibTrans" cxnId="{7CA9D80F-C5C0-4DD7-A53D-0B314EB48695}">
      <dgm:prSet/>
      <dgm:spPr/>
      <dgm:t>
        <a:bodyPr/>
        <a:lstStyle/>
        <a:p>
          <a:endParaRPr lang="en-US"/>
        </a:p>
      </dgm:t>
    </dgm:pt>
    <dgm:pt modelId="{B259D52C-7186-476F-B4EA-3B3BC58F8921}" type="pres">
      <dgm:prSet presAssocID="{D8ECF134-28AA-4A19-A622-E9C716244D18}" presName="root" presStyleCnt="0">
        <dgm:presLayoutVars>
          <dgm:dir/>
          <dgm:resizeHandles val="exact"/>
        </dgm:presLayoutVars>
      </dgm:prSet>
      <dgm:spPr/>
    </dgm:pt>
    <dgm:pt modelId="{3F1C8755-87B1-4D36-A937-A12ED92D49F5}" type="pres">
      <dgm:prSet presAssocID="{3351F46C-C211-4A9E-97B4-559D1D8ADA4B}" presName="compNode" presStyleCnt="0"/>
      <dgm:spPr/>
    </dgm:pt>
    <dgm:pt modelId="{DB351AF5-0BC9-4858-9E6C-D7B7358FE009}" type="pres">
      <dgm:prSet presAssocID="{3351F46C-C211-4A9E-97B4-559D1D8ADA4B}" presName="bgRect" presStyleLbl="bgShp" presStyleIdx="0" presStyleCnt="5"/>
      <dgm:spPr/>
    </dgm:pt>
    <dgm:pt modelId="{281C5B23-BF12-4C63-8A02-17F8C634E97A}" type="pres">
      <dgm:prSet presAssocID="{3351F46C-C211-4A9E-97B4-559D1D8ADA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8CFB3D9-B864-4E08-B9D4-44FA981E716F}" type="pres">
      <dgm:prSet presAssocID="{3351F46C-C211-4A9E-97B4-559D1D8ADA4B}" presName="spaceRect" presStyleCnt="0"/>
      <dgm:spPr/>
    </dgm:pt>
    <dgm:pt modelId="{48C37306-2880-4CA1-B017-7C2461E2C734}" type="pres">
      <dgm:prSet presAssocID="{3351F46C-C211-4A9E-97B4-559D1D8ADA4B}" presName="parTx" presStyleLbl="revTx" presStyleIdx="0" presStyleCnt="5">
        <dgm:presLayoutVars>
          <dgm:chMax val="0"/>
          <dgm:chPref val="0"/>
        </dgm:presLayoutVars>
      </dgm:prSet>
      <dgm:spPr/>
    </dgm:pt>
    <dgm:pt modelId="{E52473AF-9667-490F-A2F6-6485BFD3C532}" type="pres">
      <dgm:prSet presAssocID="{8EBFAA77-A3C4-430F-ADED-DBCF70721530}" presName="sibTrans" presStyleCnt="0"/>
      <dgm:spPr/>
    </dgm:pt>
    <dgm:pt modelId="{ED6CAAD8-A62B-48F5-8E47-4B9E7938683C}" type="pres">
      <dgm:prSet presAssocID="{3C70A0FD-2E96-4558-97AF-93B41C6A9FD3}" presName="compNode" presStyleCnt="0"/>
      <dgm:spPr/>
    </dgm:pt>
    <dgm:pt modelId="{21175C7C-C2CC-4719-A0C6-DFEFC4961500}" type="pres">
      <dgm:prSet presAssocID="{3C70A0FD-2E96-4558-97AF-93B41C6A9FD3}" presName="bgRect" presStyleLbl="bgShp" presStyleIdx="1" presStyleCnt="5"/>
      <dgm:spPr/>
    </dgm:pt>
    <dgm:pt modelId="{40CD0D82-5CA3-41BE-9659-91007A317021}" type="pres">
      <dgm:prSet presAssocID="{3C70A0FD-2E96-4558-97AF-93B41C6A9FD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8EEA7411-6A03-4D4F-A9B1-0C5F0172675C}" type="pres">
      <dgm:prSet presAssocID="{3C70A0FD-2E96-4558-97AF-93B41C6A9FD3}" presName="spaceRect" presStyleCnt="0"/>
      <dgm:spPr/>
    </dgm:pt>
    <dgm:pt modelId="{277D5DF6-B7FA-4831-82ED-6C8A895A61D8}" type="pres">
      <dgm:prSet presAssocID="{3C70A0FD-2E96-4558-97AF-93B41C6A9FD3}" presName="parTx" presStyleLbl="revTx" presStyleIdx="1" presStyleCnt="5">
        <dgm:presLayoutVars>
          <dgm:chMax val="0"/>
          <dgm:chPref val="0"/>
        </dgm:presLayoutVars>
      </dgm:prSet>
      <dgm:spPr/>
    </dgm:pt>
    <dgm:pt modelId="{787186B4-90B3-4E39-82D0-2F4A255AB428}" type="pres">
      <dgm:prSet presAssocID="{ED87F7AB-3A9C-4422-8E32-DD6F574D7691}" presName="sibTrans" presStyleCnt="0"/>
      <dgm:spPr/>
    </dgm:pt>
    <dgm:pt modelId="{3E3D08F0-C2E1-41CA-9BDA-0B601A7B28DA}" type="pres">
      <dgm:prSet presAssocID="{F4B34684-1ED5-461B-AEBD-048B2F3DD28E}" presName="compNode" presStyleCnt="0"/>
      <dgm:spPr/>
    </dgm:pt>
    <dgm:pt modelId="{701A5380-AAEF-477C-ACF1-642CC0DDF42B}" type="pres">
      <dgm:prSet presAssocID="{F4B34684-1ED5-461B-AEBD-048B2F3DD28E}" presName="bgRect" presStyleLbl="bgShp" presStyleIdx="2" presStyleCnt="5"/>
      <dgm:spPr/>
    </dgm:pt>
    <dgm:pt modelId="{E7CA1595-8690-4FAD-AA29-6BA4B65872D6}" type="pres">
      <dgm:prSet presAssocID="{F4B34684-1ED5-461B-AEBD-048B2F3DD28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6642DE1-76C9-4B08-B6F7-C112E0145FD8}" type="pres">
      <dgm:prSet presAssocID="{F4B34684-1ED5-461B-AEBD-048B2F3DD28E}" presName="spaceRect" presStyleCnt="0"/>
      <dgm:spPr/>
    </dgm:pt>
    <dgm:pt modelId="{1C6546CC-F182-48B8-9AD1-38074122FBC1}" type="pres">
      <dgm:prSet presAssocID="{F4B34684-1ED5-461B-AEBD-048B2F3DD28E}" presName="parTx" presStyleLbl="revTx" presStyleIdx="2" presStyleCnt="5">
        <dgm:presLayoutVars>
          <dgm:chMax val="0"/>
          <dgm:chPref val="0"/>
        </dgm:presLayoutVars>
      </dgm:prSet>
      <dgm:spPr/>
    </dgm:pt>
    <dgm:pt modelId="{CFE6A34C-A9FC-42B7-B1EE-61E382933A04}" type="pres">
      <dgm:prSet presAssocID="{D19AC749-8741-4534-A0A1-278FE339CEC0}" presName="sibTrans" presStyleCnt="0"/>
      <dgm:spPr/>
    </dgm:pt>
    <dgm:pt modelId="{9E0EDFA7-CE3F-4248-B6BE-85D44F5C0FA7}" type="pres">
      <dgm:prSet presAssocID="{7DABC052-BFD9-45C0-A1C3-4D9FA1FC36B4}" presName="compNode" presStyleCnt="0"/>
      <dgm:spPr/>
    </dgm:pt>
    <dgm:pt modelId="{C86A0798-13DD-41E5-B544-949A5A6D40A0}" type="pres">
      <dgm:prSet presAssocID="{7DABC052-BFD9-45C0-A1C3-4D9FA1FC36B4}" presName="bgRect" presStyleLbl="bgShp" presStyleIdx="3" presStyleCnt="5"/>
      <dgm:spPr/>
    </dgm:pt>
    <dgm:pt modelId="{1E140A06-2A89-43EA-A95B-1CF6D99B2DD3}" type="pres">
      <dgm:prSet presAssocID="{7DABC052-BFD9-45C0-A1C3-4D9FA1FC36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7FD50C9-0563-4994-AE76-1F39C58BDE80}" type="pres">
      <dgm:prSet presAssocID="{7DABC052-BFD9-45C0-A1C3-4D9FA1FC36B4}" presName="spaceRect" presStyleCnt="0"/>
      <dgm:spPr/>
    </dgm:pt>
    <dgm:pt modelId="{34163D4E-113C-4822-9908-AE3CFF6D5820}" type="pres">
      <dgm:prSet presAssocID="{7DABC052-BFD9-45C0-A1C3-4D9FA1FC36B4}" presName="parTx" presStyleLbl="revTx" presStyleIdx="3" presStyleCnt="5">
        <dgm:presLayoutVars>
          <dgm:chMax val="0"/>
          <dgm:chPref val="0"/>
        </dgm:presLayoutVars>
      </dgm:prSet>
      <dgm:spPr/>
    </dgm:pt>
    <dgm:pt modelId="{5F41DD19-9ECD-41B2-97AA-4108958F6B9A}" type="pres">
      <dgm:prSet presAssocID="{AE0689B7-6344-4891-B161-40DB9F2199C7}" presName="sibTrans" presStyleCnt="0"/>
      <dgm:spPr/>
    </dgm:pt>
    <dgm:pt modelId="{160F8C14-14C6-485C-93E7-756FB5978CC3}" type="pres">
      <dgm:prSet presAssocID="{4E1C827E-DE21-4D3D-A0CE-9CBD9DF083AA}" presName="compNode" presStyleCnt="0"/>
      <dgm:spPr/>
    </dgm:pt>
    <dgm:pt modelId="{3222E531-0BC2-4AAD-A83C-BBDDC9236CEC}" type="pres">
      <dgm:prSet presAssocID="{4E1C827E-DE21-4D3D-A0CE-9CBD9DF083AA}" presName="bgRect" presStyleLbl="bgShp" presStyleIdx="4" presStyleCnt="5"/>
      <dgm:spPr/>
    </dgm:pt>
    <dgm:pt modelId="{BEF96E1C-36FE-401B-AEDA-E9FF16E584FA}" type="pres">
      <dgm:prSet presAssocID="{4E1C827E-DE21-4D3D-A0CE-9CBD9DF083A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E50D2B8-DC60-4578-8A31-B031680EFAB8}" type="pres">
      <dgm:prSet presAssocID="{4E1C827E-DE21-4D3D-A0CE-9CBD9DF083AA}" presName="spaceRect" presStyleCnt="0"/>
      <dgm:spPr/>
    </dgm:pt>
    <dgm:pt modelId="{1F544AB2-9D41-4E42-AB78-88DB83D49546}" type="pres">
      <dgm:prSet presAssocID="{4E1C827E-DE21-4D3D-A0CE-9CBD9DF083A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CA9D80F-C5C0-4DD7-A53D-0B314EB48695}" srcId="{D8ECF134-28AA-4A19-A622-E9C716244D18}" destId="{4E1C827E-DE21-4D3D-A0CE-9CBD9DF083AA}" srcOrd="4" destOrd="0" parTransId="{09142504-0777-4D84-8B08-41D0C69F97B1}" sibTransId="{B1A4C253-2969-4CA2-AB0D-7BA20EDDE59B}"/>
    <dgm:cxn modelId="{A958D342-3BB4-4138-8CB1-E72AFB688CEA}" type="presOf" srcId="{F4B34684-1ED5-461B-AEBD-048B2F3DD28E}" destId="{1C6546CC-F182-48B8-9AD1-38074122FBC1}" srcOrd="0" destOrd="0" presId="urn:microsoft.com/office/officeart/2018/2/layout/IconVerticalSolidList"/>
    <dgm:cxn modelId="{7654C76F-4A6D-4D81-B10F-F0977406DFEA}" type="presOf" srcId="{7DABC052-BFD9-45C0-A1C3-4D9FA1FC36B4}" destId="{34163D4E-113C-4822-9908-AE3CFF6D5820}" srcOrd="0" destOrd="0" presId="urn:microsoft.com/office/officeart/2018/2/layout/IconVerticalSolidList"/>
    <dgm:cxn modelId="{953FB6AE-D7B5-4DA0-B0C3-F6E28B45721C}" srcId="{D8ECF134-28AA-4A19-A622-E9C716244D18}" destId="{3C70A0FD-2E96-4558-97AF-93B41C6A9FD3}" srcOrd="1" destOrd="0" parTransId="{01F6E135-B2C5-41A8-85B2-F6A53CFC3FD6}" sibTransId="{ED87F7AB-3A9C-4422-8E32-DD6F574D7691}"/>
    <dgm:cxn modelId="{CC1566B3-746C-45A2-A9D9-40970B8A9548}" srcId="{D8ECF134-28AA-4A19-A622-E9C716244D18}" destId="{7DABC052-BFD9-45C0-A1C3-4D9FA1FC36B4}" srcOrd="3" destOrd="0" parTransId="{B7C073FB-1B2A-4A93-AABD-C526C6648593}" sibTransId="{AE0689B7-6344-4891-B161-40DB9F2199C7}"/>
    <dgm:cxn modelId="{F81A7AD1-E234-420A-8FA8-A0A66E806DA6}" type="presOf" srcId="{D8ECF134-28AA-4A19-A622-E9C716244D18}" destId="{B259D52C-7186-476F-B4EA-3B3BC58F8921}" srcOrd="0" destOrd="0" presId="urn:microsoft.com/office/officeart/2018/2/layout/IconVerticalSolidList"/>
    <dgm:cxn modelId="{50BE77D3-8DE1-4116-9D23-05688E3E3378}" type="presOf" srcId="{3C70A0FD-2E96-4558-97AF-93B41C6A9FD3}" destId="{277D5DF6-B7FA-4831-82ED-6C8A895A61D8}" srcOrd="0" destOrd="0" presId="urn:microsoft.com/office/officeart/2018/2/layout/IconVerticalSolidList"/>
    <dgm:cxn modelId="{815190DA-A275-4BB3-AA99-6B15168875CA}" srcId="{D8ECF134-28AA-4A19-A622-E9C716244D18}" destId="{3351F46C-C211-4A9E-97B4-559D1D8ADA4B}" srcOrd="0" destOrd="0" parTransId="{C0DF88C6-88A4-4618-A101-4EFC235DFB5B}" sibTransId="{8EBFAA77-A3C4-430F-ADED-DBCF70721530}"/>
    <dgm:cxn modelId="{5FECF8E4-7332-45EC-9A7C-23480CF3E8B8}" type="presOf" srcId="{3351F46C-C211-4A9E-97B4-559D1D8ADA4B}" destId="{48C37306-2880-4CA1-B017-7C2461E2C734}" srcOrd="0" destOrd="0" presId="urn:microsoft.com/office/officeart/2018/2/layout/IconVerticalSolidList"/>
    <dgm:cxn modelId="{CB5DC1F3-2E62-48C2-A7D8-468916C73CC5}" srcId="{D8ECF134-28AA-4A19-A622-E9C716244D18}" destId="{F4B34684-1ED5-461B-AEBD-048B2F3DD28E}" srcOrd="2" destOrd="0" parTransId="{0FC4BF1E-A984-4E70-980D-A32690DFB966}" sibTransId="{D19AC749-8741-4534-A0A1-278FE339CEC0}"/>
    <dgm:cxn modelId="{D980F6F8-3A6B-4586-838E-F596E183D3E7}" type="presOf" srcId="{4E1C827E-DE21-4D3D-A0CE-9CBD9DF083AA}" destId="{1F544AB2-9D41-4E42-AB78-88DB83D49546}" srcOrd="0" destOrd="0" presId="urn:microsoft.com/office/officeart/2018/2/layout/IconVerticalSolidList"/>
    <dgm:cxn modelId="{3F2EF302-981E-4805-A91E-C0413B6882E1}" type="presParOf" srcId="{B259D52C-7186-476F-B4EA-3B3BC58F8921}" destId="{3F1C8755-87B1-4D36-A937-A12ED92D49F5}" srcOrd="0" destOrd="0" presId="urn:microsoft.com/office/officeart/2018/2/layout/IconVerticalSolidList"/>
    <dgm:cxn modelId="{AC886505-CAB1-4C03-B46F-C7E5FDB5812F}" type="presParOf" srcId="{3F1C8755-87B1-4D36-A937-A12ED92D49F5}" destId="{DB351AF5-0BC9-4858-9E6C-D7B7358FE009}" srcOrd="0" destOrd="0" presId="urn:microsoft.com/office/officeart/2018/2/layout/IconVerticalSolidList"/>
    <dgm:cxn modelId="{52A24784-114F-427F-B5ED-7CAB1BAC1196}" type="presParOf" srcId="{3F1C8755-87B1-4D36-A937-A12ED92D49F5}" destId="{281C5B23-BF12-4C63-8A02-17F8C634E97A}" srcOrd="1" destOrd="0" presId="urn:microsoft.com/office/officeart/2018/2/layout/IconVerticalSolidList"/>
    <dgm:cxn modelId="{FA7D71EB-2809-45EF-8C3A-1D8940F7FC57}" type="presParOf" srcId="{3F1C8755-87B1-4D36-A937-A12ED92D49F5}" destId="{78CFB3D9-B864-4E08-B9D4-44FA981E716F}" srcOrd="2" destOrd="0" presId="urn:microsoft.com/office/officeart/2018/2/layout/IconVerticalSolidList"/>
    <dgm:cxn modelId="{C60EDF8F-AA10-490A-9DCE-FEFABD3DDA7A}" type="presParOf" srcId="{3F1C8755-87B1-4D36-A937-A12ED92D49F5}" destId="{48C37306-2880-4CA1-B017-7C2461E2C734}" srcOrd="3" destOrd="0" presId="urn:microsoft.com/office/officeart/2018/2/layout/IconVerticalSolidList"/>
    <dgm:cxn modelId="{87B97A3D-A01A-4CE4-B12B-0E919DC135EE}" type="presParOf" srcId="{B259D52C-7186-476F-B4EA-3B3BC58F8921}" destId="{E52473AF-9667-490F-A2F6-6485BFD3C532}" srcOrd="1" destOrd="0" presId="urn:microsoft.com/office/officeart/2018/2/layout/IconVerticalSolidList"/>
    <dgm:cxn modelId="{17B1E497-4338-4C07-BA8B-14D502B74178}" type="presParOf" srcId="{B259D52C-7186-476F-B4EA-3B3BC58F8921}" destId="{ED6CAAD8-A62B-48F5-8E47-4B9E7938683C}" srcOrd="2" destOrd="0" presId="urn:microsoft.com/office/officeart/2018/2/layout/IconVerticalSolidList"/>
    <dgm:cxn modelId="{57F3C798-6796-49E3-AA7F-F28958C7C7DF}" type="presParOf" srcId="{ED6CAAD8-A62B-48F5-8E47-4B9E7938683C}" destId="{21175C7C-C2CC-4719-A0C6-DFEFC4961500}" srcOrd="0" destOrd="0" presId="urn:microsoft.com/office/officeart/2018/2/layout/IconVerticalSolidList"/>
    <dgm:cxn modelId="{4AB9FE7F-F57F-4A35-A53D-8E83AF531C89}" type="presParOf" srcId="{ED6CAAD8-A62B-48F5-8E47-4B9E7938683C}" destId="{40CD0D82-5CA3-41BE-9659-91007A317021}" srcOrd="1" destOrd="0" presId="urn:microsoft.com/office/officeart/2018/2/layout/IconVerticalSolidList"/>
    <dgm:cxn modelId="{CA107E45-5480-4C4D-82AA-CF8AE675DE63}" type="presParOf" srcId="{ED6CAAD8-A62B-48F5-8E47-4B9E7938683C}" destId="{8EEA7411-6A03-4D4F-A9B1-0C5F0172675C}" srcOrd="2" destOrd="0" presId="urn:microsoft.com/office/officeart/2018/2/layout/IconVerticalSolidList"/>
    <dgm:cxn modelId="{953CFCEC-CFB0-4A06-B97E-A20053D3C773}" type="presParOf" srcId="{ED6CAAD8-A62B-48F5-8E47-4B9E7938683C}" destId="{277D5DF6-B7FA-4831-82ED-6C8A895A61D8}" srcOrd="3" destOrd="0" presId="urn:microsoft.com/office/officeart/2018/2/layout/IconVerticalSolidList"/>
    <dgm:cxn modelId="{D1D5E70E-CE30-44D3-AE04-18616ED5FF34}" type="presParOf" srcId="{B259D52C-7186-476F-B4EA-3B3BC58F8921}" destId="{787186B4-90B3-4E39-82D0-2F4A255AB428}" srcOrd="3" destOrd="0" presId="urn:microsoft.com/office/officeart/2018/2/layout/IconVerticalSolidList"/>
    <dgm:cxn modelId="{A2B6E528-F1D7-4567-B771-0C515FEB43A1}" type="presParOf" srcId="{B259D52C-7186-476F-B4EA-3B3BC58F8921}" destId="{3E3D08F0-C2E1-41CA-9BDA-0B601A7B28DA}" srcOrd="4" destOrd="0" presId="urn:microsoft.com/office/officeart/2018/2/layout/IconVerticalSolidList"/>
    <dgm:cxn modelId="{1846BB84-CD46-440A-9D59-76D3F970A0C3}" type="presParOf" srcId="{3E3D08F0-C2E1-41CA-9BDA-0B601A7B28DA}" destId="{701A5380-AAEF-477C-ACF1-642CC0DDF42B}" srcOrd="0" destOrd="0" presId="urn:microsoft.com/office/officeart/2018/2/layout/IconVerticalSolidList"/>
    <dgm:cxn modelId="{9068F621-F40A-455E-AFCB-41954F8532AD}" type="presParOf" srcId="{3E3D08F0-C2E1-41CA-9BDA-0B601A7B28DA}" destId="{E7CA1595-8690-4FAD-AA29-6BA4B65872D6}" srcOrd="1" destOrd="0" presId="urn:microsoft.com/office/officeart/2018/2/layout/IconVerticalSolidList"/>
    <dgm:cxn modelId="{8FC424E1-D936-4AB3-B2BC-48D489C1AB18}" type="presParOf" srcId="{3E3D08F0-C2E1-41CA-9BDA-0B601A7B28DA}" destId="{B6642DE1-76C9-4B08-B6F7-C112E0145FD8}" srcOrd="2" destOrd="0" presId="urn:microsoft.com/office/officeart/2018/2/layout/IconVerticalSolidList"/>
    <dgm:cxn modelId="{E8E4B14B-5E56-41F9-AA25-C269C06627B1}" type="presParOf" srcId="{3E3D08F0-C2E1-41CA-9BDA-0B601A7B28DA}" destId="{1C6546CC-F182-48B8-9AD1-38074122FBC1}" srcOrd="3" destOrd="0" presId="urn:microsoft.com/office/officeart/2018/2/layout/IconVerticalSolidList"/>
    <dgm:cxn modelId="{F99455E4-6EF9-4B84-BE1B-CDD3DC8568A4}" type="presParOf" srcId="{B259D52C-7186-476F-B4EA-3B3BC58F8921}" destId="{CFE6A34C-A9FC-42B7-B1EE-61E382933A04}" srcOrd="5" destOrd="0" presId="urn:microsoft.com/office/officeart/2018/2/layout/IconVerticalSolidList"/>
    <dgm:cxn modelId="{79041096-0C1F-445D-8336-ACFFE7778290}" type="presParOf" srcId="{B259D52C-7186-476F-B4EA-3B3BC58F8921}" destId="{9E0EDFA7-CE3F-4248-B6BE-85D44F5C0FA7}" srcOrd="6" destOrd="0" presId="urn:microsoft.com/office/officeart/2018/2/layout/IconVerticalSolidList"/>
    <dgm:cxn modelId="{30248D72-B595-409B-AB2F-322E435BE0AF}" type="presParOf" srcId="{9E0EDFA7-CE3F-4248-B6BE-85D44F5C0FA7}" destId="{C86A0798-13DD-41E5-B544-949A5A6D40A0}" srcOrd="0" destOrd="0" presId="urn:microsoft.com/office/officeart/2018/2/layout/IconVerticalSolidList"/>
    <dgm:cxn modelId="{5023771C-86D4-4840-8593-A99C8580060A}" type="presParOf" srcId="{9E0EDFA7-CE3F-4248-B6BE-85D44F5C0FA7}" destId="{1E140A06-2A89-43EA-A95B-1CF6D99B2DD3}" srcOrd="1" destOrd="0" presId="urn:microsoft.com/office/officeart/2018/2/layout/IconVerticalSolidList"/>
    <dgm:cxn modelId="{AE542E31-F1CB-4C48-AD86-8342EC608C0B}" type="presParOf" srcId="{9E0EDFA7-CE3F-4248-B6BE-85D44F5C0FA7}" destId="{97FD50C9-0563-4994-AE76-1F39C58BDE80}" srcOrd="2" destOrd="0" presId="urn:microsoft.com/office/officeart/2018/2/layout/IconVerticalSolidList"/>
    <dgm:cxn modelId="{7BCE9C7D-FFA8-4480-8FBF-084D7F686CF8}" type="presParOf" srcId="{9E0EDFA7-CE3F-4248-B6BE-85D44F5C0FA7}" destId="{34163D4E-113C-4822-9908-AE3CFF6D5820}" srcOrd="3" destOrd="0" presId="urn:microsoft.com/office/officeart/2018/2/layout/IconVerticalSolidList"/>
    <dgm:cxn modelId="{9E3E8515-8C2B-47FD-B216-48853B3470E0}" type="presParOf" srcId="{B259D52C-7186-476F-B4EA-3B3BC58F8921}" destId="{5F41DD19-9ECD-41B2-97AA-4108958F6B9A}" srcOrd="7" destOrd="0" presId="urn:microsoft.com/office/officeart/2018/2/layout/IconVerticalSolidList"/>
    <dgm:cxn modelId="{56A2EA1D-8837-45B8-B6C8-7B1A1AA7B21A}" type="presParOf" srcId="{B259D52C-7186-476F-B4EA-3B3BC58F8921}" destId="{160F8C14-14C6-485C-93E7-756FB5978CC3}" srcOrd="8" destOrd="0" presId="urn:microsoft.com/office/officeart/2018/2/layout/IconVerticalSolidList"/>
    <dgm:cxn modelId="{FDAD1FB9-3831-43A4-BF24-7D0E6CDD299E}" type="presParOf" srcId="{160F8C14-14C6-485C-93E7-756FB5978CC3}" destId="{3222E531-0BC2-4AAD-A83C-BBDDC9236CEC}" srcOrd="0" destOrd="0" presId="urn:microsoft.com/office/officeart/2018/2/layout/IconVerticalSolidList"/>
    <dgm:cxn modelId="{580381D7-6426-49F8-B82E-697D05B01E79}" type="presParOf" srcId="{160F8C14-14C6-485C-93E7-756FB5978CC3}" destId="{BEF96E1C-36FE-401B-AEDA-E9FF16E584FA}" srcOrd="1" destOrd="0" presId="urn:microsoft.com/office/officeart/2018/2/layout/IconVerticalSolidList"/>
    <dgm:cxn modelId="{2547B972-A9B4-4285-A53F-DE30EDAEE3FE}" type="presParOf" srcId="{160F8C14-14C6-485C-93E7-756FB5978CC3}" destId="{DE50D2B8-DC60-4578-8A31-B031680EFAB8}" srcOrd="2" destOrd="0" presId="urn:microsoft.com/office/officeart/2018/2/layout/IconVerticalSolidList"/>
    <dgm:cxn modelId="{427974F1-B4E5-4248-B968-041739F65EF8}" type="presParOf" srcId="{160F8C14-14C6-485C-93E7-756FB5978CC3}" destId="{1F544AB2-9D41-4E42-AB78-88DB83D495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2AD36-2C5B-4B6B-80B1-F0EC17F4204C}">
      <dsp:nvSpPr>
        <dsp:cNvPr id="0" name=""/>
        <dsp:cNvSpPr/>
      </dsp:nvSpPr>
      <dsp:spPr>
        <a:xfrm>
          <a:off x="0" y="449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F769E-5489-4711-B90A-65596098A50A}">
      <dsp:nvSpPr>
        <dsp:cNvPr id="0" name=""/>
        <dsp:cNvSpPr/>
      </dsp:nvSpPr>
      <dsp:spPr>
        <a:xfrm>
          <a:off x="0" y="449"/>
          <a:ext cx="9724031" cy="36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About company </a:t>
          </a:r>
          <a:endParaRPr lang="en-US" sz="1600" kern="1200" dirty="0"/>
        </a:p>
      </dsp:txBody>
      <dsp:txXfrm>
        <a:off x="0" y="449"/>
        <a:ext cx="9724031" cy="368245"/>
      </dsp:txXfrm>
    </dsp:sp>
    <dsp:sp modelId="{4B013FB2-96D5-4432-996F-3D2FB32A4B4D}">
      <dsp:nvSpPr>
        <dsp:cNvPr id="0" name=""/>
        <dsp:cNvSpPr/>
      </dsp:nvSpPr>
      <dsp:spPr>
        <a:xfrm>
          <a:off x="0" y="368695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5B0E9-3E00-4404-83AC-F7BC4CB39820}">
      <dsp:nvSpPr>
        <dsp:cNvPr id="0" name=""/>
        <dsp:cNvSpPr/>
      </dsp:nvSpPr>
      <dsp:spPr>
        <a:xfrm>
          <a:off x="0" y="368695"/>
          <a:ext cx="9724031" cy="36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Internship details </a:t>
          </a:r>
          <a:endParaRPr lang="en-US" sz="1600" kern="1200" dirty="0"/>
        </a:p>
      </dsp:txBody>
      <dsp:txXfrm>
        <a:off x="0" y="368695"/>
        <a:ext cx="9724031" cy="368245"/>
      </dsp:txXfrm>
    </dsp:sp>
    <dsp:sp modelId="{671F349A-D015-4899-84EA-754E916CC02F}">
      <dsp:nvSpPr>
        <dsp:cNvPr id="0" name=""/>
        <dsp:cNvSpPr/>
      </dsp:nvSpPr>
      <dsp:spPr>
        <a:xfrm>
          <a:off x="0" y="736941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03CF0-3DB5-403A-8C64-247ECEC14F09}">
      <dsp:nvSpPr>
        <dsp:cNvPr id="0" name=""/>
        <dsp:cNvSpPr/>
      </dsp:nvSpPr>
      <dsp:spPr>
        <a:xfrm>
          <a:off x="0" y="736941"/>
          <a:ext cx="9724031" cy="36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Aptos Display" panose="02110004020202020204"/>
            </a:rPr>
            <a:t>Problem Statement</a:t>
          </a:r>
        </a:p>
      </dsp:txBody>
      <dsp:txXfrm>
        <a:off x="0" y="736941"/>
        <a:ext cx="9724031" cy="368245"/>
      </dsp:txXfrm>
    </dsp:sp>
    <dsp:sp modelId="{915A92BE-B89E-491B-A624-0760A15CC013}">
      <dsp:nvSpPr>
        <dsp:cNvPr id="0" name=""/>
        <dsp:cNvSpPr/>
      </dsp:nvSpPr>
      <dsp:spPr>
        <a:xfrm>
          <a:off x="0" y="1105187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1D904-6B76-4B60-8507-90368A78C658}">
      <dsp:nvSpPr>
        <dsp:cNvPr id="0" name=""/>
        <dsp:cNvSpPr/>
      </dsp:nvSpPr>
      <dsp:spPr>
        <a:xfrm>
          <a:off x="0" y="1105187"/>
          <a:ext cx="9724031" cy="36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Introduction</a:t>
          </a:r>
          <a:endParaRPr lang="en-US" sz="1600" kern="1200" dirty="0"/>
        </a:p>
      </dsp:txBody>
      <dsp:txXfrm>
        <a:off x="0" y="1105187"/>
        <a:ext cx="9724031" cy="368245"/>
      </dsp:txXfrm>
    </dsp:sp>
    <dsp:sp modelId="{2F096486-ADA1-4080-A11E-1CFBA2AB985F}">
      <dsp:nvSpPr>
        <dsp:cNvPr id="0" name=""/>
        <dsp:cNvSpPr/>
      </dsp:nvSpPr>
      <dsp:spPr>
        <a:xfrm>
          <a:off x="0" y="1473433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FDE2F-3349-4617-951E-F77028408C76}">
      <dsp:nvSpPr>
        <dsp:cNvPr id="0" name=""/>
        <dsp:cNvSpPr/>
      </dsp:nvSpPr>
      <dsp:spPr>
        <a:xfrm>
          <a:off x="0" y="1473433"/>
          <a:ext cx="9724031" cy="36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Tech stack used</a:t>
          </a:r>
          <a:endParaRPr lang="en-US" sz="1600" kern="1200" dirty="0"/>
        </a:p>
      </dsp:txBody>
      <dsp:txXfrm>
        <a:off x="0" y="1473433"/>
        <a:ext cx="9724031" cy="368245"/>
      </dsp:txXfrm>
    </dsp:sp>
    <dsp:sp modelId="{A3108BE6-38B7-4034-9750-13A0A75518FD}">
      <dsp:nvSpPr>
        <dsp:cNvPr id="0" name=""/>
        <dsp:cNvSpPr/>
      </dsp:nvSpPr>
      <dsp:spPr>
        <a:xfrm>
          <a:off x="0" y="1841679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28067-EEDA-429A-AC16-70544FA67DF7}">
      <dsp:nvSpPr>
        <dsp:cNvPr id="0" name=""/>
        <dsp:cNvSpPr/>
      </dsp:nvSpPr>
      <dsp:spPr>
        <a:xfrm>
          <a:off x="0" y="1841679"/>
          <a:ext cx="9724031" cy="36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Folder structure </a:t>
          </a:r>
          <a:endParaRPr lang="en-US" sz="1600" kern="1200" dirty="0"/>
        </a:p>
      </dsp:txBody>
      <dsp:txXfrm>
        <a:off x="0" y="1841679"/>
        <a:ext cx="9724031" cy="368245"/>
      </dsp:txXfrm>
    </dsp:sp>
    <dsp:sp modelId="{160A8CB0-573E-447A-8679-4E47F5739148}">
      <dsp:nvSpPr>
        <dsp:cNvPr id="0" name=""/>
        <dsp:cNvSpPr/>
      </dsp:nvSpPr>
      <dsp:spPr>
        <a:xfrm>
          <a:off x="0" y="2209924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52BC7-DA0A-41B0-B8DB-4CE4FE239513}">
      <dsp:nvSpPr>
        <dsp:cNvPr id="0" name=""/>
        <dsp:cNvSpPr/>
      </dsp:nvSpPr>
      <dsp:spPr>
        <a:xfrm>
          <a:off x="0" y="2209924"/>
          <a:ext cx="9724031" cy="36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Key features</a:t>
          </a:r>
          <a:endParaRPr lang="en-US" sz="1600" kern="1200" dirty="0"/>
        </a:p>
      </dsp:txBody>
      <dsp:txXfrm>
        <a:off x="0" y="2209924"/>
        <a:ext cx="9724031" cy="368245"/>
      </dsp:txXfrm>
    </dsp:sp>
    <dsp:sp modelId="{293C9056-D438-43C4-A392-D6A9D55619BD}">
      <dsp:nvSpPr>
        <dsp:cNvPr id="0" name=""/>
        <dsp:cNvSpPr/>
      </dsp:nvSpPr>
      <dsp:spPr>
        <a:xfrm>
          <a:off x="0" y="2578170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C4B91-EFB2-4F78-93F6-FEE3BC90D10B}">
      <dsp:nvSpPr>
        <dsp:cNvPr id="0" name=""/>
        <dsp:cNvSpPr/>
      </dsp:nvSpPr>
      <dsp:spPr>
        <a:xfrm>
          <a:off x="0" y="2578170"/>
          <a:ext cx="9724031" cy="36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Output</a:t>
          </a:r>
          <a:endParaRPr lang="en-US" sz="1600" kern="1200" dirty="0"/>
        </a:p>
      </dsp:txBody>
      <dsp:txXfrm>
        <a:off x="0" y="2578170"/>
        <a:ext cx="9724031" cy="368245"/>
      </dsp:txXfrm>
    </dsp:sp>
    <dsp:sp modelId="{23F6D376-74AF-4905-8E7E-6D8835633AA5}">
      <dsp:nvSpPr>
        <dsp:cNvPr id="0" name=""/>
        <dsp:cNvSpPr/>
      </dsp:nvSpPr>
      <dsp:spPr>
        <a:xfrm>
          <a:off x="0" y="2946416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64CB3-D5CB-4638-91C6-7BC5CD7C50E5}">
      <dsp:nvSpPr>
        <dsp:cNvPr id="0" name=""/>
        <dsp:cNvSpPr/>
      </dsp:nvSpPr>
      <dsp:spPr>
        <a:xfrm>
          <a:off x="0" y="2946416"/>
          <a:ext cx="9724031" cy="36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Future works</a:t>
          </a:r>
          <a:endParaRPr lang="en-US" sz="1600" kern="1200" dirty="0"/>
        </a:p>
      </dsp:txBody>
      <dsp:txXfrm>
        <a:off x="0" y="2946416"/>
        <a:ext cx="9724031" cy="368245"/>
      </dsp:txXfrm>
    </dsp:sp>
    <dsp:sp modelId="{C3F35477-190F-4114-9D78-EC3438274B20}">
      <dsp:nvSpPr>
        <dsp:cNvPr id="0" name=""/>
        <dsp:cNvSpPr/>
      </dsp:nvSpPr>
      <dsp:spPr>
        <a:xfrm>
          <a:off x="0" y="3314662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B2122-FC0D-460B-B613-6D68E8B18EC4}">
      <dsp:nvSpPr>
        <dsp:cNvPr id="0" name=""/>
        <dsp:cNvSpPr/>
      </dsp:nvSpPr>
      <dsp:spPr>
        <a:xfrm>
          <a:off x="0" y="3314662"/>
          <a:ext cx="9724031" cy="36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thank you</a:t>
          </a:r>
          <a:endParaRPr lang="en-US" sz="1600" kern="1200" dirty="0"/>
        </a:p>
      </dsp:txBody>
      <dsp:txXfrm>
        <a:off x="0" y="3314662"/>
        <a:ext cx="9724031" cy="368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D3148-C432-4941-ABFB-9CC480D56718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C7B38-869A-4CC0-8B6A-166FF8885521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C06FE-DC27-4B2D-BF24-7D6F97E67D42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NAME – UNIFIED MENTOR </a:t>
          </a:r>
          <a:endParaRPr lang="en-US" sz="1300" kern="1200"/>
        </a:p>
      </dsp:txBody>
      <dsp:txXfrm>
        <a:off x="100682" y="2684598"/>
        <a:ext cx="2370489" cy="720000"/>
      </dsp:txXfrm>
    </dsp:sp>
    <dsp:sp modelId="{29E2FF66-44A7-4123-8C91-29936BA9963F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650C3-CC4D-4243-8092-14C6B3D1C1A3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212D9-0B15-4141-BD04-3C4EBB9538D4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LOCATION - </a:t>
          </a:r>
          <a:r>
            <a:rPr lang="en-IN" sz="1300" i="0" kern="1200"/>
            <a:t>DLF Forum, Cybercity, Phase III, Gurugram, Haryana 122002</a:t>
          </a:r>
          <a:endParaRPr lang="en-US" sz="1300" kern="1200"/>
        </a:p>
      </dsp:txBody>
      <dsp:txXfrm>
        <a:off x="2886007" y="2684598"/>
        <a:ext cx="2370489" cy="720000"/>
      </dsp:txXfrm>
    </dsp:sp>
    <dsp:sp modelId="{E06C19BC-F2B4-4511-A99C-695067D9218D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37D5D-ACF9-4FDB-93F4-322E296D1FBE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394CF-9116-4FDD-8AC3-C706C419027E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IT PROVIDES INDUSTRIAL TRAINING AND INTERNSHIP</a:t>
          </a:r>
        </a:p>
      </dsp:txBody>
      <dsp:txXfrm>
        <a:off x="5671332" y="2684598"/>
        <a:ext cx="2370489" cy="720000"/>
      </dsp:txXfrm>
    </dsp:sp>
    <dsp:sp modelId="{6C490F5A-27A7-4BE4-8F07-9BE6C4045F5A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1B53E-4DFC-4155-A51B-94244F5C1DE3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CE4E1-041D-471B-8F7C-0D040CEF4792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IT WORKS ON REAL WORLD PROBLEM AND SOLUTION</a:t>
          </a:r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DA345-DEDE-470B-8EED-EB68FE319E10}">
      <dsp:nvSpPr>
        <dsp:cNvPr id="0" name=""/>
        <dsp:cNvSpPr/>
      </dsp:nvSpPr>
      <dsp:spPr>
        <a:xfrm>
          <a:off x="0" y="2877"/>
          <a:ext cx="9724031" cy="612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CAB30-9A93-455C-9968-1C79CD142E26}">
      <dsp:nvSpPr>
        <dsp:cNvPr id="0" name=""/>
        <dsp:cNvSpPr/>
      </dsp:nvSpPr>
      <dsp:spPr>
        <a:xfrm>
          <a:off x="185412" y="140787"/>
          <a:ext cx="337113" cy="3371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2CA0E-1691-4C00-A5A4-5B3CC141E196}">
      <dsp:nvSpPr>
        <dsp:cNvPr id="0" name=""/>
        <dsp:cNvSpPr/>
      </dsp:nvSpPr>
      <dsp:spPr>
        <a:xfrm>
          <a:off x="707938" y="2877"/>
          <a:ext cx="9016092" cy="61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" tIns="64869" rIns="64869" bIns="648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TOPIC –STUDENT TEACHER BOOKING SYSTEM</a:t>
          </a:r>
          <a:endParaRPr lang="en-US" sz="1900" kern="1200"/>
        </a:p>
      </dsp:txBody>
      <dsp:txXfrm>
        <a:off x="707938" y="2877"/>
        <a:ext cx="9016092" cy="612933"/>
      </dsp:txXfrm>
    </dsp:sp>
    <dsp:sp modelId="{59F55DC8-6920-4185-BC0D-79EA78460B2A}">
      <dsp:nvSpPr>
        <dsp:cNvPr id="0" name=""/>
        <dsp:cNvSpPr/>
      </dsp:nvSpPr>
      <dsp:spPr>
        <a:xfrm>
          <a:off x="0" y="769044"/>
          <a:ext cx="9724031" cy="612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7D51B-9E34-49F3-97DA-233EC2332535}">
      <dsp:nvSpPr>
        <dsp:cNvPr id="0" name=""/>
        <dsp:cNvSpPr/>
      </dsp:nvSpPr>
      <dsp:spPr>
        <a:xfrm>
          <a:off x="185412" y="906954"/>
          <a:ext cx="337113" cy="3371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154AB-A0C6-4870-A2C3-F7291D5EC8FC}">
      <dsp:nvSpPr>
        <dsp:cNvPr id="0" name=""/>
        <dsp:cNvSpPr/>
      </dsp:nvSpPr>
      <dsp:spPr>
        <a:xfrm>
          <a:off x="707938" y="769044"/>
          <a:ext cx="9016092" cy="61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" tIns="64869" rIns="64869" bIns="648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ROLE – FULL STACK DEVELOPER</a:t>
          </a:r>
          <a:endParaRPr lang="en-US" sz="1900" kern="1200"/>
        </a:p>
      </dsp:txBody>
      <dsp:txXfrm>
        <a:off x="707938" y="769044"/>
        <a:ext cx="9016092" cy="612933"/>
      </dsp:txXfrm>
    </dsp:sp>
    <dsp:sp modelId="{85F3F939-2517-4D2D-934E-2A69AA3216EC}">
      <dsp:nvSpPr>
        <dsp:cNvPr id="0" name=""/>
        <dsp:cNvSpPr/>
      </dsp:nvSpPr>
      <dsp:spPr>
        <a:xfrm>
          <a:off x="0" y="1535212"/>
          <a:ext cx="9724031" cy="612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9FF96-4BE3-480B-B5A1-89E944B14818}">
      <dsp:nvSpPr>
        <dsp:cNvPr id="0" name=""/>
        <dsp:cNvSpPr/>
      </dsp:nvSpPr>
      <dsp:spPr>
        <a:xfrm>
          <a:off x="185412" y="1673122"/>
          <a:ext cx="337113" cy="337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A41C0-0B0C-4B8A-BEE6-7310ADE32AB3}">
      <dsp:nvSpPr>
        <dsp:cNvPr id="0" name=""/>
        <dsp:cNvSpPr/>
      </dsp:nvSpPr>
      <dsp:spPr>
        <a:xfrm>
          <a:off x="707938" y="1535212"/>
          <a:ext cx="9016092" cy="61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" tIns="64869" rIns="64869" bIns="648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START DATE – 01/01/2025</a:t>
          </a:r>
          <a:endParaRPr lang="en-US" sz="1900" kern="1200"/>
        </a:p>
      </dsp:txBody>
      <dsp:txXfrm>
        <a:off x="707938" y="1535212"/>
        <a:ext cx="9016092" cy="612933"/>
      </dsp:txXfrm>
    </dsp:sp>
    <dsp:sp modelId="{2029FF0B-960E-4034-BCE1-B67B867B5FDE}">
      <dsp:nvSpPr>
        <dsp:cNvPr id="0" name=""/>
        <dsp:cNvSpPr/>
      </dsp:nvSpPr>
      <dsp:spPr>
        <a:xfrm>
          <a:off x="0" y="2301379"/>
          <a:ext cx="9724031" cy="612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C04E2-90DE-4DEA-9042-E70AEC105F49}">
      <dsp:nvSpPr>
        <dsp:cNvPr id="0" name=""/>
        <dsp:cNvSpPr/>
      </dsp:nvSpPr>
      <dsp:spPr>
        <a:xfrm>
          <a:off x="185412" y="2439289"/>
          <a:ext cx="337113" cy="3371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CFBE4-CDD7-4960-9CE2-AE4BEF3E6296}">
      <dsp:nvSpPr>
        <dsp:cNvPr id="0" name=""/>
        <dsp:cNvSpPr/>
      </dsp:nvSpPr>
      <dsp:spPr>
        <a:xfrm>
          <a:off x="707938" y="2301379"/>
          <a:ext cx="9016092" cy="61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" tIns="64869" rIns="64869" bIns="648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END DATE – 01/07/2025</a:t>
          </a:r>
          <a:endParaRPr lang="en-US" sz="1900" kern="1200"/>
        </a:p>
      </dsp:txBody>
      <dsp:txXfrm>
        <a:off x="707938" y="2301379"/>
        <a:ext cx="9016092" cy="612933"/>
      </dsp:txXfrm>
    </dsp:sp>
    <dsp:sp modelId="{ABD30B68-6553-4388-90DF-52553C0049FA}">
      <dsp:nvSpPr>
        <dsp:cNvPr id="0" name=""/>
        <dsp:cNvSpPr/>
      </dsp:nvSpPr>
      <dsp:spPr>
        <a:xfrm>
          <a:off x="0" y="3067546"/>
          <a:ext cx="9724031" cy="612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97008-69B8-4F2E-A228-00ACFAF9EEDD}">
      <dsp:nvSpPr>
        <dsp:cNvPr id="0" name=""/>
        <dsp:cNvSpPr/>
      </dsp:nvSpPr>
      <dsp:spPr>
        <a:xfrm>
          <a:off x="185412" y="3205456"/>
          <a:ext cx="337113" cy="3371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D87D8-81BB-4331-A752-3AB87C979F0C}">
      <dsp:nvSpPr>
        <dsp:cNvPr id="0" name=""/>
        <dsp:cNvSpPr/>
      </dsp:nvSpPr>
      <dsp:spPr>
        <a:xfrm>
          <a:off x="707938" y="3067546"/>
          <a:ext cx="9016092" cy="61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" tIns="64869" rIns="64869" bIns="648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DURATION -  6 MONTH </a:t>
          </a:r>
          <a:endParaRPr lang="en-US" sz="1900" kern="1200"/>
        </a:p>
      </dsp:txBody>
      <dsp:txXfrm>
        <a:off x="707938" y="3067546"/>
        <a:ext cx="9016092" cy="612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906DA-11E2-46DD-A30E-54368DC5C1D9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CE897-151D-487C-B350-84031429FB03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The frontend is built using </a:t>
          </a:r>
          <a:r>
            <a:rPr lang="en-US" sz="2300" b="1" i="0" kern="1200" baseline="0"/>
            <a:t>React (Vite)</a:t>
          </a:r>
          <a:r>
            <a:rPr lang="en-US" sz="2300" b="0" i="0" kern="1200" baseline="0"/>
            <a:t> for fast rendering. </a:t>
          </a:r>
          <a:endParaRPr lang="en-US" sz="2300" kern="1200"/>
        </a:p>
      </dsp:txBody>
      <dsp:txXfrm>
        <a:off x="398656" y="1088253"/>
        <a:ext cx="2959127" cy="1837317"/>
      </dsp:txXfrm>
    </dsp:sp>
    <dsp:sp modelId="{688D9C0C-4DCA-423E-B86A-83A5943B4315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572DF-D50A-4A73-A51A-7A9D1543F0C8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Designed for </a:t>
          </a:r>
          <a:r>
            <a:rPr lang="en-US" sz="2300" b="1" i="0" kern="1200" baseline="0"/>
            <a:t>students, teachers, and admins</a:t>
          </a:r>
          <a:r>
            <a:rPr lang="en-US" sz="2300" b="0" i="0" kern="1200" baseline="0"/>
            <a:t> with different dashboards. </a:t>
          </a:r>
          <a:endParaRPr lang="en-US" sz="2300" kern="1200"/>
        </a:p>
      </dsp:txBody>
      <dsp:txXfrm>
        <a:off x="4155097" y="1088253"/>
        <a:ext cx="2959127" cy="1837317"/>
      </dsp:txXfrm>
    </dsp:sp>
    <dsp:sp modelId="{498DA896-8CC9-42CA-9790-C1B16B86941B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D3955-6976-46A1-9155-F94D5CA2C243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Ensures an easy and responsive </a:t>
          </a:r>
          <a:r>
            <a:rPr lang="en-US" sz="2300" b="1" i="0" kern="1200" baseline="0"/>
            <a:t>appointment booking experience</a:t>
          </a:r>
          <a:r>
            <a:rPr lang="en-US" sz="2300" b="0" i="0" kern="1200" baseline="0"/>
            <a:t>. </a:t>
          </a:r>
          <a:endParaRPr lang="en-US" sz="2300" kern="1200"/>
        </a:p>
      </dsp:txBody>
      <dsp:txXfrm>
        <a:off x="7911539" y="1088253"/>
        <a:ext cx="2959127" cy="1837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B15DF-1CEA-4C87-8E41-E46BFBDA71DA}">
      <dsp:nvSpPr>
        <dsp:cNvPr id="0" name=""/>
        <dsp:cNvSpPr/>
      </dsp:nvSpPr>
      <dsp:spPr>
        <a:xfrm>
          <a:off x="0" y="2877"/>
          <a:ext cx="9724031" cy="612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62AE1-16BE-458B-8ED1-2FA75D8F8F11}">
      <dsp:nvSpPr>
        <dsp:cNvPr id="0" name=""/>
        <dsp:cNvSpPr/>
      </dsp:nvSpPr>
      <dsp:spPr>
        <a:xfrm>
          <a:off x="185412" y="140787"/>
          <a:ext cx="337113" cy="3371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5C78E-E8CF-40E4-A1F4-8FE613609027}">
      <dsp:nvSpPr>
        <dsp:cNvPr id="0" name=""/>
        <dsp:cNvSpPr/>
      </dsp:nvSpPr>
      <dsp:spPr>
        <a:xfrm>
          <a:off x="707938" y="2877"/>
          <a:ext cx="9016092" cy="61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" tIns="64869" rIns="64869" bIns="648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React (Vite)</a:t>
          </a:r>
          <a:r>
            <a:rPr lang="en-IN" sz="1900" kern="1200"/>
            <a:t> – Frontend framework</a:t>
          </a:r>
          <a:endParaRPr lang="en-US" sz="1900" kern="1200"/>
        </a:p>
      </dsp:txBody>
      <dsp:txXfrm>
        <a:off x="707938" y="2877"/>
        <a:ext cx="9016092" cy="612933"/>
      </dsp:txXfrm>
    </dsp:sp>
    <dsp:sp modelId="{81C94CBF-33B9-413F-A5FF-5975FD2F2802}">
      <dsp:nvSpPr>
        <dsp:cNvPr id="0" name=""/>
        <dsp:cNvSpPr/>
      </dsp:nvSpPr>
      <dsp:spPr>
        <a:xfrm>
          <a:off x="0" y="769044"/>
          <a:ext cx="9724031" cy="612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441B5-F215-42FA-A443-F83C40AC5D73}">
      <dsp:nvSpPr>
        <dsp:cNvPr id="0" name=""/>
        <dsp:cNvSpPr/>
      </dsp:nvSpPr>
      <dsp:spPr>
        <a:xfrm>
          <a:off x="185412" y="906954"/>
          <a:ext cx="337113" cy="3371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AF976-A1AF-48A4-B58C-968EB41A2587}">
      <dsp:nvSpPr>
        <dsp:cNvPr id="0" name=""/>
        <dsp:cNvSpPr/>
      </dsp:nvSpPr>
      <dsp:spPr>
        <a:xfrm>
          <a:off x="707938" y="769044"/>
          <a:ext cx="9016092" cy="61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" tIns="64869" rIns="64869" bIns="648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Tailwind CSS</a:t>
          </a:r>
          <a:r>
            <a:rPr lang="en-IN" sz="1900" kern="1200"/>
            <a:t> – Styling</a:t>
          </a:r>
          <a:endParaRPr lang="en-US" sz="1900" kern="1200"/>
        </a:p>
      </dsp:txBody>
      <dsp:txXfrm>
        <a:off x="707938" y="769044"/>
        <a:ext cx="9016092" cy="612933"/>
      </dsp:txXfrm>
    </dsp:sp>
    <dsp:sp modelId="{992BFEBA-EFA5-4C2C-9F35-CA7A41B8BD64}">
      <dsp:nvSpPr>
        <dsp:cNvPr id="0" name=""/>
        <dsp:cNvSpPr/>
      </dsp:nvSpPr>
      <dsp:spPr>
        <a:xfrm>
          <a:off x="0" y="1535212"/>
          <a:ext cx="9724031" cy="612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807F6-5F7E-4EC0-ACEB-89E7A36BAA04}">
      <dsp:nvSpPr>
        <dsp:cNvPr id="0" name=""/>
        <dsp:cNvSpPr/>
      </dsp:nvSpPr>
      <dsp:spPr>
        <a:xfrm>
          <a:off x="185412" y="1673122"/>
          <a:ext cx="337113" cy="337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4F3B7-F269-4176-AD7A-8B600F3A85F9}">
      <dsp:nvSpPr>
        <dsp:cNvPr id="0" name=""/>
        <dsp:cNvSpPr/>
      </dsp:nvSpPr>
      <dsp:spPr>
        <a:xfrm>
          <a:off x="707938" y="1535212"/>
          <a:ext cx="9016092" cy="61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" tIns="64869" rIns="64869" bIns="648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React-Router</a:t>
          </a:r>
          <a:r>
            <a:rPr lang="en-IN" sz="1900" kern="1200"/>
            <a:t> – Page navigation</a:t>
          </a:r>
          <a:endParaRPr lang="en-US" sz="1900" kern="1200"/>
        </a:p>
      </dsp:txBody>
      <dsp:txXfrm>
        <a:off x="707938" y="1535212"/>
        <a:ext cx="9016092" cy="612933"/>
      </dsp:txXfrm>
    </dsp:sp>
    <dsp:sp modelId="{1164E36E-BDFC-4B0E-BD20-A63292205E96}">
      <dsp:nvSpPr>
        <dsp:cNvPr id="0" name=""/>
        <dsp:cNvSpPr/>
      </dsp:nvSpPr>
      <dsp:spPr>
        <a:xfrm>
          <a:off x="0" y="2301379"/>
          <a:ext cx="9724031" cy="612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72740-D8EF-415E-8C2C-E55D899901AB}">
      <dsp:nvSpPr>
        <dsp:cNvPr id="0" name=""/>
        <dsp:cNvSpPr/>
      </dsp:nvSpPr>
      <dsp:spPr>
        <a:xfrm>
          <a:off x="185412" y="2439289"/>
          <a:ext cx="337113" cy="3371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C84B1-8B4D-426C-88E6-85922FF97909}">
      <dsp:nvSpPr>
        <dsp:cNvPr id="0" name=""/>
        <dsp:cNvSpPr/>
      </dsp:nvSpPr>
      <dsp:spPr>
        <a:xfrm>
          <a:off x="707938" y="2301379"/>
          <a:ext cx="9016092" cy="61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" tIns="64869" rIns="64869" bIns="648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Axios</a:t>
          </a:r>
          <a:r>
            <a:rPr lang="en-IN" sz="1900" kern="1200"/>
            <a:t> – API requests</a:t>
          </a:r>
          <a:endParaRPr lang="en-US" sz="1900" kern="1200"/>
        </a:p>
      </dsp:txBody>
      <dsp:txXfrm>
        <a:off x="707938" y="2301379"/>
        <a:ext cx="9016092" cy="612933"/>
      </dsp:txXfrm>
    </dsp:sp>
    <dsp:sp modelId="{E0604561-C282-45B4-889A-F98AC3022C1B}">
      <dsp:nvSpPr>
        <dsp:cNvPr id="0" name=""/>
        <dsp:cNvSpPr/>
      </dsp:nvSpPr>
      <dsp:spPr>
        <a:xfrm>
          <a:off x="0" y="3067546"/>
          <a:ext cx="9724031" cy="612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BA049-5757-4F37-B91A-17DE4D99ACBF}">
      <dsp:nvSpPr>
        <dsp:cNvPr id="0" name=""/>
        <dsp:cNvSpPr/>
      </dsp:nvSpPr>
      <dsp:spPr>
        <a:xfrm>
          <a:off x="185412" y="3205456"/>
          <a:ext cx="337113" cy="3371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C452A-66A0-45ED-B280-9F4363DEE4EE}">
      <dsp:nvSpPr>
        <dsp:cNvPr id="0" name=""/>
        <dsp:cNvSpPr/>
      </dsp:nvSpPr>
      <dsp:spPr>
        <a:xfrm>
          <a:off x="707938" y="3067546"/>
          <a:ext cx="9016092" cy="61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" tIns="64869" rIns="64869" bIns="648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React-Toastify</a:t>
          </a:r>
          <a:r>
            <a:rPr lang="en-IN" sz="1900" kern="1200"/>
            <a:t> – User notifications</a:t>
          </a:r>
          <a:endParaRPr lang="en-US" sz="1900" kern="1200"/>
        </a:p>
      </dsp:txBody>
      <dsp:txXfrm>
        <a:off x="707938" y="3067546"/>
        <a:ext cx="9016092" cy="6129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1F294-19BC-4CA8-8BD8-4F5039B2519F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D921B-F01B-43EF-8973-92D6688867FA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src/</a:t>
          </a:r>
          <a:r>
            <a:rPr lang="en-IN" sz="1700" kern="1200"/>
            <a:t> → Contains all frontend code </a:t>
          </a:r>
          <a:r>
            <a:rPr lang="en-IN" sz="1700" b="1" kern="1200"/>
            <a:t>components/</a:t>
          </a:r>
          <a:r>
            <a:rPr lang="en-IN" sz="1700" kern="1200"/>
            <a:t> → Reusable UI components</a:t>
          </a:r>
          <a:endParaRPr lang="en-US" sz="1700" kern="1200"/>
        </a:p>
      </dsp:txBody>
      <dsp:txXfrm>
        <a:off x="299702" y="1282093"/>
        <a:ext cx="2200851" cy="1366505"/>
      </dsp:txXfrm>
    </dsp:sp>
    <dsp:sp modelId="{7703EE91-FF9B-474D-82FE-5F5A8F5E1418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0D124-0F82-4112-93C2-731DBBD2891A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pages/</a:t>
          </a:r>
          <a:r>
            <a:rPr lang="en-IN" sz="1700" kern="1200"/>
            <a:t> → Different dashboard pages</a:t>
          </a:r>
          <a:endParaRPr lang="en-US" sz="1700" kern="1200"/>
        </a:p>
      </dsp:txBody>
      <dsp:txXfrm>
        <a:off x="3093555" y="1282093"/>
        <a:ext cx="2200851" cy="1366505"/>
      </dsp:txXfrm>
    </dsp:sp>
    <dsp:sp modelId="{CEA5D00D-FA01-43A9-948A-C0AE2ADF4070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12FAE-34EE-4D17-8549-A00EDB1F3A56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services/</a:t>
          </a:r>
          <a:r>
            <a:rPr lang="en-IN" sz="1700" kern="1200"/>
            <a:t> → API calls using Axios</a:t>
          </a:r>
          <a:endParaRPr lang="en-US" sz="1700" kern="1200"/>
        </a:p>
      </dsp:txBody>
      <dsp:txXfrm>
        <a:off x="5887408" y="1282093"/>
        <a:ext cx="2200851" cy="1366505"/>
      </dsp:txXfrm>
    </dsp:sp>
    <dsp:sp modelId="{E8EDD2B3-301F-4261-B0D9-F9B10F5DBB2F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59F84-6A78-4375-9FB9-51871DF74C3F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styles/</a:t>
          </a:r>
          <a:r>
            <a:rPr lang="en-IN" sz="1700" kern="1200"/>
            <a:t> → Custom styles (if any)</a:t>
          </a:r>
          <a:endParaRPr lang="en-US" sz="1700" kern="1200"/>
        </a:p>
      </dsp:txBody>
      <dsp:txXfrm>
        <a:off x="8681261" y="1282093"/>
        <a:ext cx="2200851" cy="13665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30B68-B97A-420B-B798-97821470CE8F}">
      <dsp:nvSpPr>
        <dsp:cNvPr id="0" name=""/>
        <dsp:cNvSpPr/>
      </dsp:nvSpPr>
      <dsp:spPr>
        <a:xfrm>
          <a:off x="0" y="398873"/>
          <a:ext cx="9723438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Student Panel:</a:t>
          </a:r>
          <a:r>
            <a:rPr lang="en-US" sz="2700" b="0" i="0" kern="1200" baseline="0"/>
            <a:t> Register, book, and cancel appointments. </a:t>
          </a:r>
          <a:endParaRPr lang="en-US" sz="2700" kern="1200"/>
        </a:p>
      </dsp:txBody>
      <dsp:txXfrm>
        <a:off x="32384" y="431257"/>
        <a:ext cx="9658670" cy="598621"/>
      </dsp:txXfrm>
    </dsp:sp>
    <dsp:sp modelId="{90C9639E-E037-4318-AA10-8034C988405D}">
      <dsp:nvSpPr>
        <dsp:cNvPr id="0" name=""/>
        <dsp:cNvSpPr/>
      </dsp:nvSpPr>
      <dsp:spPr>
        <a:xfrm>
          <a:off x="0" y="1140023"/>
          <a:ext cx="9723438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Teacher Panel:</a:t>
          </a:r>
          <a:r>
            <a:rPr lang="en-US" sz="2700" b="0" i="0" kern="1200" baseline="0"/>
            <a:t> Approve/cancel bookings, manage schedules. </a:t>
          </a:r>
          <a:endParaRPr lang="en-US" sz="2700" kern="1200"/>
        </a:p>
      </dsp:txBody>
      <dsp:txXfrm>
        <a:off x="32384" y="1172407"/>
        <a:ext cx="9658670" cy="598621"/>
      </dsp:txXfrm>
    </dsp:sp>
    <dsp:sp modelId="{EF029275-24B5-4AF9-8E1F-0022E015C5D6}">
      <dsp:nvSpPr>
        <dsp:cNvPr id="0" name=""/>
        <dsp:cNvSpPr/>
      </dsp:nvSpPr>
      <dsp:spPr>
        <a:xfrm>
          <a:off x="0" y="1881174"/>
          <a:ext cx="9723438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Admin Panel:</a:t>
          </a:r>
          <a:r>
            <a:rPr lang="en-US" sz="2700" b="0" i="0" kern="1200" baseline="0"/>
            <a:t> Manage users, approve students. </a:t>
          </a:r>
          <a:endParaRPr lang="en-US" sz="2700" kern="1200"/>
        </a:p>
      </dsp:txBody>
      <dsp:txXfrm>
        <a:off x="32384" y="1913558"/>
        <a:ext cx="9658670" cy="598621"/>
      </dsp:txXfrm>
    </dsp:sp>
    <dsp:sp modelId="{B8F3AEBC-4C62-4802-87D6-B09FCAB63CA4}">
      <dsp:nvSpPr>
        <dsp:cNvPr id="0" name=""/>
        <dsp:cNvSpPr/>
      </dsp:nvSpPr>
      <dsp:spPr>
        <a:xfrm>
          <a:off x="0" y="2622324"/>
          <a:ext cx="9723438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Notifications:</a:t>
          </a:r>
          <a:r>
            <a:rPr lang="en-US" sz="2700" b="0" i="0" kern="1200" baseline="0"/>
            <a:t> Uses React-Toastify for alerts. </a:t>
          </a:r>
          <a:endParaRPr lang="en-US" sz="2700" kern="1200"/>
        </a:p>
      </dsp:txBody>
      <dsp:txXfrm>
        <a:off x="32384" y="2654708"/>
        <a:ext cx="9658670" cy="5986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51AF5-0BC9-4858-9E6C-D7B7358FE009}">
      <dsp:nvSpPr>
        <dsp:cNvPr id="0" name=""/>
        <dsp:cNvSpPr/>
      </dsp:nvSpPr>
      <dsp:spPr>
        <a:xfrm>
          <a:off x="0" y="2878"/>
          <a:ext cx="9723438" cy="6131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C5B23-BF12-4C63-8A02-17F8C634E97A}">
      <dsp:nvSpPr>
        <dsp:cNvPr id="0" name=""/>
        <dsp:cNvSpPr/>
      </dsp:nvSpPr>
      <dsp:spPr>
        <a:xfrm>
          <a:off x="185474" y="140834"/>
          <a:ext cx="337226" cy="337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37306-2880-4CA1-B017-7C2461E2C734}">
      <dsp:nvSpPr>
        <dsp:cNvPr id="0" name=""/>
        <dsp:cNvSpPr/>
      </dsp:nvSpPr>
      <dsp:spPr>
        <a:xfrm>
          <a:off x="708174" y="2878"/>
          <a:ext cx="9015263" cy="613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90" tIns="64890" rIns="64890" bIns="648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Complete API Connectivity</a:t>
          </a:r>
          <a:r>
            <a:rPr lang="en-US" sz="1900" b="0" i="0" kern="1200" baseline="0"/>
            <a:t> – Connect frontend with the backend for real-time data. </a:t>
          </a:r>
          <a:endParaRPr lang="en-US" sz="1900" kern="1200"/>
        </a:p>
      </dsp:txBody>
      <dsp:txXfrm>
        <a:off x="708174" y="2878"/>
        <a:ext cx="9015263" cy="613138"/>
      </dsp:txXfrm>
    </dsp:sp>
    <dsp:sp modelId="{21175C7C-C2CC-4719-A0C6-DFEFC4961500}">
      <dsp:nvSpPr>
        <dsp:cNvPr id="0" name=""/>
        <dsp:cNvSpPr/>
      </dsp:nvSpPr>
      <dsp:spPr>
        <a:xfrm>
          <a:off x="0" y="769301"/>
          <a:ext cx="9723438" cy="6131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D0D82-5CA3-41BE-9659-91007A317021}">
      <dsp:nvSpPr>
        <dsp:cNvPr id="0" name=""/>
        <dsp:cNvSpPr/>
      </dsp:nvSpPr>
      <dsp:spPr>
        <a:xfrm>
          <a:off x="185474" y="907257"/>
          <a:ext cx="337226" cy="337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D5DF6-B7FA-4831-82ED-6C8A895A61D8}">
      <dsp:nvSpPr>
        <dsp:cNvPr id="0" name=""/>
        <dsp:cNvSpPr/>
      </dsp:nvSpPr>
      <dsp:spPr>
        <a:xfrm>
          <a:off x="708174" y="769301"/>
          <a:ext cx="9015263" cy="613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90" tIns="64890" rIns="64890" bIns="648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Authentication</a:t>
          </a:r>
          <a:r>
            <a:rPr lang="en-US" sz="1900" b="0" i="0" kern="1200" baseline="0"/>
            <a:t> – Implement JWT-based login for students, teachers, and admins. </a:t>
          </a:r>
          <a:endParaRPr lang="en-US" sz="1900" kern="1200"/>
        </a:p>
      </dsp:txBody>
      <dsp:txXfrm>
        <a:off x="708174" y="769301"/>
        <a:ext cx="9015263" cy="613138"/>
      </dsp:txXfrm>
    </dsp:sp>
    <dsp:sp modelId="{701A5380-AAEF-477C-ACF1-642CC0DDF42B}">
      <dsp:nvSpPr>
        <dsp:cNvPr id="0" name=""/>
        <dsp:cNvSpPr/>
      </dsp:nvSpPr>
      <dsp:spPr>
        <a:xfrm>
          <a:off x="0" y="1535724"/>
          <a:ext cx="9723438" cy="6131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A1595-8690-4FAD-AA29-6BA4B65872D6}">
      <dsp:nvSpPr>
        <dsp:cNvPr id="0" name=""/>
        <dsp:cNvSpPr/>
      </dsp:nvSpPr>
      <dsp:spPr>
        <a:xfrm>
          <a:off x="185474" y="1673680"/>
          <a:ext cx="337226" cy="337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546CC-F182-48B8-9AD1-38074122FBC1}">
      <dsp:nvSpPr>
        <dsp:cNvPr id="0" name=""/>
        <dsp:cNvSpPr/>
      </dsp:nvSpPr>
      <dsp:spPr>
        <a:xfrm>
          <a:off x="708174" y="1535724"/>
          <a:ext cx="9015263" cy="613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90" tIns="64890" rIns="64890" bIns="648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Database Integration</a:t>
          </a:r>
          <a:r>
            <a:rPr lang="en-US" sz="1900" b="0" i="0" kern="1200" baseline="0"/>
            <a:t> – Store appointment data in MongoDB. </a:t>
          </a:r>
          <a:endParaRPr lang="en-US" sz="1900" kern="1200"/>
        </a:p>
      </dsp:txBody>
      <dsp:txXfrm>
        <a:off x="708174" y="1535724"/>
        <a:ext cx="9015263" cy="613138"/>
      </dsp:txXfrm>
    </dsp:sp>
    <dsp:sp modelId="{C86A0798-13DD-41E5-B544-949A5A6D40A0}">
      <dsp:nvSpPr>
        <dsp:cNvPr id="0" name=""/>
        <dsp:cNvSpPr/>
      </dsp:nvSpPr>
      <dsp:spPr>
        <a:xfrm>
          <a:off x="0" y="2302147"/>
          <a:ext cx="9723438" cy="6131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40A06-2A89-43EA-A95B-1CF6D99B2DD3}">
      <dsp:nvSpPr>
        <dsp:cNvPr id="0" name=""/>
        <dsp:cNvSpPr/>
      </dsp:nvSpPr>
      <dsp:spPr>
        <a:xfrm>
          <a:off x="185474" y="2440104"/>
          <a:ext cx="337226" cy="337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63D4E-113C-4822-9908-AE3CFF6D5820}">
      <dsp:nvSpPr>
        <dsp:cNvPr id="0" name=""/>
        <dsp:cNvSpPr/>
      </dsp:nvSpPr>
      <dsp:spPr>
        <a:xfrm>
          <a:off x="708174" y="2302147"/>
          <a:ext cx="9015263" cy="613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90" tIns="64890" rIns="64890" bIns="648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Role-Based Access</a:t>
          </a:r>
          <a:r>
            <a:rPr lang="en-US" sz="1900" b="0" i="0" kern="1200" baseline="0"/>
            <a:t> – Restrict pages based on user type. </a:t>
          </a:r>
          <a:endParaRPr lang="en-US" sz="1900" kern="1200"/>
        </a:p>
      </dsp:txBody>
      <dsp:txXfrm>
        <a:off x="708174" y="2302147"/>
        <a:ext cx="9015263" cy="613138"/>
      </dsp:txXfrm>
    </dsp:sp>
    <dsp:sp modelId="{3222E531-0BC2-4AAD-A83C-BBDDC9236CEC}">
      <dsp:nvSpPr>
        <dsp:cNvPr id="0" name=""/>
        <dsp:cNvSpPr/>
      </dsp:nvSpPr>
      <dsp:spPr>
        <a:xfrm>
          <a:off x="0" y="3068570"/>
          <a:ext cx="9723438" cy="6131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96E1C-36FE-401B-AEDA-E9FF16E584FA}">
      <dsp:nvSpPr>
        <dsp:cNvPr id="0" name=""/>
        <dsp:cNvSpPr/>
      </dsp:nvSpPr>
      <dsp:spPr>
        <a:xfrm>
          <a:off x="185474" y="3206527"/>
          <a:ext cx="337226" cy="3372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44AB2-9D41-4E42-AB78-88DB83D49546}">
      <dsp:nvSpPr>
        <dsp:cNvPr id="0" name=""/>
        <dsp:cNvSpPr/>
      </dsp:nvSpPr>
      <dsp:spPr>
        <a:xfrm>
          <a:off x="708174" y="3068570"/>
          <a:ext cx="9015263" cy="613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90" tIns="64890" rIns="64890" bIns="648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Performance Optimization</a:t>
          </a:r>
          <a:r>
            <a:rPr lang="en-US" sz="1900" b="0" i="0" kern="1200" baseline="0"/>
            <a:t> – Improve frontend performance with lazy loading. </a:t>
          </a:r>
          <a:endParaRPr lang="en-US" sz="1900" kern="1200"/>
        </a:p>
      </dsp:txBody>
      <dsp:txXfrm>
        <a:off x="708174" y="3068570"/>
        <a:ext cx="9015263" cy="613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11C2-D17F-A738-3FDD-67ADA0193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D2439-8490-F536-636E-A0BB7FDAC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6E16-E558-1E09-3F55-633D7A20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E7B-C09F-4180-AE6A-1A5902982C5B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462A4-B894-4AA8-C584-95D82812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DEBA-7837-3D8F-20B9-1C90E118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172A-A7BD-4C25-843A-3C2525A99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50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5249-5C6C-E7A2-D62D-5513469E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CF6C3-6CF2-547F-2063-B3E6A867E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3218-C6C9-B128-0A5F-5FC78E6C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E7B-C09F-4180-AE6A-1A5902982C5B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87C79-9B77-54F4-357C-AA8D1CCB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E398-5680-D9DB-3E20-C5E3563F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172A-A7BD-4C25-843A-3C2525A99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6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4BC44-D343-3FF7-EBB7-8A9250833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15804-9E56-87D8-B41E-9EDE37C01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9A331-F727-21DE-1252-733D2A3D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E7B-C09F-4180-AE6A-1A5902982C5B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93BA-7DDD-12EB-3925-D4869A93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1D9E5-7373-D10B-B8F5-CE337DF9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172A-A7BD-4C25-843A-3C2525A99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57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5910-A4F6-6B08-B4AD-4C666CCE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5CE0-5C2D-38B8-2532-B5AE174C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D16A4-155F-D95D-4598-9AED9374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E7B-C09F-4180-AE6A-1A5902982C5B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90D4-F4C1-E197-A39B-0E225436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02A23-BE78-8BFC-8DDB-16F44510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172A-A7BD-4C25-843A-3C2525A99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59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06B2-B540-BF57-F949-D6B1ECDD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3703E-0AC1-BC88-E165-D6ADEB719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91BB-E78B-937D-16E7-D1E46247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E7B-C09F-4180-AE6A-1A5902982C5B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3D430-37F4-DBE4-333B-B428EA02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F54B9-ADC0-C323-80B4-11B7090C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172A-A7BD-4C25-843A-3C2525A99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35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F8DF-247D-4360-132D-E220249D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6C39-7CFA-89A8-BF6C-7D10DF83E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E7EB8-38C2-DBD3-A91C-A1FF508ED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52A1B-F1E5-87AC-5FF1-0923D1ED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E7B-C09F-4180-AE6A-1A5902982C5B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B572A-ABF7-0F35-8014-DAFE99D5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5FF85-FCDA-8611-8E31-A6C0948E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172A-A7BD-4C25-843A-3C2525A99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7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8A9D-DF28-F05E-13FF-AA816188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E37CB-8A20-5E78-B7E5-FEA108511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1B4B4-B35C-C9BA-F11E-4CF777F92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184A2-5017-5494-137B-5F3211779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C6206-FD35-17E6-93F2-E6DC71231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331B8-3C28-6A8B-3F73-9480E2E1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E7B-C09F-4180-AE6A-1A5902982C5B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60F57-F03D-DE22-CBFC-53134256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8042D-3BA8-1A26-6FC1-006C0E57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172A-A7BD-4C25-843A-3C2525A99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47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016C-465D-D0B9-B19F-BFE1D926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0DF-BA4C-DDDB-FCD9-156EC80C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E7B-C09F-4180-AE6A-1A5902982C5B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26C22-7098-E35E-9B8F-537E2DFA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C0221-96CD-299E-63D7-ADFD77CF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172A-A7BD-4C25-843A-3C2525A99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29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4CF22-0394-7232-2CD1-30E7F552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E7B-C09F-4180-AE6A-1A5902982C5B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B35F2-F382-C40B-6300-B9ED347A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A3068-335B-794E-B4CE-D8071878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172A-A7BD-4C25-843A-3C2525A99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16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C8C3-511C-5E21-C30A-9A5C39F2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C1FA-EEC7-B1B7-8B32-EDC2A677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32C0E-999C-E51F-2CD0-034AA717F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C21B1-BDEF-57E6-0650-F2080A9F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E7B-C09F-4180-AE6A-1A5902982C5B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C1AD7-A652-7F13-23CA-6D06FD76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1E570-BF70-E159-D107-4CD543A6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172A-A7BD-4C25-843A-3C2525A99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B67B-0F98-4843-198C-D1B7F470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33E3A-B0E8-094A-7F04-06C1628D3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FB110-5649-652A-6E0B-853AE81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7464F-7D5A-6EB1-4792-66A2F943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E7B-C09F-4180-AE6A-1A5902982C5B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DC8A4-7411-F828-F7AA-F0397028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35566-9DDD-25A7-A36C-9296B363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5172A-A7BD-4C25-843A-3C2525A99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79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9E1C8-EB81-6798-FFEF-79A3B579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5DA01-1444-E503-D821-449F6099A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281B-5076-02A3-F1F2-671D4918D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D4E7B-C09F-4180-AE6A-1A5902982C5B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194AC-64F7-7F7D-028E-9200529A7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8267-680F-44AD-6AE6-CB0BE96C9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F5172A-A7BD-4C25-843A-3C2525A99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1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36CDD-E367-E329-8C56-C46A3E3B9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1876" y="5608576"/>
            <a:ext cx="2920078" cy="956616"/>
          </a:xfrm>
        </p:spPr>
        <p:txBody>
          <a:bodyPr anchor="t">
            <a:normAutofit/>
          </a:bodyPr>
          <a:lstStyle/>
          <a:p>
            <a:pPr algn="l"/>
            <a:r>
              <a:rPr lang="en-IN" dirty="0">
                <a:solidFill>
                  <a:srgbClr val="FFFFFF"/>
                </a:solidFill>
              </a:rPr>
              <a:t>Presented by :</a:t>
            </a:r>
            <a:endParaRPr lang="en-US" dirty="0"/>
          </a:p>
          <a:p>
            <a:pPr algn="l"/>
            <a:r>
              <a:rPr lang="en-IN" dirty="0">
                <a:solidFill>
                  <a:srgbClr val="FFFFFF"/>
                </a:solidFill>
              </a:rPr>
              <a:t> Rupesh (2106005)</a:t>
            </a:r>
            <a:endParaRPr lang="en-IN" dirty="0"/>
          </a:p>
        </p:txBody>
      </p:sp>
      <p:pic>
        <p:nvPicPr>
          <p:cNvPr id="1026" name="Picture 2" descr="National Institute of Technology, Patna - Wikipedia">
            <a:extLst>
              <a:ext uri="{FF2B5EF4-FFF2-40B4-BE49-F238E27FC236}">
                <a16:creationId xmlns:a16="http://schemas.microsoft.com/office/drawing/2014/main" id="{49D54D8D-B5A4-FE8A-CD70-FDC4F79E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9428" y="2216119"/>
            <a:ext cx="1960268" cy="19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98604EAE-9D50-0A23-AD9D-EF5D570E0EF9}"/>
              </a:ext>
            </a:extLst>
          </p:cNvPr>
          <p:cNvSpPr txBox="1">
            <a:spLocks/>
          </p:cNvSpPr>
          <p:nvPr/>
        </p:nvSpPr>
        <p:spPr>
          <a:xfrm>
            <a:off x="850630" y="5608576"/>
            <a:ext cx="4393278" cy="95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solidFill>
                  <a:srgbClr val="FFFFFF"/>
                </a:solidFill>
              </a:rPr>
              <a:t>Under the Supervision of :</a:t>
            </a:r>
          </a:p>
          <a:p>
            <a:pPr algn="l"/>
            <a:r>
              <a:rPr lang="en-IN" dirty="0">
                <a:solidFill>
                  <a:srgbClr val="FFFFFF"/>
                </a:solidFill>
              </a:rPr>
              <a:t>Dr. Rajib Ghosh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044866-AC04-6663-1F8E-3375C31B4EFD}"/>
              </a:ext>
            </a:extLst>
          </p:cNvPr>
          <p:cNvSpPr txBox="1">
            <a:spLocks/>
          </p:cNvSpPr>
          <p:nvPr/>
        </p:nvSpPr>
        <p:spPr>
          <a:xfrm>
            <a:off x="2109343" y="4164893"/>
            <a:ext cx="8991902" cy="676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dirty="0">
                <a:solidFill>
                  <a:srgbClr val="FFFFFF"/>
                </a:solidFill>
              </a:rPr>
              <a:t>Department of Computer Science &amp; Engineering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AF052F-9B7F-FA6C-1897-4323E67C56A0}"/>
              </a:ext>
            </a:extLst>
          </p:cNvPr>
          <p:cNvSpPr txBox="1">
            <a:spLocks/>
          </p:cNvSpPr>
          <p:nvPr/>
        </p:nvSpPr>
        <p:spPr>
          <a:xfrm>
            <a:off x="2786675" y="4610804"/>
            <a:ext cx="6632523" cy="676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dirty="0">
                <a:solidFill>
                  <a:srgbClr val="FFFFFF"/>
                </a:solidFill>
              </a:rPr>
              <a:t>National Institute of Technology Patna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434747-6114-0136-D5CB-3C6A799E00FA}"/>
              </a:ext>
            </a:extLst>
          </p:cNvPr>
          <p:cNvSpPr txBox="1">
            <a:spLocks/>
          </p:cNvSpPr>
          <p:nvPr/>
        </p:nvSpPr>
        <p:spPr>
          <a:xfrm>
            <a:off x="4299388" y="518582"/>
            <a:ext cx="3595813" cy="676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dirty="0">
                <a:solidFill>
                  <a:srgbClr val="FFFFFF"/>
                </a:solidFill>
              </a:rPr>
              <a:t>Internship Project 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95EF5B5-31F5-53D7-046A-7C04412168A8}"/>
              </a:ext>
            </a:extLst>
          </p:cNvPr>
          <p:cNvSpPr txBox="1">
            <a:spLocks/>
          </p:cNvSpPr>
          <p:nvPr/>
        </p:nvSpPr>
        <p:spPr>
          <a:xfrm>
            <a:off x="2611700" y="1195915"/>
            <a:ext cx="6965546" cy="6765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solidFill>
                  <a:srgbClr val="FFFFFF"/>
                </a:solidFill>
              </a:rPr>
              <a:t>Student-Teacher Booking System</a:t>
            </a:r>
          </a:p>
        </p:txBody>
      </p:sp>
    </p:spTree>
    <p:extLst>
      <p:ext uri="{BB962C8B-B14F-4D97-AF65-F5344CB8AC3E}">
        <p14:creationId xmlns:p14="http://schemas.microsoft.com/office/powerpoint/2010/main" val="245359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D716F2-8E83-F8F7-8296-67F29192B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97875-566E-6DE8-C279-7FDDE04A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UI PREVIEW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9C7637-9AC7-91C0-F5A7-23C22F2A7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7" b="-389"/>
          <a:stretch/>
        </p:blipFill>
        <p:spPr>
          <a:xfrm>
            <a:off x="4227693" y="1298347"/>
            <a:ext cx="7500483" cy="4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7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F6BFDA-BCB4-19FF-0EE7-5587218C7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80985-9120-3C44-8031-15BBF433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UI PREVIEW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student dashboard&#10;&#10;AI-generated content may be incorrect.">
            <a:extLst>
              <a:ext uri="{FF2B5EF4-FFF2-40B4-BE49-F238E27FC236}">
                <a16:creationId xmlns:a16="http://schemas.microsoft.com/office/drawing/2014/main" id="{88A742B7-9EC1-105A-A594-96BEBEDF4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77" y="1487788"/>
            <a:ext cx="7495299" cy="37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3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86DD66-B476-77DA-1F72-6491FD66B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44D78-939E-EF00-025B-7BF98F7E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UI PREVIEW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9FA1B7-865B-9C22-402E-A13611C5E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490" y="1467053"/>
            <a:ext cx="7562686" cy="37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9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1FEB11-8DA8-30D0-DFBB-EB567FCD1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34F6A18-46FB-1305-A2D5-D84398A44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8B82F8-5473-0759-9DDA-5700E7B8B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E5A91A-36C3-8261-DAA4-D035A2100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6CFFAD1-9C47-8F87-6BA9-372A4D05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0580129-7DEF-8319-CF34-28E525CF6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CAF62-8DF6-29C5-0BA0-A27EED26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UI PREVIEW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234C12-4CC6-0037-5A5B-D637A62D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61" y="1456904"/>
            <a:ext cx="7931670" cy="395456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A3293-3B17-3A9B-3B4A-841F34EA7D4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2364616" y="6876759"/>
            <a:ext cx="1655665" cy="801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61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B492FC-9297-9AE1-FA75-8FA3D7D1F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252ECA-AFD5-433E-E2AB-02CC508D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5C36DB-7CC4-5AEF-4E1B-DAF85508F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DA14AF-BBCD-93C8-4BE1-F48ADBB27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6D20AB-D77F-8D08-0856-C172416D6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2D30E-B93D-04E5-DA80-AA754FB05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6D065-347D-B6B7-56CF-2A3955CF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5AE8A42B-E18F-1230-F419-AA4034DBE5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317750"/>
          <a:ext cx="972343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08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03E554-B1F3-FE7B-F57D-80777DDFE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B0791-2D03-C3F2-8E6D-53E5D8A5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0" name="Graphic 19" descr="Smiling Face with No Fill">
            <a:extLst>
              <a:ext uri="{FF2B5EF4-FFF2-40B4-BE49-F238E27FC236}">
                <a16:creationId xmlns:a16="http://schemas.microsoft.com/office/drawing/2014/main" id="{B362C11F-65F0-6B1C-C868-D16B6839C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044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61C26-07DC-149A-3CCC-B445CC7F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CONTENT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DF32E4B-B8BC-9AFA-FE85-746ADFF3E1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29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378D3-6731-8D93-85B0-DC966D3AA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19E82-DC52-FB28-28D2-E8249826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ABOUT COMANY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F6A00C5-12B5-196C-2B0A-E836BA907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6971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81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22AF41-766B-A988-BD44-231DF7A55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A900BA-8AD3-341A-FBD1-51F870F41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08921A-BBDC-4658-E972-83F27AAA9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47C296-0CD2-A3B2-2546-45137CB47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3D4473-26ED-3469-977D-80BCD2A2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AD187-F561-A062-3F9B-0FFD16766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26322-07BF-BE99-4EEB-6724FE79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INTERNSHIP DETAILS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7725501-4E5B-3A10-200B-6AD5905ED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33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59F7F9-124C-2140-8BD9-8D47F4D1C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D889BE-66EC-7A69-72D2-A4465E003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2E7352-8195-64CA-58F7-5EBDFBC0F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4C986-0713-8297-928C-F3B935666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2C416-46B6-54E3-7392-5572D48EA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0E617-BD97-5E57-B910-47A14A8E3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7EECD-2BBC-B811-050D-163FC6F2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 PROBLEM STATEMENT</a:t>
            </a:r>
          </a:p>
        </p:txBody>
      </p:sp>
      <p:sp>
        <p:nvSpPr>
          <p:cNvPr id="210" name="Content Placeholder 209">
            <a:extLst>
              <a:ext uri="{FF2B5EF4-FFF2-40B4-BE49-F238E27FC236}">
                <a16:creationId xmlns:a16="http://schemas.microsoft.com/office/drawing/2014/main" id="{F3C042E2-27CA-BB51-C851-6851F5D5F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44" y="2040114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1.    Manual Scheduling Issues: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   •    Students faced difficulties in booking meeting slots with teachers.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   •    Overlapping schedules and last-minute cancellations caused confusion.</a:t>
            </a: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2.    Lack of a Centralized System:  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   •    No structured way to track available slots or manage appointments efficiently.</a:t>
            </a:r>
            <a:endParaRPr lang="en-GB"/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3.    Communication Gaps: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   •    Students were unsure about teachers’ availability.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   •    Teachers often received multiple requests through different channels, making it hard to manage bookings.</a:t>
            </a:r>
            <a:endParaRPr lang="en-GB" dirty="0"/>
          </a:p>
          <a:p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20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77BACC-35F6-3A1D-10CF-C4B505E9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8934-5F24-029B-5CA7-1EA65642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20C97018-1443-600B-0BC1-35802A89D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87582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99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080731-03AF-7908-6764-EE05A401A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5F7138-A5DF-8BA7-6E21-4E396FBD0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06A50-CE05-2949-6621-D3F253CBC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590545-A84E-84CD-F6BE-C6A317014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350E8-B51E-4D80-226B-21475CAA7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35C9E-B40E-0BAD-9A7D-32969E23D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C8177-BBDA-918F-A999-DEF63631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TECH STACK USED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E7F5759-08A0-9023-B870-1D212DE2DF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55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6A5141-413C-3B11-9669-4088A324A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71B20-2A25-BFEC-A6D3-F0A8172B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FOLDER STRUCTURE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F08CBA2-5B51-D407-9FB6-76C950417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52897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54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CCBBD1-C6DB-FD3B-B225-79409E0D1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32D18-1D55-200F-FA81-64806E96D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C50348-8652-6435-94B3-5B964C73D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2D24C-6FB9-154C-7AD7-63E7A18B5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92EB4D-B935-1998-0C2D-80D25CDFF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E6370D-CEC0-207F-ACC5-24A4E6C0B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E4213-EBF7-42A8-2E5B-549C5F8F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KEY FEATURES</a:t>
            </a:r>
          </a:p>
        </p:txBody>
      </p:sp>
      <p:graphicFrame>
        <p:nvGraphicFramePr>
          <p:cNvPr id="20" name="Rectangle 1">
            <a:extLst>
              <a:ext uri="{FF2B5EF4-FFF2-40B4-BE49-F238E27FC236}">
                <a16:creationId xmlns:a16="http://schemas.microsoft.com/office/drawing/2014/main" id="{6049C244-7D87-DA03-E166-9E67838F8B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317750"/>
          <a:ext cx="972343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02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287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CONTENT</vt:lpstr>
      <vt:lpstr>ABOUT COMANY</vt:lpstr>
      <vt:lpstr>INTERNSHIP DETAILS</vt:lpstr>
      <vt:lpstr> PROBLEM STATEMENT</vt:lpstr>
      <vt:lpstr>INTRODUCTION</vt:lpstr>
      <vt:lpstr>TECH STACK USED</vt:lpstr>
      <vt:lpstr>FOLDER STRUCTURE</vt:lpstr>
      <vt:lpstr>KEY FEATURES</vt:lpstr>
      <vt:lpstr>UI PREVIEW</vt:lpstr>
      <vt:lpstr>UI PREVIEW</vt:lpstr>
      <vt:lpstr>UI PREVIEW</vt:lpstr>
      <vt:lpstr>UI PREVIEW</vt:lpstr>
      <vt:lpstr>FUTURE WORK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VINEET RAJ</dc:creator>
  <cp:lastModifiedBy>VINEET RAJ</cp:lastModifiedBy>
  <cp:revision>194</cp:revision>
  <dcterms:created xsi:type="dcterms:W3CDTF">2025-03-21T03:25:38Z</dcterms:created>
  <dcterms:modified xsi:type="dcterms:W3CDTF">2025-03-21T08:26:36Z</dcterms:modified>
</cp:coreProperties>
</file>