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Calculator App Project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Created During Internship at Unified Mentor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4004"/>
            </a:lvl1pPr>
          </a:lstStyle>
          <a:p>
            <a:pPr/>
            <a:r>
              <a:t>Error Handling Preview (Divide by Zero)</a:t>
            </a:r>
          </a:p>
        </p:txBody>
      </p:sp>
      <p:pic>
        <p:nvPicPr>
          <p:cNvPr id="1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873" y="1948494"/>
            <a:ext cx="2548716" cy="33944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pic>
        <p:nvPicPr>
          <p:cNvPr id="1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8409" y="1948494"/>
            <a:ext cx="2548715" cy="3394425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  <p:sp>
        <p:nvSpPr>
          <p:cNvPr id="124" name="Line"/>
          <p:cNvSpPr/>
          <p:nvPr/>
        </p:nvSpPr>
        <p:spPr>
          <a:xfrm>
            <a:off x="4142684" y="3645706"/>
            <a:ext cx="127000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5180" indent="-305180" defTabSz="406908">
              <a:spcBef>
                <a:spcPts val="600"/>
              </a:spcBef>
              <a:defRPr sz="2848"/>
            </a:pPr>
            <a:r>
              <a:t>The Calculator App was developed using HTML, CSS, and JavaScript.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It performs basic arithmetic operations with a clean and interactive UI.</a:t>
            </a:r>
          </a:p>
          <a:p>
            <a:pPr marL="305180" indent="-305180" defTabSz="406908">
              <a:spcBef>
                <a:spcPts val="600"/>
              </a:spcBef>
              <a:defRPr sz="2848"/>
            </a:pPr>
            <a:r>
              <a:t>Key features include:</a:t>
            </a:r>
          </a:p>
          <a:p>
            <a:pPr lvl="1" marL="712088" indent="-305180" defTabSz="406908">
              <a:spcBef>
                <a:spcPts val="600"/>
              </a:spcBef>
              <a:buChar char="•"/>
              <a:defRPr sz="2848"/>
            </a:pPr>
            <a:r>
              <a:t> Arithmetic operations (+, -, ×, ÷)</a:t>
            </a:r>
          </a:p>
          <a:p>
            <a:pPr lvl="1" marL="712088" indent="-305180" defTabSz="406908">
              <a:spcBef>
                <a:spcPts val="600"/>
              </a:spcBef>
              <a:buChar char="•"/>
              <a:defRPr sz="2848"/>
            </a:pPr>
            <a:r>
              <a:t>Memory functions (M+, M-, MR, MC)</a:t>
            </a:r>
          </a:p>
          <a:p>
            <a:pPr lvl="1" marL="712088" indent="-305180" defTabSz="406908">
              <a:spcBef>
                <a:spcPts val="600"/>
              </a:spcBef>
              <a:buChar char="•"/>
              <a:defRPr sz="2848"/>
            </a:pPr>
            <a:r>
              <a:t>Square root, percentage, and decimal support</a:t>
            </a:r>
          </a:p>
          <a:p>
            <a:pPr lvl="1" marL="712088" indent="-305180" defTabSz="406908">
              <a:spcBef>
                <a:spcPts val="600"/>
              </a:spcBef>
              <a:buChar char="•"/>
              <a:defRPr sz="2848"/>
            </a:pPr>
            <a:r>
              <a:t>Responsive and user-friendly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HTML: Structured the calculator layout and buttons</a:t>
            </a:r>
          </a:p>
          <a:p>
            <a:pPr/>
            <a:r>
              <a:t>CSS: Styled the calculator using gradients, shadows, and hover effects</a:t>
            </a:r>
          </a:p>
          <a:p>
            <a:pPr/>
            <a:r>
              <a:t>JavaScript: Implemented calculation logic and memory functionalities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Structure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Input display field to show current calculation</a:t>
            </a:r>
          </a:p>
          <a:p>
            <a:pPr/>
            <a:r>
              <a:t>4x5 grid of buttons including numbers, operators, and special functions</a:t>
            </a:r>
          </a:p>
          <a:p>
            <a:pPr/>
            <a:r>
              <a:t>Buttons call respective JavaScript functions on 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Styling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Linear gradient background for attractive UI</a:t>
            </a:r>
          </a:p>
          <a:p>
            <a:pPr/>
            <a:r>
              <a:t>Rounded corners and box shadows for modern look</a:t>
            </a:r>
          </a:p>
          <a:p>
            <a:pPr/>
            <a:r>
              <a:t>Button hover and click animations for interactivity</a:t>
            </a:r>
          </a:p>
          <a:p>
            <a:pPr/>
            <a:r>
              <a:t>Responsive layout for all screen sizes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Logic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Handles all button clicks and updates the display</a:t>
            </a:r>
          </a:p>
          <a:p>
            <a:pPr/>
            <a:r>
              <a:t>`eval()` used for expression evaluation with error handling</a:t>
            </a:r>
          </a:p>
          <a:p>
            <a:pPr/>
            <a:r>
              <a:t>Memory functions implemented using global variable</a:t>
            </a:r>
          </a:p>
          <a:p>
            <a:pPr/>
            <a:r>
              <a:t>Special case handling for square roots and divide by zero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Handling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Division by zero and invalid inputs return 'Error'</a:t>
            </a:r>
          </a:p>
          <a:p>
            <a:pPr/>
            <a:r>
              <a:t>Uses try-catch block around eval() to avoid breaking the app</a:t>
            </a:r>
          </a:p>
          <a:p>
            <a:pPr/>
            <a:r>
              <a:t>Square root handled with Math.sqrt to avoid syntax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Preview</a:t>
            </a:r>
          </a:p>
        </p:txBody>
      </p:sp>
      <p:pic>
        <p:nvPicPr>
          <p:cNvPr id="11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8039" y="1454150"/>
            <a:ext cx="6627922" cy="3949701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Preview</a:t>
            </a:r>
          </a:p>
        </p:txBody>
      </p:sp>
      <p:pic>
        <p:nvPicPr>
          <p:cNvPr id="1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1299" y="1456092"/>
            <a:ext cx="6621402" cy="3945816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