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Weather App</a:t>
            </a:r>
          </a:p>
        </p:txBody>
      </p:sp>
      <p:sp>
        <p:nvSpPr>
          <p:cNvPr id="95" name="Content Placeholder 2"/>
          <p:cNvSpPr txBox="1"/>
          <p:nvPr>
            <p:ph type="body" sz="half" idx="1"/>
          </p:nvPr>
        </p:nvSpPr>
        <p:spPr>
          <a:xfrm>
            <a:off x="457200" y="1600200"/>
            <a:ext cx="4422201" cy="4525963"/>
          </a:xfrm>
          <a:prstGeom prst="rect">
            <a:avLst/>
          </a:prstGeom>
        </p:spPr>
        <p:txBody>
          <a:bodyPr/>
          <a:lstStyle/>
          <a:p>
            <a:pPr/>
            <a:r>
              <a:t>A simple web application to fetch real-time weather data</a:t>
            </a:r>
          </a:p>
        </p:txBody>
      </p:sp>
      <p:pic>
        <p:nvPicPr>
          <p:cNvPr id="9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13629" y="1674422"/>
            <a:ext cx="3262813" cy="326281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162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the Weather App?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 simple web-based weather application</a:t>
            </a:r>
          </a:p>
          <a:p>
            <a:pPr/>
            <a:r>
              <a:t>Users can search for real-time weather updates by city</a:t>
            </a:r>
          </a:p>
          <a:p>
            <a:pPr/>
            <a:r>
              <a:t>Provides temperature, wind speed, and a short weather description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Features</a:t>
            </a:r>
          </a:p>
        </p:txBody>
      </p:sp>
      <p:sp>
        <p:nvSpPr>
          <p:cNvPr id="10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User-friendly interface</a:t>
            </a:r>
          </a:p>
          <a:p>
            <a:pPr/>
            <a:r>
              <a:t>Real-time weather updates</a:t>
            </a:r>
          </a:p>
          <a:p>
            <a:pPr/>
            <a:r>
              <a:t>Responsive design</a:t>
            </a:r>
          </a:p>
          <a:p>
            <a:pPr/>
            <a:r>
              <a:t>Minimalist 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Technologies Used</a:t>
            </a:r>
          </a:p>
        </p:txBody>
      </p:sp>
      <p:sp>
        <p:nvSpPr>
          <p:cNvPr id="10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HTML: Structure of the application</a:t>
            </a:r>
          </a:p>
          <a:p>
            <a:pPr/>
            <a:r>
              <a:t>CSS: Styling and layout</a:t>
            </a:r>
          </a:p>
          <a:p>
            <a:pPr/>
            <a:r>
              <a:t>JavaScript: Fetching and displaying weather data</a:t>
            </a:r>
          </a:p>
          <a:p>
            <a:pPr/>
            <a:r>
              <a:t>Weather API (Visual Crossing)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User Interface Preview</a:t>
            </a:r>
          </a:p>
        </p:txBody>
      </p:sp>
      <p:grpSp>
        <p:nvGrpSpPr>
          <p:cNvPr id="110" name="Group"/>
          <p:cNvGrpSpPr/>
          <p:nvPr/>
        </p:nvGrpSpPr>
        <p:grpSpPr>
          <a:xfrm>
            <a:off x="1456324" y="1592544"/>
            <a:ext cx="6231352" cy="4130459"/>
            <a:chOff x="0" y="0"/>
            <a:chExt cx="6231351" cy="4130457"/>
          </a:xfrm>
        </p:grpSpPr>
        <p:pic>
          <p:nvPicPr>
            <p:cNvPr id="108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0"/>
              <a:ext cx="6205952" cy="3672911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09" name="Caption"/>
            <p:cNvSpPr/>
            <p:nvPr/>
          </p:nvSpPr>
          <p:spPr>
            <a:xfrm>
              <a:off x="0" y="3787210"/>
              <a:ext cx="6231352" cy="34324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Gives Temperature , Wind speed for a given city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It Works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HTML: Defines the structure</a:t>
            </a:r>
          </a:p>
          <a:p>
            <a:pPr/>
            <a:r>
              <a:t>CSS: Enhances the look</a:t>
            </a:r>
          </a:p>
          <a:p>
            <a:pPr/>
            <a:r>
              <a:t>JavaScript:</a:t>
            </a:r>
          </a:p>
          <a:p>
            <a:pPr lvl="1" marL="800100" indent="-342900">
              <a:buChar char="•"/>
            </a:pPr>
            <a:r>
              <a:t> Captures user input</a:t>
            </a:r>
          </a:p>
          <a:p>
            <a:pPr lvl="1" marL="800100" indent="-342900">
              <a:buChar char="•"/>
            </a:pPr>
            <a:r>
              <a:t> Fetches weather data from API</a:t>
            </a:r>
          </a:p>
          <a:p>
            <a:pPr lvl="1" marL="800100" indent="-342900">
              <a:buChar char="•"/>
            </a:pPr>
            <a:r>
              <a:t> Displays information dynamically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Error Handling </a:t>
            </a:r>
          </a:p>
        </p:txBody>
      </p:sp>
      <p:grpSp>
        <p:nvGrpSpPr>
          <p:cNvPr id="118" name="Group"/>
          <p:cNvGrpSpPr/>
          <p:nvPr/>
        </p:nvGrpSpPr>
        <p:grpSpPr>
          <a:xfrm>
            <a:off x="1178472" y="1428101"/>
            <a:ext cx="6787056" cy="4459345"/>
            <a:chOff x="0" y="0"/>
            <a:chExt cx="6787055" cy="4459343"/>
          </a:xfrm>
        </p:grpSpPr>
        <p:pic>
          <p:nvPicPr>
            <p:cNvPr id="116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699" y="0"/>
              <a:ext cx="6761657" cy="4001797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17" name="Caption"/>
            <p:cNvSpPr/>
            <p:nvPr/>
          </p:nvSpPr>
          <p:spPr>
            <a:xfrm>
              <a:off x="0" y="4116096"/>
              <a:ext cx="6787056" cy="343248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User entered an invalid City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Improvements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Add forecast data for upcoming days</a:t>
            </a:r>
          </a:p>
          <a:p>
            <a:pPr/>
            <a:r>
              <a:t>Implement geolocation for automatic city detection</a:t>
            </a:r>
          </a:p>
          <a:p>
            <a:pPr/>
            <a:r>
              <a:t>Introduce dark mode for better UI experience</a:t>
            </a:r>
          </a:p>
          <a:p>
            <a:pPr/>
            <a:r>
              <a:t>Improve error handling for better user feedback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