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ontent Placeholder 2"/>
          <p:cNvSpPr txBox="1"/>
          <p:nvPr>
            <p:ph type="body" sz="half" idx="1"/>
          </p:nvPr>
        </p:nvSpPr>
        <p:spPr>
          <a:xfrm>
            <a:off x="457200" y="1600200"/>
            <a:ext cx="4685301" cy="4594664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A simple task management application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A web-based application for managing daily tasks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Allows users to add, edit, and delete tasks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Includes priority levels and due dates</a:t>
            </a: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Stores tasks locally for persistent data</a:t>
            </a:r>
          </a:p>
        </p:txBody>
      </p:sp>
      <p:sp>
        <p:nvSpPr>
          <p:cNvPr id="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To-Do List App</a:t>
            </a:r>
          </a:p>
        </p:txBody>
      </p:sp>
      <p:pic>
        <p:nvPicPr>
          <p:cNvPr id="9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5817" y="2266995"/>
            <a:ext cx="3492365" cy="2324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Task Management: Add, edit, complete, and delete tasks</a:t>
            </a:r>
          </a:p>
          <a:p>
            <a:pPr/>
            <a:r>
              <a:t>Priority Levels: High, Medium, Low</a:t>
            </a:r>
          </a:p>
          <a:p>
            <a:pPr/>
            <a:r>
              <a:t>Due Dates: Assign deadlines</a:t>
            </a:r>
          </a:p>
          <a:p>
            <a:pPr/>
            <a:r>
              <a:t>Local Storage: Saves tasks even after page reload</a:t>
            </a:r>
          </a:p>
          <a:p>
            <a:pPr/>
            <a:r>
              <a:t>Responsive UI: Works on all devices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HTML: Defines the app structure</a:t>
            </a:r>
          </a:p>
          <a:p>
            <a:pPr/>
            <a:r>
              <a:t>CSS: Provides styling and layout</a:t>
            </a:r>
          </a:p>
          <a:p>
            <a:pPr/>
            <a:r>
              <a:t>JavaScript: Handles task management functionality</a:t>
            </a:r>
          </a:p>
          <a:p>
            <a:pPr/>
            <a:r>
              <a:t>Local Storage: Persists user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Interface Preview</a:t>
            </a:r>
          </a:p>
        </p:txBody>
      </p:sp>
      <p:grpSp>
        <p:nvGrpSpPr>
          <p:cNvPr id="107" name="Group"/>
          <p:cNvGrpSpPr/>
          <p:nvPr/>
        </p:nvGrpSpPr>
        <p:grpSpPr>
          <a:xfrm>
            <a:off x="342882" y="1421064"/>
            <a:ext cx="3651535" cy="2455622"/>
            <a:chOff x="0" y="0"/>
            <a:chExt cx="3651533" cy="2455621"/>
          </a:xfrm>
        </p:grpSpPr>
        <p:pic>
          <p:nvPicPr>
            <p:cNvPr id="105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3626134" cy="1998074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06" name="Caption"/>
            <p:cNvSpPr/>
            <p:nvPr/>
          </p:nvSpPr>
          <p:spPr>
            <a:xfrm>
              <a:off x="0" y="2112373"/>
              <a:ext cx="3651534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Add To-Do</a:t>
              </a:r>
            </a:p>
          </p:txBody>
        </p:sp>
      </p:grpSp>
      <p:grpSp>
        <p:nvGrpSpPr>
          <p:cNvPr id="110" name="Group"/>
          <p:cNvGrpSpPr/>
          <p:nvPr/>
        </p:nvGrpSpPr>
        <p:grpSpPr>
          <a:xfrm>
            <a:off x="4953372" y="1466937"/>
            <a:ext cx="3651535" cy="2455622"/>
            <a:chOff x="0" y="0"/>
            <a:chExt cx="3651534" cy="2455621"/>
          </a:xfrm>
        </p:grpSpPr>
        <p:pic>
          <p:nvPicPr>
            <p:cNvPr id="108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0"/>
              <a:ext cx="3626135" cy="1998074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09" name="Caption"/>
            <p:cNvSpPr/>
            <p:nvPr/>
          </p:nvSpPr>
          <p:spPr>
            <a:xfrm>
              <a:off x="0" y="2112373"/>
              <a:ext cx="3651535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Mark Completed</a:t>
              </a:r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662120" y="4157631"/>
            <a:ext cx="3179563" cy="2636433"/>
            <a:chOff x="0" y="0"/>
            <a:chExt cx="3179562" cy="2636431"/>
          </a:xfrm>
        </p:grpSpPr>
        <p:pic>
          <p:nvPicPr>
            <p:cNvPr id="111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699" y="0"/>
              <a:ext cx="3154164" cy="2178884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2" name="Caption"/>
            <p:cNvSpPr/>
            <p:nvPr/>
          </p:nvSpPr>
          <p:spPr>
            <a:xfrm>
              <a:off x="0" y="2293183"/>
              <a:ext cx="3179563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Edit To-do</a:t>
              </a:r>
            </a:p>
          </p:txBody>
        </p:sp>
      </p:grpSp>
      <p:grpSp>
        <p:nvGrpSpPr>
          <p:cNvPr id="116" name="Group"/>
          <p:cNvGrpSpPr/>
          <p:nvPr/>
        </p:nvGrpSpPr>
        <p:grpSpPr>
          <a:xfrm>
            <a:off x="5260786" y="4099516"/>
            <a:ext cx="3179563" cy="2641279"/>
            <a:chOff x="0" y="0"/>
            <a:chExt cx="3179562" cy="2641277"/>
          </a:xfrm>
        </p:grpSpPr>
        <p:pic>
          <p:nvPicPr>
            <p:cNvPr id="114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179563" cy="21964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" name="Caption"/>
            <p:cNvSpPr/>
            <p:nvPr/>
          </p:nvSpPr>
          <p:spPr>
            <a:xfrm>
              <a:off x="0" y="2298029"/>
              <a:ext cx="3179563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Delete To-Do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HTML: Defines the input fields, buttons, and task list</a:t>
            </a:r>
          </a:p>
          <a:p>
            <a:pPr/>
            <a:r>
              <a:t>CSS: Styles the interface with gradients and hover effects</a:t>
            </a:r>
          </a:p>
          <a:p>
            <a:pPr/>
            <a:r>
              <a:t>JavaScript:</a:t>
            </a:r>
          </a:p>
          <a:p>
            <a:pPr lvl="1" marL="800100" indent="-342900">
              <a:buChar char="•"/>
            </a:pPr>
            <a:r>
              <a:t>Captures user input</a:t>
            </a:r>
          </a:p>
          <a:p>
            <a:pPr lvl="1" marL="800100" indent="-342900">
              <a:buChar char="•"/>
            </a:pPr>
            <a:r>
              <a:t>Stores and retrieves data from Local Storage</a:t>
            </a:r>
          </a:p>
          <a:p>
            <a:pPr lvl="1" marL="800100" indent="-342900">
              <a:buChar char="•"/>
            </a:pPr>
            <a:r>
              <a:t>Dynamically updates the task list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Improvements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Drag &amp; Drop Sorting: Allow users to reorder tasks</a:t>
            </a:r>
          </a:p>
          <a:p>
            <a:pPr/>
            <a:r>
              <a:t>Dark Mode: Improve UI experience</a:t>
            </a:r>
          </a:p>
          <a:p>
            <a:pPr/>
            <a:r>
              <a:t>Notifications: Reminders for due tasks</a:t>
            </a:r>
          </a:p>
          <a:p>
            <a:pPr/>
            <a:r>
              <a:t>Cloud Sync: Store tasks across multiple devices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