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799" y="2822356"/>
            <a:ext cx="7772401" cy="1470026"/>
          </a:xfrm>
          <a:prstGeom prst="rect">
            <a:avLst/>
          </a:prstGeom>
        </p:spPr>
        <p:txBody>
          <a:bodyPr/>
          <a:lstStyle/>
          <a:p>
            <a:pPr/>
            <a:r>
              <a:t>Portfolio Website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472324" y="4324131"/>
            <a:ext cx="6400801" cy="1752601"/>
          </a:xfrm>
          <a:prstGeom prst="rect">
            <a:avLst/>
          </a:prstGeom>
        </p:spPr>
        <p:txBody>
          <a:bodyPr/>
          <a:lstStyle/>
          <a:p>
            <a:pPr/>
            <a:r>
              <a:t>A personal portfolio showcasing skills, projects, and contact details</a:t>
            </a:r>
          </a:p>
        </p:txBody>
      </p:sp>
      <p:pic>
        <p:nvPicPr>
          <p:cNvPr id="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4074" y="716947"/>
            <a:ext cx="3797301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/>
            </a:pPr>
            <a:r>
              <a:t>Home Section: Introduction with profile picture</a:t>
            </a:r>
          </a:p>
          <a:p>
            <a:pPr marL="339470" indent="-339470" defTabSz="452627">
              <a:defRPr sz="3168"/>
            </a:pPr>
            <a:r>
              <a:t>About Section: Educational background and experience</a:t>
            </a:r>
          </a:p>
          <a:p>
            <a:pPr marL="339470" indent="-339470" defTabSz="452627">
              <a:defRPr sz="3168"/>
            </a:pPr>
            <a:r>
              <a:t>Projects Section: Showcasing completed projects</a:t>
            </a:r>
          </a:p>
          <a:p>
            <a:pPr marL="339470" indent="-339470" defTabSz="452627">
              <a:defRPr sz="3168"/>
            </a:pPr>
            <a:r>
              <a:t>Skills Section: Listing technical and soft skills</a:t>
            </a:r>
          </a:p>
          <a:p>
            <a:pPr marL="339470" indent="-339470" defTabSz="452627">
              <a:defRPr sz="3168"/>
            </a:pPr>
            <a:r>
              <a:t>Contact Section: Contact form with email validation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HTML5: Structuring the web pages</a:t>
            </a:r>
          </a:p>
          <a:p>
            <a:pPr/>
            <a:r>
              <a:t>CSS3: Styling and responsiveness</a:t>
            </a:r>
          </a:p>
          <a:p>
            <a:pPr/>
            <a:r>
              <a:t>JavaScript: Form validation and navigation highlight</a:t>
            </a:r>
          </a:p>
          <a:p>
            <a:pPr/>
            <a:r>
              <a:t>Google Fonts: Typography enhancement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Features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Contact form validation</a:t>
            </a:r>
          </a:p>
          <a:p>
            <a:pPr/>
            <a:r>
              <a:t>Navigation highlighting based on scroll position</a:t>
            </a:r>
          </a:p>
          <a:p>
            <a:pPr/>
            <a:r>
              <a:t>Smooth scrolling between sections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Responsive Design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Uses flexbox and grid for layout adjustments</a:t>
            </a:r>
          </a:p>
          <a:p>
            <a:pPr/>
            <a:r>
              <a:t>Adapts to various screen sizes (mobile-friendly)</a:t>
            </a:r>
          </a:p>
          <a:p>
            <a:pPr/>
            <a:r>
              <a:t>Sticky navigation bar for better 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 Form Functionality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Prevents submission if fields are empty</a:t>
            </a:r>
          </a:p>
          <a:p>
            <a:pPr/>
            <a:r>
              <a:t>Displays an alert message upon successful submission</a:t>
            </a:r>
          </a:p>
          <a:p>
            <a:pPr/>
            <a:r>
              <a:t>Resets form fields after submission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Preview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4866134" y="1531071"/>
            <a:ext cx="3949110" cy="2498271"/>
            <a:chOff x="0" y="0"/>
            <a:chExt cx="3949108" cy="2498270"/>
          </a:xfrm>
        </p:grpSpPr>
        <p:pic>
          <p:nvPicPr>
            <p:cNvPr id="11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3923710" cy="2040723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5" name="Caption"/>
            <p:cNvSpPr/>
            <p:nvPr/>
          </p:nvSpPr>
          <p:spPr>
            <a:xfrm>
              <a:off x="0" y="2155022"/>
              <a:ext cx="3949109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Contact Page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539093" y="1567227"/>
            <a:ext cx="3949110" cy="2498272"/>
            <a:chOff x="0" y="0"/>
            <a:chExt cx="3949108" cy="2498270"/>
          </a:xfrm>
        </p:grpSpPr>
        <p:pic>
          <p:nvPicPr>
            <p:cNvPr id="11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699" y="0"/>
              <a:ext cx="3923710" cy="2040723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8" name="Caption"/>
            <p:cNvSpPr/>
            <p:nvPr/>
          </p:nvSpPr>
          <p:spPr>
            <a:xfrm>
              <a:off x="0" y="2155022"/>
              <a:ext cx="3949109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Home Page</a:t>
              </a:r>
            </a:p>
          </p:txBody>
        </p:sp>
      </p:grpSp>
      <p:grpSp>
        <p:nvGrpSpPr>
          <p:cNvPr id="122" name="Group"/>
          <p:cNvGrpSpPr/>
          <p:nvPr/>
        </p:nvGrpSpPr>
        <p:grpSpPr>
          <a:xfrm>
            <a:off x="644126" y="4245992"/>
            <a:ext cx="3739043" cy="2389015"/>
            <a:chOff x="0" y="0"/>
            <a:chExt cx="3739041" cy="2389014"/>
          </a:xfrm>
        </p:grpSpPr>
        <p:pic>
          <p:nvPicPr>
            <p:cNvPr id="120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699" y="0"/>
              <a:ext cx="3713643" cy="1931467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21" name="Caption"/>
            <p:cNvSpPr/>
            <p:nvPr/>
          </p:nvSpPr>
          <p:spPr>
            <a:xfrm>
              <a:off x="0" y="2045766"/>
              <a:ext cx="3739042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About Page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4958468" y="4239387"/>
            <a:ext cx="3764442" cy="2402226"/>
            <a:chOff x="0" y="0"/>
            <a:chExt cx="3764441" cy="2402224"/>
          </a:xfrm>
        </p:grpSpPr>
        <p:pic>
          <p:nvPicPr>
            <p:cNvPr id="123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700" y="0"/>
              <a:ext cx="3739042" cy="1944678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24" name="Caption"/>
            <p:cNvSpPr/>
            <p:nvPr/>
          </p:nvSpPr>
          <p:spPr>
            <a:xfrm>
              <a:off x="0" y="2058977"/>
              <a:ext cx="3764442" cy="3432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Projects Page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Preview</a:t>
            </a:r>
          </a:p>
        </p:txBody>
      </p:sp>
      <p:grpSp>
        <p:nvGrpSpPr>
          <p:cNvPr id="130" name="Group"/>
          <p:cNvGrpSpPr/>
          <p:nvPr/>
        </p:nvGrpSpPr>
        <p:grpSpPr>
          <a:xfrm>
            <a:off x="355162" y="1743031"/>
            <a:ext cx="4339559" cy="2701344"/>
            <a:chOff x="0" y="0"/>
            <a:chExt cx="4339557" cy="2701343"/>
          </a:xfrm>
        </p:grpSpPr>
        <p:pic>
          <p:nvPicPr>
            <p:cNvPr id="1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99" y="0"/>
              <a:ext cx="4314159" cy="2243796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29" name="Caption"/>
            <p:cNvSpPr/>
            <p:nvPr/>
          </p:nvSpPr>
          <p:spPr>
            <a:xfrm>
              <a:off x="0" y="2358095"/>
              <a:ext cx="4339558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Skills Page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5256483" y="1447929"/>
            <a:ext cx="3666729" cy="3583733"/>
            <a:chOff x="0" y="0"/>
            <a:chExt cx="3666728" cy="3583731"/>
          </a:xfrm>
        </p:grpSpPr>
        <p:pic>
          <p:nvPicPr>
            <p:cNvPr id="131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9847" b="0"/>
            <a:stretch>
              <a:fillRect/>
            </a:stretch>
          </p:blipFill>
          <p:spPr>
            <a:xfrm>
              <a:off x="12700" y="0"/>
              <a:ext cx="3641277" cy="2834144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32" name="Caption"/>
            <p:cNvSpPr/>
            <p:nvPr/>
          </p:nvSpPr>
          <p:spPr>
            <a:xfrm>
              <a:off x="0" y="2948384"/>
              <a:ext cx="3666729" cy="6353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Resume displays on new window when click on resume page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