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Tic Tac Toe Game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HTML, CSS, and JavaScript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98" name="Content Placeholder 2"/>
          <p:cNvSpPr txBox="1"/>
          <p:nvPr>
            <p:ph type="body" sz="half" idx="1"/>
          </p:nvPr>
        </p:nvSpPr>
        <p:spPr>
          <a:xfrm>
            <a:off x="457200" y="1600200"/>
            <a:ext cx="5100447" cy="4525963"/>
          </a:xfrm>
          <a:prstGeom prst="rect">
            <a:avLst/>
          </a:prstGeom>
        </p:spPr>
        <p:txBody>
          <a:bodyPr/>
          <a:lstStyle/>
          <a:p>
            <a:pPr/>
            <a:r>
              <a:t>This project implements a simple Tic Tac Toe game using HTML, CSS, and JavaScript.</a:t>
            </a:r>
          </a:p>
          <a:p>
            <a:pPr/>
            <a:r>
              <a:t>It features a 3x3 grid, interactive gameplay, player switching, and game reset functionality.</a:t>
            </a:r>
          </a:p>
        </p:txBody>
      </p:sp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082" y="2120899"/>
            <a:ext cx="3098801" cy="26162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Structure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HTML file sets up the basic structure of the game interface:</a:t>
            </a:r>
          </a:p>
          <a:p>
            <a:pPr/>
            <a:r>
              <a:t>Container with a title and status display</a:t>
            </a:r>
          </a:p>
          <a:p>
            <a:pPr/>
            <a:r>
              <a:t>A 3x3 board made of div cells</a:t>
            </a:r>
          </a:p>
          <a:p>
            <a:pPr/>
            <a:r>
              <a:t>Restart button to reset the game</a:t>
            </a:r>
          </a:p>
          <a:p>
            <a:pPr/>
            <a:r>
              <a:t>Linked to external CSS and JavaScript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Styling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CSS provides styling for:</a:t>
            </a:r>
          </a:p>
          <a:p>
            <a:pPr lvl="1" marL="800100" indent="-342900">
              <a:buChar char="•"/>
            </a:pPr>
            <a:r>
              <a:t>Layout with responsive design</a:t>
            </a:r>
          </a:p>
          <a:p>
            <a:pPr lvl="1" marL="800100" indent="-342900">
              <a:buChar char="•"/>
            </a:pPr>
            <a:r>
              <a:t>Board grid and individual cells</a:t>
            </a:r>
          </a:p>
          <a:p>
            <a:pPr lvl="1" marL="800100" indent="-342900">
              <a:buChar char="•"/>
            </a:pPr>
            <a:r>
              <a:t>Hover effects and animations</a:t>
            </a:r>
          </a:p>
          <a:p>
            <a:pPr lvl="1" marL="800100" indent="-342900">
              <a:buChar char="•"/>
            </a:pPr>
            <a:r>
              <a:t>Custom styles for X and O</a:t>
            </a:r>
          </a:p>
          <a:p>
            <a:pPr lvl="1" marL="800100" indent="-342900">
              <a:buChar char="•"/>
            </a:pPr>
            <a:r>
              <a:t>Gradient backgrounds and UI aesthetics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Logic</a:t>
            </a:r>
          </a:p>
        </p:txBody>
      </p:sp>
      <p:sp>
        <p:nvSpPr>
          <p:cNvPr id="108" name="Content Placeholder 2"/>
          <p:cNvSpPr txBox="1"/>
          <p:nvPr>
            <p:ph type="body" sz="half" idx="1"/>
          </p:nvPr>
        </p:nvSpPr>
        <p:spPr>
          <a:xfrm>
            <a:off x="457200" y="1600200"/>
            <a:ext cx="5119948" cy="4525963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spcBef>
                <a:spcPts val="600"/>
              </a:spcBef>
              <a:defRPr sz="2688"/>
            </a:pPr>
            <a:r>
              <a:t>JavaScript handles the game logic:</a:t>
            </a:r>
          </a:p>
          <a:p>
            <a:pPr lvl="1" marL="672083" indent="-288035" defTabSz="384047">
              <a:spcBef>
                <a:spcPts val="600"/>
              </a:spcBef>
              <a:buChar char="•"/>
              <a:defRPr sz="2688"/>
            </a:pPr>
            <a:r>
              <a:t>Tracks current player and game state</a:t>
            </a:r>
          </a:p>
          <a:p>
            <a:pPr lvl="1" marL="672083" indent="-288035" defTabSz="384047">
              <a:spcBef>
                <a:spcPts val="600"/>
              </a:spcBef>
              <a:buChar char="•"/>
              <a:defRPr sz="2688"/>
            </a:pPr>
            <a:r>
              <a:t>Handles cell clicks and updates board</a:t>
            </a:r>
          </a:p>
          <a:p>
            <a:pPr lvl="1" marL="672083" indent="-288035" defTabSz="384047">
              <a:spcBef>
                <a:spcPts val="600"/>
              </a:spcBef>
              <a:buChar char="•"/>
              <a:defRPr sz="2688"/>
            </a:pPr>
            <a:r>
              <a:t>Checks for winners or tie conditions</a:t>
            </a:r>
          </a:p>
          <a:p>
            <a:pPr lvl="1" marL="672083" indent="-288035" defTabSz="384047">
              <a:spcBef>
                <a:spcPts val="600"/>
              </a:spcBef>
              <a:buChar char="•"/>
              <a:defRPr sz="2688"/>
            </a:pPr>
            <a:r>
              <a:t>Resets the game board on button click</a:t>
            </a:r>
          </a:p>
        </p:txBody>
      </p:sp>
      <p:pic>
        <p:nvPicPr>
          <p:cNvPr id="10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247" r="0" b="247"/>
          <a:stretch>
            <a:fillRect/>
          </a:stretch>
        </p:blipFill>
        <p:spPr>
          <a:xfrm>
            <a:off x="5921059" y="1791692"/>
            <a:ext cx="3023271" cy="327445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 Conditions</a:t>
            </a:r>
          </a:p>
        </p:txBody>
      </p:sp>
      <p:sp>
        <p:nvSpPr>
          <p:cNvPr id="112" name="Content Placeholder 2"/>
          <p:cNvSpPr txBox="1"/>
          <p:nvPr>
            <p:ph type="body" sz="half" idx="1"/>
          </p:nvPr>
        </p:nvSpPr>
        <p:spPr>
          <a:xfrm>
            <a:off x="457200" y="1600200"/>
            <a:ext cx="5365668" cy="4525963"/>
          </a:xfrm>
          <a:prstGeom prst="rect">
            <a:avLst/>
          </a:prstGeom>
        </p:spPr>
        <p:txBody>
          <a:bodyPr/>
          <a:lstStyle/>
          <a:p>
            <a:pPr/>
            <a:r>
              <a:t>Winning patterns include:</a:t>
            </a:r>
          </a:p>
          <a:p>
            <a:pPr lvl="1" marL="800100" indent="-342900">
              <a:buChar char="•"/>
            </a:pPr>
            <a:r>
              <a:t>3 horizontal rows</a:t>
            </a:r>
          </a:p>
          <a:p>
            <a:pPr lvl="1" marL="800100" indent="-342900">
              <a:buChar char="•"/>
            </a:pPr>
            <a:r>
              <a:t>3 vertical columns</a:t>
            </a:r>
          </a:p>
          <a:p>
            <a:pPr lvl="1" marL="800100" indent="-342900">
              <a:buChar char="•"/>
            </a:pPr>
            <a:r>
              <a:t>2 diagonal</a:t>
            </a:r>
          </a:p>
          <a:p>
            <a:pPr lvl="1" marL="800100" indent="-342900">
              <a:buChar char="•"/>
            </a:pPr>
            <a:r>
              <a:t>These are checked after each move.</a:t>
            </a:r>
          </a:p>
        </p:txBody>
      </p:sp>
      <p:pic>
        <p:nvPicPr>
          <p:cNvPr id="11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2491" y="1543742"/>
            <a:ext cx="3297082" cy="35888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Summary</a:t>
            </a:r>
          </a:p>
        </p:txBody>
      </p:sp>
      <p:sp>
        <p:nvSpPr>
          <p:cNvPr id="116" name="Content Placeholder 2"/>
          <p:cNvSpPr txBox="1"/>
          <p:nvPr>
            <p:ph type="body" sz="half" idx="1"/>
          </p:nvPr>
        </p:nvSpPr>
        <p:spPr>
          <a:xfrm>
            <a:off x="457200" y="1600200"/>
            <a:ext cx="520401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Interactive 2-player gameplay</a:t>
            </a:r>
          </a:p>
          <a:p>
            <a:pPr/>
            <a:r>
              <a:t>Visual distinction between X and O</a:t>
            </a:r>
          </a:p>
          <a:p>
            <a:pPr/>
            <a:r>
              <a:t>Responsive design for mobile</a:t>
            </a:r>
          </a:p>
          <a:p>
            <a:pPr/>
            <a:r>
              <a:t>Restart functionality</a:t>
            </a:r>
          </a:p>
          <a:p>
            <a:pPr/>
            <a:r>
              <a:t>Simple, clean UI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6107213" y="1156676"/>
            <a:ext cx="2743201" cy="3332067"/>
            <a:chOff x="0" y="0"/>
            <a:chExt cx="2743200" cy="3332066"/>
          </a:xfrm>
        </p:grpSpPr>
        <p:pic>
          <p:nvPicPr>
            <p:cNvPr id="1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6657" y="0"/>
              <a:ext cx="2209886" cy="2582420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8" name="Caption"/>
            <p:cNvSpPr/>
            <p:nvPr/>
          </p:nvSpPr>
          <p:spPr>
            <a:xfrm>
              <a:off x="0" y="2696719"/>
              <a:ext cx="2743201" cy="6353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For Mobile Users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5247416" y="4353475"/>
            <a:ext cx="3715880" cy="2779267"/>
            <a:chOff x="0" y="0"/>
            <a:chExt cx="3715879" cy="2779265"/>
          </a:xfrm>
        </p:grpSpPr>
        <p:pic>
          <p:nvPicPr>
            <p:cNvPr id="120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0"/>
              <a:ext cx="3690480" cy="2029619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21" name="Caption"/>
            <p:cNvSpPr/>
            <p:nvPr/>
          </p:nvSpPr>
          <p:spPr>
            <a:xfrm>
              <a:off x="0" y="2143918"/>
              <a:ext cx="3715880" cy="6353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For Bigger screens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Enhancements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Add score tracking</a:t>
            </a:r>
          </a:p>
          <a:p>
            <a:pPr/>
            <a:r>
              <a:t>Implement AI opponent</a:t>
            </a:r>
          </a:p>
          <a:p>
            <a:pPr/>
            <a:r>
              <a:t>Add animations or sound effects</a:t>
            </a:r>
          </a:p>
          <a:p>
            <a:pPr/>
            <a:r>
              <a:t>Save game state in local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