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830317" y="816631"/>
            <a:ext cx="7772401" cy="1470026"/>
          </a:xfrm>
          <a:prstGeom prst="rect">
            <a:avLst/>
          </a:prstGeom>
        </p:spPr>
        <p:txBody>
          <a:bodyPr/>
          <a:lstStyle/>
          <a:p>
            <a:pPr/>
            <a:r>
              <a:t>Countdown Timer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656255" y="4503840"/>
            <a:ext cx="6400801" cy="1752601"/>
          </a:xfrm>
          <a:prstGeom prst="rect">
            <a:avLst/>
          </a:prstGeom>
        </p:spPr>
        <p:txBody>
          <a:bodyPr/>
          <a:lstStyle/>
          <a:p>
            <a:pPr/>
            <a:r>
              <a:t>HTML, CSS, and JavaScript Implementation</a:t>
            </a:r>
          </a:p>
        </p:txBody>
      </p:sp>
      <p:pic>
        <p:nvPicPr>
          <p:cNvPr id="9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0" t="9480" r="0" b="29679"/>
          <a:stretch>
            <a:fillRect/>
          </a:stretch>
        </p:blipFill>
        <p:spPr>
          <a:xfrm>
            <a:off x="3357836" y="2106106"/>
            <a:ext cx="2857501" cy="173851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Overview</a:t>
            </a:r>
          </a:p>
        </p:txBody>
      </p:sp>
      <p:sp>
        <p:nvSpPr>
          <p:cNvPr id="9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This project is a Countdown Timer application.</a:t>
            </a:r>
          </a:p>
          <a:p>
            <a:pPr/>
            <a:r>
              <a:t>Users can select a future date and time, and the timer will count down in real time.</a:t>
            </a:r>
          </a:p>
          <a:p>
            <a:pPr/>
            <a:r>
              <a:t>It includes visual display for days, hours, minutes, and seconds.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HTML Structure</a:t>
            </a:r>
          </a:p>
        </p:txBody>
      </p:sp>
      <p:sp>
        <p:nvSpPr>
          <p:cNvPr id="10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The HTML includes:</a:t>
            </a:r>
          </a:p>
          <a:p>
            <a:pPr lvl="1" marL="800100" indent="-342900">
              <a:buChar char="•"/>
            </a:pPr>
            <a:r>
              <a:t>Title and container div</a:t>
            </a:r>
          </a:p>
          <a:p>
            <a:pPr lvl="1" marL="800100" indent="-342900">
              <a:buChar char="•"/>
            </a:pPr>
            <a:r>
              <a:t>Input field for date and time</a:t>
            </a:r>
          </a:p>
          <a:p>
            <a:pPr lvl="1" marL="800100" indent="-342900">
              <a:buChar char="•"/>
            </a:pPr>
            <a:r>
              <a:t>Start button</a:t>
            </a:r>
          </a:p>
          <a:p>
            <a:pPr lvl="1" marL="800100" indent="-342900">
              <a:buChar char="•"/>
            </a:pPr>
            <a:r>
              <a:t>Countdown display for days, hours, minutes, and seconds</a:t>
            </a:r>
          </a:p>
          <a:p>
            <a:pPr lvl="1" marL="800100" indent="-342900">
              <a:buChar char="•"/>
            </a:pPr>
            <a:r>
              <a:t>Script and style links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Styling</a:t>
            </a:r>
          </a:p>
        </p:txBody>
      </p:sp>
      <p:sp>
        <p:nvSpPr>
          <p:cNvPr id="10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CSS provides:</a:t>
            </a:r>
          </a:p>
          <a:p>
            <a:pPr lvl="1" marL="800100" indent="-342900">
              <a:buChar char="•"/>
            </a:pPr>
            <a:r>
              <a:t>Gradient background and centered layout</a:t>
            </a:r>
          </a:p>
          <a:p>
            <a:pPr lvl="1" marL="800100" indent="-342900">
              <a:buChar char="•"/>
            </a:pPr>
            <a:r>
              <a:t>Styled input field and button</a:t>
            </a:r>
          </a:p>
          <a:p>
            <a:pPr lvl="1" marL="800100" indent="-342900">
              <a:buChar char="•"/>
            </a:pPr>
            <a:r>
              <a:t>Flex layout for the timer display</a:t>
            </a:r>
          </a:p>
          <a:p>
            <a:pPr lvl="1" marL="800100" indent="-342900">
              <a:buChar char="•"/>
            </a:pPr>
            <a:r>
              <a:t>Box design for time values</a:t>
            </a:r>
          </a:p>
          <a:p>
            <a:pPr lvl="1" marL="800100" indent="-342900">
              <a:buChar char="•"/>
            </a:pPr>
            <a:r>
              <a:t>Message section for countdown completion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 Logic</a:t>
            </a:r>
          </a:p>
        </p:txBody>
      </p:sp>
      <p:sp>
        <p:nvSpPr>
          <p:cNvPr id="10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JavaScript handles:</a:t>
            </a:r>
          </a:p>
          <a:p>
            <a:pPr lvl="1" marL="800100" indent="-342900">
              <a:buChar char="•"/>
            </a:pPr>
            <a:r>
              <a:t>Capturing selected date/time</a:t>
            </a:r>
          </a:p>
          <a:p>
            <a:pPr lvl="1" marL="800100" indent="-342900">
              <a:buChar char="•"/>
            </a:pPr>
            <a:r>
              <a:t>Calculating time difference every second</a:t>
            </a:r>
          </a:p>
          <a:p>
            <a:pPr lvl="1" marL="800100" indent="-342900">
              <a:buChar char="•"/>
            </a:pPr>
            <a:r>
              <a:t>Displaying updated countdown values</a:t>
            </a:r>
          </a:p>
          <a:p>
            <a:pPr lvl="1" marL="800100" indent="-342900">
              <a:buChar char="•"/>
            </a:pPr>
            <a:r>
              <a:t>Displaying a message when countdown ends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Functional Flow</a:t>
            </a:r>
          </a:p>
        </p:txBody>
      </p:sp>
      <p:sp>
        <p:nvSpPr>
          <p:cNvPr id="11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 startAt="1"/>
            </a:pPr>
            <a:r>
              <a:t>User selects a future date and time</a:t>
            </a:r>
          </a:p>
          <a:p>
            <a:pPr marL="228600" indent="-228600">
              <a:buAutoNum type="arabicPeriod" startAt="1"/>
            </a:pPr>
            <a:r>
              <a:t>Clicks 'Start' button</a:t>
            </a:r>
          </a:p>
          <a:p>
            <a:pPr marL="228600" indent="-228600">
              <a:buAutoNum type="arabicPeriod" startAt="1"/>
            </a:pPr>
            <a:r>
              <a:t>Countdown begins and updates every second</a:t>
            </a:r>
          </a:p>
          <a:p>
            <a:pPr marL="228600" indent="-228600">
              <a:buAutoNum type="arabicPeriod" startAt="1"/>
            </a:pPr>
            <a:r>
              <a:t>Message displayed when countdown completes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UI Preview</a:t>
            </a:r>
          </a:p>
        </p:txBody>
      </p:sp>
      <p:grpSp>
        <p:nvGrpSpPr>
          <p:cNvPr id="116" name="Group"/>
          <p:cNvGrpSpPr/>
          <p:nvPr/>
        </p:nvGrpSpPr>
        <p:grpSpPr>
          <a:xfrm>
            <a:off x="285093" y="1928773"/>
            <a:ext cx="3893741" cy="3312667"/>
            <a:chOff x="0" y="0"/>
            <a:chExt cx="3893740" cy="3312666"/>
          </a:xfrm>
        </p:grpSpPr>
        <p:pic>
          <p:nvPicPr>
            <p:cNvPr id="11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2700" y="0"/>
              <a:ext cx="3868482" cy="2855308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15" name="Caption"/>
            <p:cNvSpPr/>
            <p:nvPr/>
          </p:nvSpPr>
          <p:spPr>
            <a:xfrm>
              <a:off x="0" y="2969418"/>
              <a:ext cx="3893741" cy="343249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Set time and Date for countdown</a:t>
              </a:r>
            </a:p>
          </p:txBody>
        </p:sp>
      </p:grpSp>
      <p:grpSp>
        <p:nvGrpSpPr>
          <p:cNvPr id="119" name="Group"/>
          <p:cNvGrpSpPr/>
          <p:nvPr/>
        </p:nvGrpSpPr>
        <p:grpSpPr>
          <a:xfrm>
            <a:off x="4801687" y="1928773"/>
            <a:ext cx="3893627" cy="3312667"/>
            <a:chOff x="0" y="0"/>
            <a:chExt cx="3893625" cy="3312666"/>
          </a:xfrm>
        </p:grpSpPr>
        <p:pic>
          <p:nvPicPr>
            <p:cNvPr id="117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699" y="0"/>
              <a:ext cx="3868227" cy="2855119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18" name="Caption"/>
            <p:cNvSpPr/>
            <p:nvPr/>
          </p:nvSpPr>
          <p:spPr>
            <a:xfrm>
              <a:off x="0" y="2969418"/>
              <a:ext cx="3893626" cy="343249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/>
            <a:p>
              <a:pPr/>
              <a:r>
                <a:t>Message appears when timer stops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Improvements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Add pause/resume button</a:t>
            </a:r>
          </a:p>
          <a:p>
            <a:pPr/>
            <a:r>
              <a:t>- Store countdown state in localStorage</a:t>
            </a:r>
          </a:p>
          <a:p>
            <a:pPr/>
            <a:r>
              <a:t>- Allow multiple timers</a:t>
            </a:r>
          </a:p>
          <a:p>
            <a:pPr/>
            <a:r>
              <a:t>- Add sound notification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