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Recipe Book Web App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HTML, CSS, JavaScript Project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Features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332069"/>
            <a:ext cx="5368953" cy="4794094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Add, view, and search recipes</a:t>
            </a:r>
          </a:p>
          <a:p>
            <a:pPr/>
            <a:r>
              <a:t>Each recipe includes name, ingredients, steps, and image</a:t>
            </a:r>
          </a:p>
          <a:p>
            <a:pPr/>
            <a:r>
              <a:t>Responsive and stylish UI using CSS</a:t>
            </a:r>
          </a:p>
          <a:p>
            <a:pPr/>
            <a:r>
              <a:t>Data is stored in localStorage</a:t>
            </a:r>
          </a:p>
        </p:txBody>
      </p:sp>
      <p:pic>
        <p:nvPicPr>
          <p:cNvPr id="9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7167" y="1835149"/>
            <a:ext cx="2552701" cy="31877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Recipe</a:t>
            </a:r>
          </a:p>
        </p:txBody>
      </p:sp>
      <p:sp>
        <p:nvSpPr>
          <p:cNvPr id="102" name="Function:…"/>
          <p:cNvSpPr txBox="1"/>
          <p:nvPr/>
        </p:nvSpPr>
        <p:spPr>
          <a:xfrm>
            <a:off x="915260" y="1429397"/>
            <a:ext cx="5268533" cy="399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Function:</a:t>
            </a:r>
            <a:endParaRPr b="0">
              <a:latin typeface="+mn-lt"/>
              <a:ea typeface="+mn-ea"/>
              <a:cs typeface="+mn-cs"/>
              <a:sym typeface="Helvetica"/>
            </a:endParaRPr>
          </a:p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Allows users to add a new recipe with all essential details.</a:t>
            </a:r>
          </a:p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Fields:</a:t>
            </a:r>
            <a:endParaRPr b="0">
              <a:latin typeface="+mn-lt"/>
              <a:ea typeface="+mn-ea"/>
              <a:cs typeface="+mn-cs"/>
              <a:sym typeface="Helvetica"/>
            </a:endParaRP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Recipe Name</a:t>
            </a:r>
            <a:r>
              <a:t> – Enter the dish name.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Ingredients</a:t>
            </a:r>
            <a:r>
              <a:t> – List ingredients with quantity.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Preparation Steps</a:t>
            </a:r>
            <a:r>
              <a:t> – Add step-by-step instructions.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Image</a:t>
            </a:r>
            <a:r>
              <a:t> – Upload or choose a recipe image.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Action:</a:t>
            </a:r>
            <a:endParaRPr b="0">
              <a:latin typeface="+mn-lt"/>
              <a:ea typeface="+mn-ea"/>
              <a:cs typeface="+mn-cs"/>
              <a:sym typeface="Helvetica"/>
            </a:endParaRPr>
          </a:p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Click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“Add Recipe”</a:t>
            </a:r>
            <a:r>
              <a:t> to save and display the recipe in the main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Recipe</a:t>
            </a:r>
          </a:p>
        </p:txBody>
      </p:sp>
      <p:grpSp>
        <p:nvGrpSpPr>
          <p:cNvPr id="107" name="Group"/>
          <p:cNvGrpSpPr/>
          <p:nvPr/>
        </p:nvGrpSpPr>
        <p:grpSpPr>
          <a:xfrm>
            <a:off x="1554757" y="1758794"/>
            <a:ext cx="6034486" cy="3573811"/>
            <a:chOff x="0" y="0"/>
            <a:chExt cx="6034484" cy="3573809"/>
          </a:xfrm>
        </p:grpSpPr>
        <p:pic>
          <p:nvPicPr>
            <p:cNvPr id="10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306" r="1945" b="0"/>
            <a:stretch>
              <a:fillRect/>
            </a:stretch>
          </p:blipFill>
          <p:spPr>
            <a:xfrm>
              <a:off x="12700" y="0"/>
              <a:ext cx="6009280" cy="3116375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06" name="Caption"/>
            <p:cNvSpPr/>
            <p:nvPr/>
          </p:nvSpPr>
          <p:spPr>
            <a:xfrm>
              <a:off x="0" y="3230562"/>
              <a:ext cx="6034485" cy="34324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Add Recipe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 Recipe</a:t>
            </a:r>
          </a:p>
        </p:txBody>
      </p:sp>
      <p:sp>
        <p:nvSpPr>
          <p:cNvPr id="110" name="Function:…"/>
          <p:cNvSpPr txBox="1"/>
          <p:nvPr/>
        </p:nvSpPr>
        <p:spPr>
          <a:xfrm>
            <a:off x="617467" y="1534501"/>
            <a:ext cx="3243009" cy="2789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Function:</a:t>
            </a:r>
            <a:endParaRPr b="0">
              <a:latin typeface="+mn-lt"/>
              <a:ea typeface="+mn-ea"/>
              <a:cs typeface="+mn-cs"/>
              <a:sym typeface="Helvetica"/>
            </a:endParaRPr>
          </a:p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Allows users to search</a:t>
            </a:r>
          </a:p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Fields:</a:t>
            </a:r>
            <a:endParaRPr b="0">
              <a:latin typeface="+mn-lt"/>
              <a:ea typeface="+mn-ea"/>
              <a:cs typeface="+mn-cs"/>
              <a:sym typeface="Helvetica"/>
            </a:endParaRP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Recipe Name</a:t>
            </a:r>
            <a:r>
              <a:t> – Enter the dish name.</a:t>
            </a:r>
          </a:p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Action:</a:t>
            </a:r>
            <a:endParaRPr b="0">
              <a:latin typeface="+mn-lt"/>
              <a:ea typeface="+mn-ea"/>
              <a:cs typeface="+mn-cs"/>
              <a:sym typeface="Helvetica"/>
            </a:endParaRPr>
          </a:p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Press “Enter” to search </a:t>
            </a:r>
          </a:p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If present then will be shown</a:t>
            </a:r>
          </a:p>
        </p:txBody>
      </p:sp>
      <p:grpSp>
        <p:nvGrpSpPr>
          <p:cNvPr id="113" name="Group"/>
          <p:cNvGrpSpPr/>
          <p:nvPr/>
        </p:nvGrpSpPr>
        <p:grpSpPr>
          <a:xfrm>
            <a:off x="4151436" y="1832750"/>
            <a:ext cx="4689954" cy="2650446"/>
            <a:chOff x="0" y="0"/>
            <a:chExt cx="4689953" cy="2650444"/>
          </a:xfrm>
        </p:grpSpPr>
        <p:pic>
          <p:nvPicPr>
            <p:cNvPr id="11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0"/>
              <a:ext cx="4664554" cy="2192898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12" name="Caption"/>
            <p:cNvSpPr/>
            <p:nvPr/>
          </p:nvSpPr>
          <p:spPr>
            <a:xfrm>
              <a:off x="0" y="2307197"/>
              <a:ext cx="4689954" cy="34324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Search Recipe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Storage</a:t>
            </a:r>
          </a:p>
        </p:txBody>
      </p:sp>
      <p:sp>
        <p:nvSpPr>
          <p:cNvPr id="116" name="• 💾 Recipes are stored using the browser’s Local Storage.…"/>
          <p:cNvSpPr txBox="1"/>
          <p:nvPr/>
        </p:nvSpPr>
        <p:spPr>
          <a:xfrm>
            <a:off x="389743" y="1525742"/>
            <a:ext cx="4383904" cy="338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💾 Recipes are stored using the browser’s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Local Storage</a:t>
            </a:r>
            <a:r>
              <a:t>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🔄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Data persists</a:t>
            </a:r>
            <a:r>
              <a:t> even after reloading the page.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❌ You won’t lose recipes even if you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close and reopen</a:t>
            </a:r>
            <a:r>
              <a:t> the browser.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✅ No internet or backend needed — everything is stored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locally</a:t>
            </a:r>
            <a:r>
              <a:t> on your device.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1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51735" t="0" r="0" b="0"/>
          <a:stretch>
            <a:fillRect/>
          </a:stretch>
        </p:blipFill>
        <p:spPr>
          <a:xfrm>
            <a:off x="4960298" y="1315737"/>
            <a:ext cx="4103352" cy="482909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