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16340-FD4B-41AE-A9E6-F6C006C77E38}" v="560" dt="2022-03-12T06:52:1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Kwiatkowski" userId="S::168411@student.uwm.edu.pl::d52b7541-e551-4073-b631-62ea48ea85fd" providerId="AD" clId="Web-{F2916340-FD4B-41AE-A9E6-F6C006C77E38}"/>
    <pc:docChg chg="addSld delSld modSld">
      <pc:chgData name="Adrian Kwiatkowski" userId="S::168411@student.uwm.edu.pl::d52b7541-e551-4073-b631-62ea48ea85fd" providerId="AD" clId="Web-{F2916340-FD4B-41AE-A9E6-F6C006C77E38}" dt="2022-03-12T06:52:19.790" v="528" actId="1076"/>
      <pc:docMkLst>
        <pc:docMk/>
      </pc:docMkLst>
      <pc:sldChg chg="modSp">
        <pc:chgData name="Adrian Kwiatkowski" userId="S::168411@student.uwm.edu.pl::d52b7541-e551-4073-b631-62ea48ea85fd" providerId="AD" clId="Web-{F2916340-FD4B-41AE-A9E6-F6C006C77E38}" dt="2022-03-12T06:15:37.503" v="15" actId="20577"/>
        <pc:sldMkLst>
          <pc:docMk/>
          <pc:sldMk cId="128632686" sldId="256"/>
        </pc:sldMkLst>
        <pc:spChg chg="mod">
          <ac:chgData name="Adrian Kwiatkowski" userId="S::168411@student.uwm.edu.pl::d52b7541-e551-4073-b631-62ea48ea85fd" providerId="AD" clId="Web-{F2916340-FD4B-41AE-A9E6-F6C006C77E38}" dt="2022-03-12T06:15:37.503" v="15" actId="20577"/>
          <ac:spMkLst>
            <pc:docMk/>
            <pc:sldMk cId="128632686" sldId="256"/>
            <ac:spMk id="2" creationId="{00000000-0000-0000-0000-000000000000}"/>
          </ac:spMkLst>
        </pc:spChg>
      </pc:sldChg>
      <pc:sldChg chg="modSp new">
        <pc:chgData name="Adrian Kwiatkowski" userId="S::168411@student.uwm.edu.pl::d52b7541-e551-4073-b631-62ea48ea85fd" providerId="AD" clId="Web-{F2916340-FD4B-41AE-A9E6-F6C006C77E38}" dt="2022-03-12T06:47:05.609" v="474" actId="20577"/>
        <pc:sldMkLst>
          <pc:docMk/>
          <pc:sldMk cId="1801634061" sldId="257"/>
        </pc:sldMkLst>
        <pc:spChg chg="mod">
          <ac:chgData name="Adrian Kwiatkowski" userId="S::168411@student.uwm.edu.pl::d52b7541-e551-4073-b631-62ea48ea85fd" providerId="AD" clId="Web-{F2916340-FD4B-41AE-A9E6-F6C006C77E38}" dt="2022-03-12T06:16:55.114" v="28" actId="20577"/>
          <ac:spMkLst>
            <pc:docMk/>
            <pc:sldMk cId="1801634061" sldId="257"/>
            <ac:spMk id="2" creationId="{801AE746-AC7F-40E9-B5B2-5C9864A2AAC4}"/>
          </ac:spMkLst>
        </pc:spChg>
        <pc:spChg chg="mod">
          <ac:chgData name="Adrian Kwiatkowski" userId="S::168411@student.uwm.edu.pl::d52b7541-e551-4073-b631-62ea48ea85fd" providerId="AD" clId="Web-{F2916340-FD4B-41AE-A9E6-F6C006C77E38}" dt="2022-03-12T06:47:05.609" v="474" actId="20577"/>
          <ac:spMkLst>
            <pc:docMk/>
            <pc:sldMk cId="1801634061" sldId="257"/>
            <ac:spMk id="3" creationId="{91200FD4-758E-4B21-9C74-9CC4EF05FC63}"/>
          </ac:spMkLst>
        </pc:spChg>
      </pc:sldChg>
      <pc:sldChg chg="addSp delSp modSp new del">
        <pc:chgData name="Adrian Kwiatkowski" userId="S::168411@student.uwm.edu.pl::d52b7541-e551-4073-b631-62ea48ea85fd" providerId="AD" clId="Web-{F2916340-FD4B-41AE-A9E6-F6C006C77E38}" dt="2022-03-12T06:47:44.360" v="490"/>
        <pc:sldMkLst>
          <pc:docMk/>
          <pc:sldMk cId="3052990358" sldId="258"/>
        </pc:sldMkLst>
        <pc:spChg chg="del">
          <ac:chgData name="Adrian Kwiatkowski" userId="S::168411@student.uwm.edu.pl::d52b7541-e551-4073-b631-62ea48ea85fd" providerId="AD" clId="Web-{F2916340-FD4B-41AE-A9E6-F6C006C77E38}" dt="2022-03-12T06:22:29.890" v="255"/>
          <ac:spMkLst>
            <pc:docMk/>
            <pc:sldMk cId="3052990358" sldId="258"/>
            <ac:spMk id="3" creationId="{8A80B0FD-757A-477B-BC54-5BF9D8FEAAE2}"/>
          </ac:spMkLst>
        </pc:spChg>
        <pc:picChg chg="add mod ord">
          <ac:chgData name="Adrian Kwiatkowski" userId="S::168411@student.uwm.edu.pl::d52b7541-e551-4073-b631-62ea48ea85fd" providerId="AD" clId="Web-{F2916340-FD4B-41AE-A9E6-F6C006C77E38}" dt="2022-03-12T06:38:45.501" v="262" actId="1076"/>
          <ac:picMkLst>
            <pc:docMk/>
            <pc:sldMk cId="3052990358" sldId="258"/>
            <ac:picMk id="4" creationId="{D1829619-05E4-458E-940C-8E696A45AF74}"/>
          </ac:picMkLst>
        </pc:picChg>
      </pc:sldChg>
      <pc:sldChg chg="addSp delSp modSp new del">
        <pc:chgData name="Adrian Kwiatkowski" userId="S::168411@student.uwm.edu.pl::d52b7541-e551-4073-b631-62ea48ea85fd" providerId="AD" clId="Web-{F2916340-FD4B-41AE-A9E6-F6C006C77E38}" dt="2022-03-12T06:47:28.125" v="482"/>
        <pc:sldMkLst>
          <pc:docMk/>
          <pc:sldMk cId="1491128264" sldId="259"/>
        </pc:sldMkLst>
        <pc:spChg chg="del">
          <ac:chgData name="Adrian Kwiatkowski" userId="S::168411@student.uwm.edu.pl::d52b7541-e551-4073-b631-62ea48ea85fd" providerId="AD" clId="Web-{F2916340-FD4B-41AE-A9E6-F6C006C77E38}" dt="2022-03-12T06:47:07.281" v="475"/>
          <ac:spMkLst>
            <pc:docMk/>
            <pc:sldMk cId="1491128264" sldId="259"/>
            <ac:spMk id="3" creationId="{8CDDBB7B-B870-4343-BC44-B50E9F764E87}"/>
          </ac:spMkLst>
        </pc:spChg>
        <pc:spChg chg="add mod">
          <ac:chgData name="Adrian Kwiatkowski" userId="S::168411@student.uwm.edu.pl::d52b7541-e551-4073-b631-62ea48ea85fd" providerId="AD" clId="Web-{F2916340-FD4B-41AE-A9E6-F6C006C77E38}" dt="2022-03-12T06:47:20.625" v="479"/>
          <ac:spMkLst>
            <pc:docMk/>
            <pc:sldMk cId="1491128264" sldId="259"/>
            <ac:spMk id="6" creationId="{DE981724-C160-4FCD-89DE-DA1C6AE5E8FB}"/>
          </ac:spMkLst>
        </pc:spChg>
        <pc:picChg chg="add del mod ord">
          <ac:chgData name="Adrian Kwiatkowski" userId="S::168411@student.uwm.edu.pl::d52b7541-e551-4073-b631-62ea48ea85fd" providerId="AD" clId="Web-{F2916340-FD4B-41AE-A9E6-F6C006C77E38}" dt="2022-03-12T06:47:20.625" v="479"/>
          <ac:picMkLst>
            <pc:docMk/>
            <pc:sldMk cId="1491128264" sldId="259"/>
            <ac:picMk id="4" creationId="{A7056BAB-E6F4-44BA-8B41-CEFCA05BB1D3}"/>
          </ac:picMkLst>
        </pc:picChg>
      </pc:sldChg>
      <pc:sldChg chg="addSp modSp new">
        <pc:chgData name="Adrian Kwiatkowski" userId="S::168411@student.uwm.edu.pl::d52b7541-e551-4073-b631-62ea48ea85fd" providerId="AD" clId="Web-{F2916340-FD4B-41AE-A9E6-F6C006C77E38}" dt="2022-03-12T06:47:40.672" v="489" actId="1076"/>
        <pc:sldMkLst>
          <pc:docMk/>
          <pc:sldMk cId="2151512073" sldId="259"/>
        </pc:sldMkLst>
        <pc:picChg chg="add mod">
          <ac:chgData name="Adrian Kwiatkowski" userId="S::168411@student.uwm.edu.pl::d52b7541-e551-4073-b631-62ea48ea85fd" providerId="AD" clId="Web-{F2916340-FD4B-41AE-A9E6-F6C006C77E38}" dt="2022-03-12T06:47:40.672" v="489" actId="1076"/>
          <ac:picMkLst>
            <pc:docMk/>
            <pc:sldMk cId="2151512073" sldId="259"/>
            <ac:picMk id="2" creationId="{04C67691-B74C-4AA1-9843-C1BE2B3250FB}"/>
          </ac:picMkLst>
        </pc:picChg>
      </pc:sldChg>
      <pc:sldChg chg="new del">
        <pc:chgData name="Adrian Kwiatkowski" userId="S::168411@student.uwm.edu.pl::d52b7541-e551-4073-b631-62ea48ea85fd" providerId="AD" clId="Web-{F2916340-FD4B-41AE-A9E6-F6C006C77E38}" dt="2022-03-12T06:47:27" v="481"/>
        <pc:sldMkLst>
          <pc:docMk/>
          <pc:sldMk cId="2955753741" sldId="260"/>
        </pc:sldMkLst>
      </pc:sldChg>
      <pc:sldChg chg="addSp modSp new">
        <pc:chgData name="Adrian Kwiatkowski" userId="S::168411@student.uwm.edu.pl::d52b7541-e551-4073-b631-62ea48ea85fd" providerId="AD" clId="Web-{F2916340-FD4B-41AE-A9E6-F6C006C77E38}" dt="2022-03-12T06:48:04.251" v="494" actId="1076"/>
        <pc:sldMkLst>
          <pc:docMk/>
          <pc:sldMk cId="4049016876" sldId="260"/>
        </pc:sldMkLst>
        <pc:picChg chg="add mod">
          <ac:chgData name="Adrian Kwiatkowski" userId="S::168411@student.uwm.edu.pl::d52b7541-e551-4073-b631-62ea48ea85fd" providerId="AD" clId="Web-{F2916340-FD4B-41AE-A9E6-F6C006C77E38}" dt="2022-03-12T06:48:04.251" v="494" actId="1076"/>
          <ac:picMkLst>
            <pc:docMk/>
            <pc:sldMk cId="4049016876" sldId="260"/>
            <ac:picMk id="2" creationId="{7372DA66-BF2C-46E3-ADCA-F401705FC36B}"/>
          </ac:picMkLst>
        </pc:picChg>
      </pc:sldChg>
      <pc:sldChg chg="addSp modSp new">
        <pc:chgData name="Adrian Kwiatkowski" userId="S::168411@student.uwm.edu.pl::d52b7541-e551-4073-b631-62ea48ea85fd" providerId="AD" clId="Web-{F2916340-FD4B-41AE-A9E6-F6C006C77E38}" dt="2022-03-12T06:52:19.790" v="528" actId="1076"/>
        <pc:sldMkLst>
          <pc:docMk/>
          <pc:sldMk cId="4163282724" sldId="261"/>
        </pc:sldMkLst>
        <pc:spChg chg="add mod">
          <ac:chgData name="Adrian Kwiatkowski" userId="S::168411@student.uwm.edu.pl::d52b7541-e551-4073-b631-62ea48ea85fd" providerId="AD" clId="Web-{F2916340-FD4B-41AE-A9E6-F6C006C77E38}" dt="2022-03-12T06:51:53.555" v="507" actId="1076"/>
          <ac:spMkLst>
            <pc:docMk/>
            <pc:sldMk cId="4163282724" sldId="261"/>
            <ac:spMk id="2" creationId="{73BC4127-D363-4334-9D2D-A7DD7F667EA7}"/>
          </ac:spMkLst>
        </pc:spChg>
        <pc:spChg chg="add mod">
          <ac:chgData name="Adrian Kwiatkowski" userId="S::168411@student.uwm.edu.pl::d52b7541-e551-4073-b631-62ea48ea85fd" providerId="AD" clId="Web-{F2916340-FD4B-41AE-A9E6-F6C006C77E38}" dt="2022-03-12T06:52:19.790" v="528" actId="1076"/>
          <ac:spMkLst>
            <pc:docMk/>
            <pc:sldMk cId="4163282724" sldId="261"/>
            <ac:spMk id="3" creationId="{5C3BB670-3090-4E5E-8A06-B2F75D188C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6BE099-2E69-4914-AD6C-788832E50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E18BC9-1D39-48DC-B5B9-CA306B1A0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CDED-A1EC-4D11-8CDF-7DB1FB4DDDBC}" type="datetime1">
              <a:rPr lang="pl-PL" smtClean="0"/>
              <a:t>11.03.2022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3F67A9-9E1B-42B8-8F17-CB89954C5F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1CADC2D-3B3E-48A0-977C-0E34CD7C5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60ABC-E32B-49BB-8266-675945849D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12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94E6-86BB-4A1A-A894-C8ED61CF900C}" type="datetime1">
              <a:rPr lang="pl-PL" smtClean="0"/>
              <a:pPr/>
              <a:t>11.03.2022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7DF3-B786-478E-9BE8-8EAC49624E0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523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7DF3-B786-478E-9BE8-8EAC49624E0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90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35320-0B09-4F30-A7E6-E42DD67DDCBD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750F-661B-4FA6-8486-29194A1E0AEF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6" name="Łącznik prosty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B56F6-6D50-4CCB-9FC3-02A2809B207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707393-1B8C-404A-9BA6-477D88B34565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3" name="Łącznik prosty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C9E7A-68E2-4398-82E4-F824EAA3D8B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6EB117-C7AE-4C78-A85A-4ACC974512B9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5" name="Łącznik prosty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EE086-5D53-46DA-8FB7-65F23BA5933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9" name="Łącznik prosty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E1396-CE91-49C8-A01D-035B821C27F1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5" name="Łącznik prosty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15AC9B-D1DB-44F3-A253-E53ED0EA09B8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3FA41-4F51-4960-ACCC-007B44724EF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7" name="Łącznik prosty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Prostokąt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ostokąt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0FFD583-236B-4033-B4FB-FCEF56B83DC6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1" name="Łącznik prosty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2DF4545-6353-47E1-9653-E7A68AF0D98A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10" name="Łącznik prosty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SORTOWANIE BĄBELKOWE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AE746-AC7F-40E9-B5B2-5C9864A2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bąbelkowe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200FD4-758E-4B21-9C74-9CC4EF05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Polega na uporządkowaniu elementów tablicy poprzez zamianę kolejności kolejnych dwóch elementów tablicy między sobą. Działania tego sortowania kończy się gdy program zamieni lub podejmie próbę zamienienia wszystkich kolejnych par w tablicy tyle razy,  ile elementów ma dana tablica. </a:t>
            </a:r>
          </a:p>
          <a:p>
            <a:r>
              <a:rPr lang="pl-PL" dirty="0"/>
              <a:t>Algorytm ma złożoność czasową </a:t>
            </a:r>
            <a:r>
              <a:rPr lang="pl-PL" dirty="0">
                <a:ea typeface="+mn-lt"/>
                <a:cs typeface="+mn-lt"/>
              </a:rPr>
              <a:t> O(n</a:t>
            </a:r>
            <a:r>
              <a:rPr lang="pl-PL" baseline="30000" dirty="0">
                <a:ea typeface="+mn-lt"/>
                <a:cs typeface="+mn-lt"/>
              </a:rPr>
              <a:t>2</a:t>
            </a:r>
            <a:r>
              <a:rPr lang="pl-PL" dirty="0">
                <a:ea typeface="+mn-lt"/>
                <a:cs typeface="+mn-lt"/>
              </a:rPr>
              <a:t> ) i pamięciową O(1). </a:t>
            </a:r>
          </a:p>
          <a:p>
            <a:r>
              <a:rPr lang="pl-PL" dirty="0"/>
              <a:t>Sortowanie przez złożoność czasową jest mniej efektywne na dużych danych, ale za to wymaga mało pamięci.</a:t>
            </a:r>
          </a:p>
        </p:txBody>
      </p:sp>
    </p:spTree>
    <p:extLst>
      <p:ext uri="{BB962C8B-B14F-4D97-AF65-F5344CB8AC3E}">
        <p14:creationId xmlns:p14="http://schemas.microsoft.com/office/powerpoint/2010/main" val="180163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7372DA66-BF2C-46E3-ADCA-F401705F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748665"/>
            <a:ext cx="6638925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4C67691-B74C-4AA1-9843-C1BE2B3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80599"/>
            <a:ext cx="7324725" cy="56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3BC4127-D363-4334-9D2D-A7DD7F667EA7}"/>
              </a:ext>
            </a:extLst>
          </p:cNvPr>
          <p:cNvSpPr txBox="1"/>
          <p:nvPr/>
        </p:nvSpPr>
        <p:spPr>
          <a:xfrm>
            <a:off x="200025" y="4362450"/>
            <a:ext cx="6162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Źródła: </a:t>
            </a:r>
            <a:r>
              <a:rPr lang="pl-PL" dirty="0">
                <a:ea typeface="+mn-lt"/>
                <a:cs typeface="+mn-lt"/>
              </a:rPr>
              <a:t>https://pl.wikipedia.org/wiki/Sortowanie_bąbelkowe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3BB670-3090-4E5E-8A06-B2F75D188C60}"/>
              </a:ext>
            </a:extLst>
          </p:cNvPr>
          <p:cNvSpPr txBox="1"/>
          <p:nvPr/>
        </p:nvSpPr>
        <p:spPr>
          <a:xfrm>
            <a:off x="200025" y="4953000"/>
            <a:ext cx="3609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Wykonał:  Adrian Kwiatkowski</a:t>
            </a:r>
          </a:p>
        </p:txBody>
      </p:sp>
    </p:spTree>
    <p:extLst>
      <p:ext uri="{BB962C8B-B14F-4D97-AF65-F5344CB8AC3E}">
        <p14:creationId xmlns:p14="http://schemas.microsoft.com/office/powerpoint/2010/main" val="4163282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Panoramiczny</PresentationFormat>
  <Paragraphs>1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Galeria</vt:lpstr>
      <vt:lpstr>SORTOWANIE BĄBELKOWE</vt:lpstr>
      <vt:lpstr>Sortowanie bąbelkowe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84</cp:revision>
  <dcterms:created xsi:type="dcterms:W3CDTF">2022-03-12T06:15:22Z</dcterms:created>
  <dcterms:modified xsi:type="dcterms:W3CDTF">2022-03-12T06:52:23Z</dcterms:modified>
</cp:coreProperties>
</file>