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019" r:id="rId1"/>
  </p:sldMasterIdLst>
  <p:notesMasterIdLst>
    <p:notesMasterId r:id="rId13"/>
  </p:notesMasterIdLst>
  <p:sldIdLst>
    <p:sldId id="256" r:id="rId2"/>
    <p:sldId id="312" r:id="rId3"/>
    <p:sldId id="303" r:id="rId4"/>
    <p:sldId id="307" r:id="rId5"/>
    <p:sldId id="309" r:id="rId6"/>
    <p:sldId id="306" r:id="rId7"/>
    <p:sldId id="308" r:id="rId8"/>
    <p:sldId id="310" r:id="rId9"/>
    <p:sldId id="301" r:id="rId10"/>
    <p:sldId id="304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ADE1F5"/>
    <a:srgbClr val="3F5C70"/>
    <a:srgbClr val="365569"/>
    <a:srgbClr val="008EA1"/>
    <a:srgbClr val="00A0B6"/>
    <a:srgbClr val="435F73"/>
    <a:srgbClr val="00A1B7"/>
    <a:srgbClr val="83B2BD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0B74A7-A3B4-4B65-B03D-97FFEF16C2B7}" type="doc">
      <dgm:prSet loTypeId="urn:microsoft.com/office/officeart/2005/8/layout/vProcess5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fr-FR"/>
        </a:p>
      </dgm:t>
    </dgm:pt>
    <dgm:pt modelId="{9CB822A4-B9AA-48DC-80C5-53584AFBF682}">
      <dgm:prSet phldrT="[Texte]"/>
      <dgm:spPr/>
      <dgm:t>
        <a:bodyPr/>
        <a:lstStyle/>
        <a:p>
          <a:r>
            <a:rPr lang="fr-FR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gm:t>
    </dgm:pt>
    <dgm:pt modelId="{2DDF2CDC-3200-4137-834F-239EB01573EA}" type="parTrans" cxnId="{FA2D33C0-00E5-4A33-8ED1-DC30CA6CE878}">
      <dgm:prSet/>
      <dgm:spPr/>
      <dgm:t>
        <a:bodyPr/>
        <a:lstStyle/>
        <a:p>
          <a:endParaRPr lang="fr-FR"/>
        </a:p>
      </dgm:t>
    </dgm:pt>
    <dgm:pt modelId="{AF775140-4919-4C06-86B5-7595F5E07B41}" type="sibTrans" cxnId="{FA2D33C0-00E5-4A33-8ED1-DC30CA6CE878}">
      <dgm:prSet/>
      <dgm:spPr/>
      <dgm:t>
        <a:bodyPr/>
        <a:lstStyle/>
        <a:p>
          <a:endParaRPr lang="fr-FR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85B0CD-DBB7-42D7-9A15-E180FAF94762}">
      <dgm:prSet phldrT="[Texte]"/>
      <dgm:spPr/>
      <dgm:t>
        <a:bodyPr/>
        <a:lstStyle/>
        <a:p>
          <a:r>
            <a:rPr lang="fr-FR">
              <a:latin typeface="Times New Roman" panose="02020603050405020304" pitchFamily="18" charset="0"/>
              <a:cs typeface="Times New Roman" panose="02020603050405020304" pitchFamily="18" charset="0"/>
            </a:rPr>
            <a:t>Situation géographique</a:t>
          </a:r>
          <a:endParaRPr lang="fr-FR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D6CB4F-BDFB-4963-945E-FA7CB406BF8C}" type="parTrans" cxnId="{2E81EC6A-221D-4B2A-AA5E-9A9A54FD826C}">
      <dgm:prSet/>
      <dgm:spPr/>
      <dgm:t>
        <a:bodyPr/>
        <a:lstStyle/>
        <a:p>
          <a:endParaRPr lang="fr-FR"/>
        </a:p>
      </dgm:t>
    </dgm:pt>
    <dgm:pt modelId="{B3C55544-8E88-45FB-9EB8-56DC0031D280}" type="sibTrans" cxnId="{2E81EC6A-221D-4B2A-AA5E-9A9A54FD826C}">
      <dgm:prSet/>
      <dgm:spPr/>
      <dgm:t>
        <a:bodyPr/>
        <a:lstStyle/>
        <a:p>
          <a:endParaRPr lang="fr-FR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855B2A-40C3-40F8-A123-A9056C2ADB01}">
      <dgm:prSet phldrT="[Texte]"/>
      <dgm:spPr/>
      <dgm:t>
        <a:bodyPr/>
        <a:lstStyle/>
        <a:p>
          <a:r>
            <a:rPr lang="fr-FR" dirty="0">
              <a:latin typeface="Times New Roman" panose="02020603050405020304" pitchFamily="18" charset="0"/>
              <a:cs typeface="Times New Roman" panose="02020603050405020304" pitchFamily="18" charset="0"/>
            </a:rPr>
            <a:t>Méthodologie</a:t>
          </a:r>
        </a:p>
      </dgm:t>
    </dgm:pt>
    <dgm:pt modelId="{733BB1A5-2BB6-41E9-A92B-C638FFD46A94}" type="parTrans" cxnId="{031D2329-78DB-4EEC-8B61-5147D61596EC}">
      <dgm:prSet/>
      <dgm:spPr/>
      <dgm:t>
        <a:bodyPr/>
        <a:lstStyle/>
        <a:p>
          <a:endParaRPr lang="fr-FR"/>
        </a:p>
      </dgm:t>
    </dgm:pt>
    <dgm:pt modelId="{DF2E3257-C62E-4018-B8D6-CD98D94ABA63}" type="sibTrans" cxnId="{031D2329-78DB-4EEC-8B61-5147D61596EC}">
      <dgm:prSet/>
      <dgm:spPr/>
      <dgm:t>
        <a:bodyPr/>
        <a:lstStyle/>
        <a:p>
          <a:endParaRPr lang="fr-FR"/>
        </a:p>
      </dgm:t>
    </dgm:pt>
    <dgm:pt modelId="{A49A99C4-4A49-4F63-9B9C-EE05CBB51571}">
      <dgm:prSet/>
      <dgm:spPr/>
      <dgm:t>
        <a:bodyPr/>
        <a:lstStyle/>
        <a:p>
          <a:r>
            <a:rPr lang="fr-FR" dirty="0">
              <a:latin typeface="Times New Roman" panose="02020603050405020304" pitchFamily="18" charset="0"/>
              <a:cs typeface="Times New Roman" panose="02020603050405020304" pitchFamily="18" charset="0"/>
            </a:rPr>
            <a:t>Etat d’avancement</a:t>
          </a:r>
        </a:p>
      </dgm:t>
    </dgm:pt>
    <dgm:pt modelId="{F8A8EAF1-CE17-4119-8821-886633CDBD4E}" type="parTrans" cxnId="{AEC0A422-1DCD-414E-9BFF-0544BD989F93}">
      <dgm:prSet/>
      <dgm:spPr/>
      <dgm:t>
        <a:bodyPr/>
        <a:lstStyle/>
        <a:p>
          <a:endParaRPr lang="fr-FR"/>
        </a:p>
      </dgm:t>
    </dgm:pt>
    <dgm:pt modelId="{2D15BBAF-9A94-4D56-90CB-B79DEDD4A1D9}" type="sibTrans" cxnId="{AEC0A422-1DCD-414E-9BFF-0544BD989F93}">
      <dgm:prSet/>
      <dgm:spPr/>
      <dgm:t>
        <a:bodyPr/>
        <a:lstStyle/>
        <a:p>
          <a:endParaRPr lang="fr-FR"/>
        </a:p>
      </dgm:t>
    </dgm:pt>
    <dgm:pt modelId="{A05A8A03-D478-4C4A-8154-A88A06B68A35}">
      <dgm:prSet/>
      <dgm:spPr/>
      <dgm:t>
        <a:bodyPr/>
        <a:lstStyle/>
        <a:p>
          <a:r>
            <a:rPr lang="fr-FR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conclusion</a:t>
          </a:r>
        </a:p>
      </dgm:t>
    </dgm:pt>
    <dgm:pt modelId="{6C3C4C08-C6B8-4AF8-A49A-AE8EBBCB7A9E}" type="parTrans" cxnId="{CB85ADEF-53A4-4E9D-AAF7-C4671AF63C61}">
      <dgm:prSet/>
      <dgm:spPr/>
      <dgm:t>
        <a:bodyPr/>
        <a:lstStyle/>
        <a:p>
          <a:endParaRPr lang="fr-FR"/>
        </a:p>
      </dgm:t>
    </dgm:pt>
    <dgm:pt modelId="{A5032269-9501-4270-8200-DFFC30BB51F5}" type="sibTrans" cxnId="{CB85ADEF-53A4-4E9D-AAF7-C4671AF63C61}">
      <dgm:prSet/>
      <dgm:spPr/>
      <dgm:t>
        <a:bodyPr/>
        <a:lstStyle/>
        <a:p>
          <a:endParaRPr lang="fr-FR"/>
        </a:p>
      </dgm:t>
    </dgm:pt>
    <dgm:pt modelId="{64FDDD71-2B2F-4021-879E-65CCB3F6C328}" type="pres">
      <dgm:prSet presAssocID="{230B74A7-A3B4-4B65-B03D-97FFEF16C2B7}" presName="outerComposite" presStyleCnt="0">
        <dgm:presLayoutVars>
          <dgm:chMax val="5"/>
          <dgm:dir/>
          <dgm:resizeHandles val="exact"/>
        </dgm:presLayoutVars>
      </dgm:prSet>
      <dgm:spPr/>
    </dgm:pt>
    <dgm:pt modelId="{D61BDE48-3F81-4B39-B7E8-51F4E408022F}" type="pres">
      <dgm:prSet presAssocID="{230B74A7-A3B4-4B65-B03D-97FFEF16C2B7}" presName="dummyMaxCanvas" presStyleCnt="0">
        <dgm:presLayoutVars/>
      </dgm:prSet>
      <dgm:spPr/>
    </dgm:pt>
    <dgm:pt modelId="{99A8E5F3-9566-4B50-BF7E-B90492D9D8D5}" type="pres">
      <dgm:prSet presAssocID="{230B74A7-A3B4-4B65-B03D-97FFEF16C2B7}" presName="FiveNodes_1" presStyleLbl="node1" presStyleIdx="0" presStyleCnt="5">
        <dgm:presLayoutVars>
          <dgm:bulletEnabled val="1"/>
        </dgm:presLayoutVars>
      </dgm:prSet>
      <dgm:spPr/>
    </dgm:pt>
    <dgm:pt modelId="{E797610E-D24D-4469-B1C8-F4B75FB110CD}" type="pres">
      <dgm:prSet presAssocID="{230B74A7-A3B4-4B65-B03D-97FFEF16C2B7}" presName="FiveNodes_2" presStyleLbl="node1" presStyleIdx="1" presStyleCnt="5">
        <dgm:presLayoutVars>
          <dgm:bulletEnabled val="1"/>
        </dgm:presLayoutVars>
      </dgm:prSet>
      <dgm:spPr/>
    </dgm:pt>
    <dgm:pt modelId="{5AD398E3-82E9-4409-A74F-8F5F47C17135}" type="pres">
      <dgm:prSet presAssocID="{230B74A7-A3B4-4B65-B03D-97FFEF16C2B7}" presName="FiveNodes_3" presStyleLbl="node1" presStyleIdx="2" presStyleCnt="5">
        <dgm:presLayoutVars>
          <dgm:bulletEnabled val="1"/>
        </dgm:presLayoutVars>
      </dgm:prSet>
      <dgm:spPr/>
    </dgm:pt>
    <dgm:pt modelId="{4F1CFCD3-75DC-4DA9-A6CB-83625BB42A6E}" type="pres">
      <dgm:prSet presAssocID="{230B74A7-A3B4-4B65-B03D-97FFEF16C2B7}" presName="FiveNodes_4" presStyleLbl="node1" presStyleIdx="3" presStyleCnt="5">
        <dgm:presLayoutVars>
          <dgm:bulletEnabled val="1"/>
        </dgm:presLayoutVars>
      </dgm:prSet>
      <dgm:spPr/>
    </dgm:pt>
    <dgm:pt modelId="{D69E1386-BB91-4D74-AFCA-BAE4AB9FFAB6}" type="pres">
      <dgm:prSet presAssocID="{230B74A7-A3B4-4B65-B03D-97FFEF16C2B7}" presName="FiveNodes_5" presStyleLbl="node1" presStyleIdx="4" presStyleCnt="5">
        <dgm:presLayoutVars>
          <dgm:bulletEnabled val="1"/>
        </dgm:presLayoutVars>
      </dgm:prSet>
      <dgm:spPr/>
    </dgm:pt>
    <dgm:pt modelId="{5BDB4038-672A-40EF-9B41-F9035EAC6D74}" type="pres">
      <dgm:prSet presAssocID="{230B74A7-A3B4-4B65-B03D-97FFEF16C2B7}" presName="FiveConn_1-2" presStyleLbl="fgAccFollowNode1" presStyleIdx="0" presStyleCnt="4">
        <dgm:presLayoutVars>
          <dgm:bulletEnabled val="1"/>
        </dgm:presLayoutVars>
      </dgm:prSet>
      <dgm:spPr/>
    </dgm:pt>
    <dgm:pt modelId="{E72D59BA-D50B-45C6-BE86-F96499D54F9A}" type="pres">
      <dgm:prSet presAssocID="{230B74A7-A3B4-4B65-B03D-97FFEF16C2B7}" presName="FiveConn_2-3" presStyleLbl="fgAccFollowNode1" presStyleIdx="1" presStyleCnt="4">
        <dgm:presLayoutVars>
          <dgm:bulletEnabled val="1"/>
        </dgm:presLayoutVars>
      </dgm:prSet>
      <dgm:spPr/>
    </dgm:pt>
    <dgm:pt modelId="{58779139-1DB5-42D8-8AFD-64047CE05000}" type="pres">
      <dgm:prSet presAssocID="{230B74A7-A3B4-4B65-B03D-97FFEF16C2B7}" presName="FiveConn_3-4" presStyleLbl="fgAccFollowNode1" presStyleIdx="2" presStyleCnt="4">
        <dgm:presLayoutVars>
          <dgm:bulletEnabled val="1"/>
        </dgm:presLayoutVars>
      </dgm:prSet>
      <dgm:spPr/>
    </dgm:pt>
    <dgm:pt modelId="{E74AC338-CB58-4D61-B8B6-8C222301A323}" type="pres">
      <dgm:prSet presAssocID="{230B74A7-A3B4-4B65-B03D-97FFEF16C2B7}" presName="FiveConn_4-5" presStyleLbl="fgAccFollowNode1" presStyleIdx="3" presStyleCnt="4">
        <dgm:presLayoutVars>
          <dgm:bulletEnabled val="1"/>
        </dgm:presLayoutVars>
      </dgm:prSet>
      <dgm:spPr/>
    </dgm:pt>
    <dgm:pt modelId="{336DDF60-0869-428A-A744-3E83E534EFD4}" type="pres">
      <dgm:prSet presAssocID="{230B74A7-A3B4-4B65-B03D-97FFEF16C2B7}" presName="FiveNodes_1_text" presStyleLbl="node1" presStyleIdx="4" presStyleCnt="5">
        <dgm:presLayoutVars>
          <dgm:bulletEnabled val="1"/>
        </dgm:presLayoutVars>
      </dgm:prSet>
      <dgm:spPr/>
    </dgm:pt>
    <dgm:pt modelId="{65E50C6A-7CA7-4B82-9D32-B916DAE4606A}" type="pres">
      <dgm:prSet presAssocID="{230B74A7-A3B4-4B65-B03D-97FFEF16C2B7}" presName="FiveNodes_2_text" presStyleLbl="node1" presStyleIdx="4" presStyleCnt="5">
        <dgm:presLayoutVars>
          <dgm:bulletEnabled val="1"/>
        </dgm:presLayoutVars>
      </dgm:prSet>
      <dgm:spPr/>
    </dgm:pt>
    <dgm:pt modelId="{15D9FB82-B9F6-4500-90B1-DF0016B7215C}" type="pres">
      <dgm:prSet presAssocID="{230B74A7-A3B4-4B65-B03D-97FFEF16C2B7}" presName="FiveNodes_3_text" presStyleLbl="node1" presStyleIdx="4" presStyleCnt="5">
        <dgm:presLayoutVars>
          <dgm:bulletEnabled val="1"/>
        </dgm:presLayoutVars>
      </dgm:prSet>
      <dgm:spPr/>
    </dgm:pt>
    <dgm:pt modelId="{3D244624-2693-484B-BFE1-D1CACBCBB8A9}" type="pres">
      <dgm:prSet presAssocID="{230B74A7-A3B4-4B65-B03D-97FFEF16C2B7}" presName="FiveNodes_4_text" presStyleLbl="node1" presStyleIdx="4" presStyleCnt="5">
        <dgm:presLayoutVars>
          <dgm:bulletEnabled val="1"/>
        </dgm:presLayoutVars>
      </dgm:prSet>
      <dgm:spPr/>
    </dgm:pt>
    <dgm:pt modelId="{1BD453E6-1C76-4683-99F6-1E6B748A7FA1}" type="pres">
      <dgm:prSet presAssocID="{230B74A7-A3B4-4B65-B03D-97FFEF16C2B7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EE502D16-58C0-403E-AF9B-CE37BAC0D957}" type="presOf" srcId="{A49A99C4-4A49-4F63-9B9C-EE05CBB51571}" destId="{3D244624-2693-484B-BFE1-D1CACBCBB8A9}" srcOrd="1" destOrd="0" presId="urn:microsoft.com/office/officeart/2005/8/layout/vProcess5"/>
    <dgm:cxn modelId="{90DE5419-0B30-44AE-8146-C8D617E940C5}" type="presOf" srcId="{DF2E3257-C62E-4018-B8D6-CD98D94ABA63}" destId="{58779139-1DB5-42D8-8AFD-64047CE05000}" srcOrd="0" destOrd="0" presId="urn:microsoft.com/office/officeart/2005/8/layout/vProcess5"/>
    <dgm:cxn modelId="{AEC0A422-1DCD-414E-9BFF-0544BD989F93}" srcId="{230B74A7-A3B4-4B65-B03D-97FFEF16C2B7}" destId="{A49A99C4-4A49-4F63-9B9C-EE05CBB51571}" srcOrd="3" destOrd="0" parTransId="{F8A8EAF1-CE17-4119-8821-886633CDBD4E}" sibTransId="{2D15BBAF-9A94-4D56-90CB-B79DEDD4A1D9}"/>
    <dgm:cxn modelId="{031D2329-78DB-4EEC-8B61-5147D61596EC}" srcId="{230B74A7-A3B4-4B65-B03D-97FFEF16C2B7}" destId="{3F855B2A-40C3-40F8-A123-A9056C2ADB01}" srcOrd="2" destOrd="0" parTransId="{733BB1A5-2BB6-41E9-A92B-C638FFD46A94}" sibTransId="{DF2E3257-C62E-4018-B8D6-CD98D94ABA63}"/>
    <dgm:cxn modelId="{1CB9ED2A-D7DD-4031-832C-03D54ABA0F88}" type="presOf" srcId="{3F855B2A-40C3-40F8-A123-A9056C2ADB01}" destId="{5AD398E3-82E9-4409-A74F-8F5F47C17135}" srcOrd="0" destOrd="0" presId="urn:microsoft.com/office/officeart/2005/8/layout/vProcess5"/>
    <dgm:cxn modelId="{7102113A-3CEA-44EB-BD0F-6F0EEE022081}" type="presOf" srcId="{B3C55544-8E88-45FB-9EB8-56DC0031D280}" destId="{E72D59BA-D50B-45C6-BE86-F96499D54F9A}" srcOrd="0" destOrd="0" presId="urn:microsoft.com/office/officeart/2005/8/layout/vProcess5"/>
    <dgm:cxn modelId="{172FE563-7D43-4367-B7B3-CDD9E0A874A7}" type="presOf" srcId="{A49A99C4-4A49-4F63-9B9C-EE05CBB51571}" destId="{4F1CFCD3-75DC-4DA9-A6CB-83625BB42A6E}" srcOrd="0" destOrd="0" presId="urn:microsoft.com/office/officeart/2005/8/layout/vProcess5"/>
    <dgm:cxn modelId="{F8CFF663-1602-421F-8BBF-9F7F8DDA3AB3}" type="presOf" srcId="{2D15BBAF-9A94-4D56-90CB-B79DEDD4A1D9}" destId="{E74AC338-CB58-4D61-B8B6-8C222301A323}" srcOrd="0" destOrd="0" presId="urn:microsoft.com/office/officeart/2005/8/layout/vProcess5"/>
    <dgm:cxn modelId="{8814DD64-9679-4199-9D36-B50291EE2882}" type="presOf" srcId="{EF85B0CD-DBB7-42D7-9A15-E180FAF94762}" destId="{65E50C6A-7CA7-4B82-9D32-B916DAE4606A}" srcOrd="1" destOrd="0" presId="urn:microsoft.com/office/officeart/2005/8/layout/vProcess5"/>
    <dgm:cxn modelId="{355F1467-1D49-4B16-B79C-E76914DA63B2}" type="presOf" srcId="{3F855B2A-40C3-40F8-A123-A9056C2ADB01}" destId="{15D9FB82-B9F6-4500-90B1-DF0016B7215C}" srcOrd="1" destOrd="0" presId="urn:microsoft.com/office/officeart/2005/8/layout/vProcess5"/>
    <dgm:cxn modelId="{2E81EC6A-221D-4B2A-AA5E-9A9A54FD826C}" srcId="{230B74A7-A3B4-4B65-B03D-97FFEF16C2B7}" destId="{EF85B0CD-DBB7-42D7-9A15-E180FAF94762}" srcOrd="1" destOrd="0" parTransId="{39D6CB4F-BDFB-4963-945E-FA7CB406BF8C}" sibTransId="{B3C55544-8E88-45FB-9EB8-56DC0031D280}"/>
    <dgm:cxn modelId="{0C94524C-F388-4FD4-97D1-3EE541C6832F}" type="presOf" srcId="{AF775140-4919-4C06-86B5-7595F5E07B41}" destId="{5BDB4038-672A-40EF-9B41-F9035EAC6D74}" srcOrd="0" destOrd="0" presId="urn:microsoft.com/office/officeart/2005/8/layout/vProcess5"/>
    <dgm:cxn modelId="{A2080C73-AC34-4A38-8685-DE0E1B7A667F}" type="presOf" srcId="{EF85B0CD-DBB7-42D7-9A15-E180FAF94762}" destId="{E797610E-D24D-4469-B1C8-F4B75FB110CD}" srcOrd="0" destOrd="0" presId="urn:microsoft.com/office/officeart/2005/8/layout/vProcess5"/>
    <dgm:cxn modelId="{D9C6AAA0-0EC3-41C0-BD54-279A02019CEC}" type="presOf" srcId="{9CB822A4-B9AA-48DC-80C5-53584AFBF682}" destId="{336DDF60-0869-428A-A744-3E83E534EFD4}" srcOrd="1" destOrd="0" presId="urn:microsoft.com/office/officeart/2005/8/layout/vProcess5"/>
    <dgm:cxn modelId="{37725AA1-7414-4EAB-9925-B331D408B814}" type="presOf" srcId="{A05A8A03-D478-4C4A-8154-A88A06B68A35}" destId="{1BD453E6-1C76-4683-99F6-1E6B748A7FA1}" srcOrd="1" destOrd="0" presId="urn:microsoft.com/office/officeart/2005/8/layout/vProcess5"/>
    <dgm:cxn modelId="{0498B3B4-FDB7-482F-BF8D-400263EA46C2}" type="presOf" srcId="{9CB822A4-B9AA-48DC-80C5-53584AFBF682}" destId="{99A8E5F3-9566-4B50-BF7E-B90492D9D8D5}" srcOrd="0" destOrd="0" presId="urn:microsoft.com/office/officeart/2005/8/layout/vProcess5"/>
    <dgm:cxn modelId="{EEB1A0B8-2E23-4B93-9D07-21FFED0F13D4}" type="presOf" srcId="{230B74A7-A3B4-4B65-B03D-97FFEF16C2B7}" destId="{64FDDD71-2B2F-4021-879E-65CCB3F6C328}" srcOrd="0" destOrd="0" presId="urn:microsoft.com/office/officeart/2005/8/layout/vProcess5"/>
    <dgm:cxn modelId="{FA2D33C0-00E5-4A33-8ED1-DC30CA6CE878}" srcId="{230B74A7-A3B4-4B65-B03D-97FFEF16C2B7}" destId="{9CB822A4-B9AA-48DC-80C5-53584AFBF682}" srcOrd="0" destOrd="0" parTransId="{2DDF2CDC-3200-4137-834F-239EB01573EA}" sibTransId="{AF775140-4919-4C06-86B5-7595F5E07B41}"/>
    <dgm:cxn modelId="{CB85ADEF-53A4-4E9D-AAF7-C4671AF63C61}" srcId="{230B74A7-A3B4-4B65-B03D-97FFEF16C2B7}" destId="{A05A8A03-D478-4C4A-8154-A88A06B68A35}" srcOrd="4" destOrd="0" parTransId="{6C3C4C08-C6B8-4AF8-A49A-AE8EBBCB7A9E}" sibTransId="{A5032269-9501-4270-8200-DFFC30BB51F5}"/>
    <dgm:cxn modelId="{0D6E8BFC-C7A4-4B33-B74D-8F2E4E27130B}" type="presOf" srcId="{A05A8A03-D478-4C4A-8154-A88A06B68A35}" destId="{D69E1386-BB91-4D74-AFCA-BAE4AB9FFAB6}" srcOrd="0" destOrd="0" presId="urn:microsoft.com/office/officeart/2005/8/layout/vProcess5"/>
    <dgm:cxn modelId="{195298BD-5DDD-41E2-A730-B5B0473B53E5}" type="presParOf" srcId="{64FDDD71-2B2F-4021-879E-65CCB3F6C328}" destId="{D61BDE48-3F81-4B39-B7E8-51F4E408022F}" srcOrd="0" destOrd="0" presId="urn:microsoft.com/office/officeart/2005/8/layout/vProcess5"/>
    <dgm:cxn modelId="{840D7ADC-6AE1-42DC-A39B-EA25D59978DF}" type="presParOf" srcId="{64FDDD71-2B2F-4021-879E-65CCB3F6C328}" destId="{99A8E5F3-9566-4B50-BF7E-B90492D9D8D5}" srcOrd="1" destOrd="0" presId="urn:microsoft.com/office/officeart/2005/8/layout/vProcess5"/>
    <dgm:cxn modelId="{2B1CC228-8954-49DC-B4D9-1ACB1BB99D8B}" type="presParOf" srcId="{64FDDD71-2B2F-4021-879E-65CCB3F6C328}" destId="{E797610E-D24D-4469-B1C8-F4B75FB110CD}" srcOrd="2" destOrd="0" presId="urn:microsoft.com/office/officeart/2005/8/layout/vProcess5"/>
    <dgm:cxn modelId="{F06B3F9C-6937-4AEA-9D19-78E905A0B726}" type="presParOf" srcId="{64FDDD71-2B2F-4021-879E-65CCB3F6C328}" destId="{5AD398E3-82E9-4409-A74F-8F5F47C17135}" srcOrd="3" destOrd="0" presId="urn:microsoft.com/office/officeart/2005/8/layout/vProcess5"/>
    <dgm:cxn modelId="{31B78886-E1ED-4240-B574-BE9A681055B8}" type="presParOf" srcId="{64FDDD71-2B2F-4021-879E-65CCB3F6C328}" destId="{4F1CFCD3-75DC-4DA9-A6CB-83625BB42A6E}" srcOrd="4" destOrd="0" presId="urn:microsoft.com/office/officeart/2005/8/layout/vProcess5"/>
    <dgm:cxn modelId="{90C5E8F3-EE89-4C38-BEFC-126910D458C9}" type="presParOf" srcId="{64FDDD71-2B2F-4021-879E-65CCB3F6C328}" destId="{D69E1386-BB91-4D74-AFCA-BAE4AB9FFAB6}" srcOrd="5" destOrd="0" presId="urn:microsoft.com/office/officeart/2005/8/layout/vProcess5"/>
    <dgm:cxn modelId="{7A92896B-D7ED-49BE-8149-EBBDAFC316BB}" type="presParOf" srcId="{64FDDD71-2B2F-4021-879E-65CCB3F6C328}" destId="{5BDB4038-672A-40EF-9B41-F9035EAC6D74}" srcOrd="6" destOrd="0" presId="urn:microsoft.com/office/officeart/2005/8/layout/vProcess5"/>
    <dgm:cxn modelId="{7867028A-816C-42FF-BDED-985D97A2CAA2}" type="presParOf" srcId="{64FDDD71-2B2F-4021-879E-65CCB3F6C328}" destId="{E72D59BA-D50B-45C6-BE86-F96499D54F9A}" srcOrd="7" destOrd="0" presId="urn:microsoft.com/office/officeart/2005/8/layout/vProcess5"/>
    <dgm:cxn modelId="{44F1E40C-0D94-41A7-BE7E-8F690777ECBA}" type="presParOf" srcId="{64FDDD71-2B2F-4021-879E-65CCB3F6C328}" destId="{58779139-1DB5-42D8-8AFD-64047CE05000}" srcOrd="8" destOrd="0" presId="urn:microsoft.com/office/officeart/2005/8/layout/vProcess5"/>
    <dgm:cxn modelId="{0F778C81-8B88-4955-8DCF-DA73039265F3}" type="presParOf" srcId="{64FDDD71-2B2F-4021-879E-65CCB3F6C328}" destId="{E74AC338-CB58-4D61-B8B6-8C222301A323}" srcOrd="9" destOrd="0" presId="urn:microsoft.com/office/officeart/2005/8/layout/vProcess5"/>
    <dgm:cxn modelId="{7CB80D9C-4136-405C-B352-DBE1D9A4C762}" type="presParOf" srcId="{64FDDD71-2B2F-4021-879E-65CCB3F6C328}" destId="{336DDF60-0869-428A-A744-3E83E534EFD4}" srcOrd="10" destOrd="0" presId="urn:microsoft.com/office/officeart/2005/8/layout/vProcess5"/>
    <dgm:cxn modelId="{EF1EE074-2626-43E4-A6BB-BDBE48BEDCB4}" type="presParOf" srcId="{64FDDD71-2B2F-4021-879E-65CCB3F6C328}" destId="{65E50C6A-7CA7-4B82-9D32-B916DAE4606A}" srcOrd="11" destOrd="0" presId="urn:microsoft.com/office/officeart/2005/8/layout/vProcess5"/>
    <dgm:cxn modelId="{EC292FC3-11CE-4315-B2C8-F54E3D05E558}" type="presParOf" srcId="{64FDDD71-2B2F-4021-879E-65CCB3F6C328}" destId="{15D9FB82-B9F6-4500-90B1-DF0016B7215C}" srcOrd="12" destOrd="0" presId="urn:microsoft.com/office/officeart/2005/8/layout/vProcess5"/>
    <dgm:cxn modelId="{3EC11988-6C4E-42D7-A3DA-F2BD29FEA680}" type="presParOf" srcId="{64FDDD71-2B2F-4021-879E-65CCB3F6C328}" destId="{3D244624-2693-484B-BFE1-D1CACBCBB8A9}" srcOrd="13" destOrd="0" presId="urn:microsoft.com/office/officeart/2005/8/layout/vProcess5"/>
    <dgm:cxn modelId="{F5166CA6-047C-44C0-B8F5-EEEAFED6FC71}" type="presParOf" srcId="{64FDDD71-2B2F-4021-879E-65CCB3F6C328}" destId="{1BD453E6-1C76-4683-99F6-1E6B748A7FA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6076830-D796-4E2D-9910-8876090B8AD7}" type="doc">
      <dgm:prSet loTypeId="urn:microsoft.com/office/officeart/2005/8/layout/chevron1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8239B474-BA89-4382-9CF0-E2749F50FF5D}">
      <dgm:prSet phldrT="[Texte]"/>
      <dgm:spPr>
        <a:solidFill>
          <a:schemeClr val="tx2"/>
        </a:solidFill>
        <a:ln>
          <a:solidFill>
            <a:schemeClr val="tx1"/>
          </a:solidFill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</dgm:spPr>
      <dgm:t>
        <a:bodyPr/>
        <a:lstStyle/>
        <a:p>
          <a:r>
            <a:rPr lang="fr-FR" b="1" i="0" dirty="0"/>
            <a:t>Introduction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4F769485-C6BF-445B-9C06-56D824643806}" type="parTrans" cxnId="{ABD251B5-FC76-4501-922A-8D1CE5E7D5C5}">
      <dgm:prSet/>
      <dgm:spPr/>
      <dgm:t>
        <a:bodyPr/>
        <a:lstStyle/>
        <a:p>
          <a:endParaRPr lang="fr-FR"/>
        </a:p>
      </dgm:t>
    </dgm:pt>
    <dgm:pt modelId="{26FF0EC1-9BFC-4509-8FBE-179EDCE99A07}" type="sibTrans" cxnId="{ABD251B5-FC76-4501-922A-8D1CE5E7D5C5}">
      <dgm:prSet/>
      <dgm:spPr/>
      <dgm:t>
        <a:bodyPr/>
        <a:lstStyle/>
        <a:p>
          <a:endParaRPr lang="fr-FR"/>
        </a:p>
      </dgm:t>
    </dgm:pt>
    <dgm:pt modelId="{E410BE04-1BBD-4B97-A1CF-CF5A1D052C75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F44272A7-725D-4219-8BC5-D70E2526AFCD}" type="parTrans" cxnId="{EDDB9A7B-B6BC-4556-88E2-34AE85911B79}">
      <dgm:prSet/>
      <dgm:spPr/>
      <dgm:t>
        <a:bodyPr/>
        <a:lstStyle/>
        <a:p>
          <a:endParaRPr lang="fr-FR"/>
        </a:p>
      </dgm:t>
    </dgm:pt>
    <dgm:pt modelId="{B1987660-112C-4AB3-843B-975F20FA6A7D}" type="sibTrans" cxnId="{EDDB9A7B-B6BC-4556-88E2-34AE85911B79}">
      <dgm:prSet/>
      <dgm:spPr/>
      <dgm:t>
        <a:bodyPr/>
        <a:lstStyle/>
        <a:p>
          <a:endParaRPr lang="fr-FR"/>
        </a:p>
      </dgm:t>
    </dgm:pt>
    <dgm:pt modelId="{99186916-0A1A-4E3D-AE5E-11291748CB2C}">
      <dgm:prSet phldrT="[Texte]"/>
      <dgm:spPr>
        <a:solidFill>
          <a:schemeClr val="tx2"/>
        </a:solidFill>
      </dgm:spPr>
      <dgm:t>
        <a:bodyPr/>
        <a:lstStyle/>
        <a:p>
          <a:r>
            <a:rPr lang="fr-SN" noProof="0" dirty="0"/>
            <a:t>Méthodologie de recherche </a:t>
          </a:r>
          <a:endParaRPr lang="fr-FR" dirty="0"/>
        </a:p>
      </dgm:t>
    </dgm:pt>
    <dgm:pt modelId="{A527318F-5F99-40B1-983D-2B7E69BD37F5}" type="parTrans" cxnId="{E4CA84A9-3AE2-4AFB-845A-EF13A82B80B0}">
      <dgm:prSet/>
      <dgm:spPr/>
      <dgm:t>
        <a:bodyPr/>
        <a:lstStyle/>
        <a:p>
          <a:endParaRPr lang="fr-FR"/>
        </a:p>
      </dgm:t>
    </dgm:pt>
    <dgm:pt modelId="{12B9BA04-532B-4DA7-89EF-94AAA58B41C7}" type="sibTrans" cxnId="{E4CA84A9-3AE2-4AFB-845A-EF13A82B80B0}">
      <dgm:prSet/>
      <dgm:spPr/>
      <dgm:t>
        <a:bodyPr/>
        <a:lstStyle/>
        <a:p>
          <a:endParaRPr lang="fr-FR"/>
        </a:p>
      </dgm:t>
    </dgm:pt>
    <dgm:pt modelId="{271D01BF-FDED-447F-9F2C-DAF17E212CFC}">
      <dgm:prSet phldrT="[Texte]"/>
      <dgm:spPr>
        <a:solidFill>
          <a:schemeClr val="accent3"/>
        </a:solidFill>
      </dgm:spPr>
      <dgm:t>
        <a:bodyPr/>
        <a:lstStyle/>
        <a:p>
          <a:r>
            <a:rPr lang="fr-FR" dirty="0"/>
            <a:t>Etat d ’avancement </a:t>
          </a:r>
        </a:p>
      </dgm:t>
    </dgm:pt>
    <dgm:pt modelId="{E5987632-EA71-4F6A-AA8A-4F4AFA6A071F}" type="sibTrans" cxnId="{23695381-E8E7-4E4F-9702-456215686E47}">
      <dgm:prSet/>
      <dgm:spPr/>
      <dgm:t>
        <a:bodyPr/>
        <a:lstStyle/>
        <a:p>
          <a:endParaRPr lang="fr-FR"/>
        </a:p>
      </dgm:t>
    </dgm:pt>
    <dgm:pt modelId="{A4F6B6A0-6109-40E3-9BBE-A4EC577A4E77}" type="parTrans" cxnId="{23695381-E8E7-4E4F-9702-456215686E47}">
      <dgm:prSet/>
      <dgm:spPr/>
      <dgm:t>
        <a:bodyPr/>
        <a:lstStyle/>
        <a:p>
          <a:endParaRPr lang="fr-FR"/>
        </a:p>
      </dgm:t>
    </dgm:pt>
    <dgm:pt modelId="{E4D3087F-B7AE-4692-908C-8D9DA1F03C65}">
      <dgm:prSet phldrT="[Texte]"/>
      <dgm:spPr>
        <a:solidFill>
          <a:schemeClr val="tx2"/>
        </a:solidFill>
        <a:ln>
          <a:solidFill>
            <a:schemeClr val="tx1"/>
          </a:solidFill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</dgm:spPr>
      <dgm:t>
        <a:bodyPr/>
        <a:lstStyle/>
        <a:p>
          <a:r>
            <a:rPr lang="fr-FR" b="1" i="0" dirty="0"/>
            <a:t>Situation Géographique 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15D0EEBD-DB0C-47FB-A2B2-CEA4CA2C26C8}" type="parTrans" cxnId="{89949A5E-197C-4028-BBCF-0DC0A9ED3188}">
      <dgm:prSet/>
      <dgm:spPr/>
      <dgm:t>
        <a:bodyPr/>
        <a:lstStyle/>
        <a:p>
          <a:endParaRPr lang="fr-FR"/>
        </a:p>
      </dgm:t>
    </dgm:pt>
    <dgm:pt modelId="{A4A575F5-D391-44CE-875C-9ACEF34931DA}" type="sibTrans" cxnId="{89949A5E-197C-4028-BBCF-0DC0A9ED3188}">
      <dgm:prSet/>
      <dgm:spPr/>
      <dgm:t>
        <a:bodyPr/>
        <a:lstStyle/>
        <a:p>
          <a:endParaRPr lang="fr-FR"/>
        </a:p>
      </dgm:t>
    </dgm:pt>
    <dgm:pt modelId="{9052E127-68B5-4BC0-B1D3-A7090180DF39}" type="pres">
      <dgm:prSet presAssocID="{16076830-D796-4E2D-9910-8876090B8AD7}" presName="Name0" presStyleCnt="0">
        <dgm:presLayoutVars>
          <dgm:dir/>
          <dgm:animLvl val="lvl"/>
          <dgm:resizeHandles val="exact"/>
        </dgm:presLayoutVars>
      </dgm:prSet>
      <dgm:spPr/>
    </dgm:pt>
    <dgm:pt modelId="{2AC5A5ED-C436-41A1-90F0-32E02ACE02FD}" type="pres">
      <dgm:prSet presAssocID="{8239B474-BA89-4382-9CF0-E2749F50FF5D}" presName="parTxOnly" presStyleLbl="node1" presStyleIdx="0" presStyleCnt="5" custLinFactNeighborX="24025" custLinFactNeighborY="19328">
        <dgm:presLayoutVars>
          <dgm:chMax val="0"/>
          <dgm:chPref val="0"/>
          <dgm:bulletEnabled val="1"/>
        </dgm:presLayoutVars>
      </dgm:prSet>
      <dgm:spPr/>
    </dgm:pt>
    <dgm:pt modelId="{FB9A8AC9-AC76-4635-BF0A-E2493B6DB2C4}" type="pres">
      <dgm:prSet presAssocID="{26FF0EC1-9BFC-4509-8FBE-179EDCE99A07}" presName="parTxOnlySpace" presStyleCnt="0"/>
      <dgm:spPr/>
    </dgm:pt>
    <dgm:pt modelId="{160371E6-0383-4FCE-B45A-53B5179A0902}" type="pres">
      <dgm:prSet presAssocID="{E4D3087F-B7AE-4692-908C-8D9DA1F03C65}" presName="parTxOnly" presStyleLbl="node1" presStyleIdx="1" presStyleCnt="5" custLinFactNeighborX="24025" custLinFactNeighborY="19328">
        <dgm:presLayoutVars>
          <dgm:chMax val="0"/>
          <dgm:chPref val="0"/>
          <dgm:bulletEnabled val="1"/>
        </dgm:presLayoutVars>
      </dgm:prSet>
      <dgm:spPr/>
    </dgm:pt>
    <dgm:pt modelId="{45E6A603-C9A9-45FB-AAF2-641128B4F495}" type="pres">
      <dgm:prSet presAssocID="{A4A575F5-D391-44CE-875C-9ACEF34931DA}" presName="parTxOnlySpace" presStyleCnt="0"/>
      <dgm:spPr/>
    </dgm:pt>
    <dgm:pt modelId="{9415BFE6-F6DE-4562-BABA-191D29A5D625}" type="pres">
      <dgm:prSet presAssocID="{99186916-0A1A-4E3D-AE5E-11291748CB2C}" presName="parTxOnly" presStyleLbl="node1" presStyleIdx="2" presStyleCnt="5" custLinFactNeighborX="-10511" custLinFactNeighborY="19482">
        <dgm:presLayoutVars>
          <dgm:chMax val="0"/>
          <dgm:chPref val="0"/>
          <dgm:bulletEnabled val="1"/>
        </dgm:presLayoutVars>
      </dgm:prSet>
      <dgm:spPr/>
    </dgm:pt>
    <dgm:pt modelId="{3511390C-FC58-4FDB-8E2E-2CDE4D9E8F8A}" type="pres">
      <dgm:prSet presAssocID="{12B9BA04-532B-4DA7-89EF-94AAA58B41C7}" presName="parTxOnlySpace" presStyleCnt="0"/>
      <dgm:spPr/>
    </dgm:pt>
    <dgm:pt modelId="{0547AE83-9B3B-4A8D-958A-F41EA08F41B2}" type="pres">
      <dgm:prSet presAssocID="{271D01BF-FDED-447F-9F2C-DAF17E212CFC}" presName="parTxOnly" presStyleLbl="node1" presStyleIdx="3" presStyleCnt="5" custLinFactNeighborX="-26272" custLinFactNeighborY="19328">
        <dgm:presLayoutVars>
          <dgm:chMax val="0"/>
          <dgm:chPref val="0"/>
          <dgm:bulletEnabled val="1"/>
        </dgm:presLayoutVars>
      </dgm:prSet>
      <dgm:spPr/>
    </dgm:pt>
    <dgm:pt modelId="{4550B072-5ACC-40D3-BCFD-A3A32F724E60}" type="pres">
      <dgm:prSet presAssocID="{E5987632-EA71-4F6A-AA8A-4F4AFA6A071F}" presName="parTxOnlySpace" presStyleCnt="0"/>
      <dgm:spPr/>
    </dgm:pt>
    <dgm:pt modelId="{D6D1FB7D-038E-4082-B74D-C7F0A7305B14}" type="pres">
      <dgm:prSet presAssocID="{E410BE04-1BBD-4B97-A1CF-CF5A1D052C75}" presName="parTxOnly" presStyleLbl="node1" presStyleIdx="4" presStyleCnt="5" custLinFactNeighborX="-71540" custLinFactNeighborY="19328">
        <dgm:presLayoutVars>
          <dgm:chMax val="0"/>
          <dgm:chPref val="0"/>
          <dgm:bulletEnabled val="1"/>
        </dgm:presLayoutVars>
      </dgm:prSet>
      <dgm:spPr/>
    </dgm:pt>
  </dgm:ptLst>
  <dgm:cxnLst>
    <dgm:cxn modelId="{2F211D1F-FE8E-45E9-B8F9-63C58A2364B3}" type="presOf" srcId="{8239B474-BA89-4382-9CF0-E2749F50FF5D}" destId="{2AC5A5ED-C436-41A1-90F0-32E02ACE02FD}" srcOrd="0" destOrd="0" presId="urn:microsoft.com/office/officeart/2005/8/layout/chevron1"/>
    <dgm:cxn modelId="{59C26936-20BB-47FD-87A6-42B9A1F232C7}" type="presOf" srcId="{99186916-0A1A-4E3D-AE5E-11291748CB2C}" destId="{9415BFE6-F6DE-4562-BABA-191D29A5D625}" srcOrd="0" destOrd="0" presId="urn:microsoft.com/office/officeart/2005/8/layout/chevron1"/>
    <dgm:cxn modelId="{89949A5E-197C-4028-BBCF-0DC0A9ED3188}" srcId="{16076830-D796-4E2D-9910-8876090B8AD7}" destId="{E4D3087F-B7AE-4692-908C-8D9DA1F03C65}" srcOrd="1" destOrd="0" parTransId="{15D0EEBD-DB0C-47FB-A2B2-CEA4CA2C26C8}" sibTransId="{A4A575F5-D391-44CE-875C-9ACEF34931DA}"/>
    <dgm:cxn modelId="{81F83141-E08D-4995-809A-FD56C4FD6E7C}" type="presOf" srcId="{271D01BF-FDED-447F-9F2C-DAF17E212CFC}" destId="{0547AE83-9B3B-4A8D-958A-F41EA08F41B2}" srcOrd="0" destOrd="0" presId="urn:microsoft.com/office/officeart/2005/8/layout/chevron1"/>
    <dgm:cxn modelId="{6327AA79-21BB-4A49-BA94-566B68B71325}" type="presOf" srcId="{E410BE04-1BBD-4B97-A1CF-CF5A1D052C75}" destId="{D6D1FB7D-038E-4082-B74D-C7F0A7305B14}" srcOrd="0" destOrd="0" presId="urn:microsoft.com/office/officeart/2005/8/layout/chevron1"/>
    <dgm:cxn modelId="{EDDB9A7B-B6BC-4556-88E2-34AE85911B79}" srcId="{16076830-D796-4E2D-9910-8876090B8AD7}" destId="{E410BE04-1BBD-4B97-A1CF-CF5A1D052C75}" srcOrd="4" destOrd="0" parTransId="{F44272A7-725D-4219-8BC5-D70E2526AFCD}" sibTransId="{B1987660-112C-4AB3-843B-975F20FA6A7D}"/>
    <dgm:cxn modelId="{23695381-E8E7-4E4F-9702-456215686E47}" srcId="{16076830-D796-4E2D-9910-8876090B8AD7}" destId="{271D01BF-FDED-447F-9F2C-DAF17E212CFC}" srcOrd="3" destOrd="0" parTransId="{A4F6B6A0-6109-40E3-9BBE-A4EC577A4E77}" sibTransId="{E5987632-EA71-4F6A-AA8A-4F4AFA6A071F}"/>
    <dgm:cxn modelId="{E4CA84A9-3AE2-4AFB-845A-EF13A82B80B0}" srcId="{16076830-D796-4E2D-9910-8876090B8AD7}" destId="{99186916-0A1A-4E3D-AE5E-11291748CB2C}" srcOrd="2" destOrd="0" parTransId="{A527318F-5F99-40B1-983D-2B7E69BD37F5}" sibTransId="{12B9BA04-532B-4DA7-89EF-94AAA58B41C7}"/>
    <dgm:cxn modelId="{ABD251B5-FC76-4501-922A-8D1CE5E7D5C5}" srcId="{16076830-D796-4E2D-9910-8876090B8AD7}" destId="{8239B474-BA89-4382-9CF0-E2749F50FF5D}" srcOrd="0" destOrd="0" parTransId="{4F769485-C6BF-445B-9C06-56D824643806}" sibTransId="{26FF0EC1-9BFC-4509-8FBE-179EDCE99A07}"/>
    <dgm:cxn modelId="{5B5D9EB9-4B8D-45AF-BCF2-4A5C23C0793E}" type="presOf" srcId="{E4D3087F-B7AE-4692-908C-8D9DA1F03C65}" destId="{160371E6-0383-4FCE-B45A-53B5179A0902}" srcOrd="0" destOrd="0" presId="urn:microsoft.com/office/officeart/2005/8/layout/chevron1"/>
    <dgm:cxn modelId="{BBA426D1-4E96-4D3E-B1D9-CEE47F10EAD9}" type="presOf" srcId="{16076830-D796-4E2D-9910-8876090B8AD7}" destId="{9052E127-68B5-4BC0-B1D3-A7090180DF39}" srcOrd="0" destOrd="0" presId="urn:microsoft.com/office/officeart/2005/8/layout/chevron1"/>
    <dgm:cxn modelId="{7BC2D915-5B07-4989-B78F-1912DAC3DA79}" type="presParOf" srcId="{9052E127-68B5-4BC0-B1D3-A7090180DF39}" destId="{2AC5A5ED-C436-41A1-90F0-32E02ACE02FD}" srcOrd="0" destOrd="0" presId="urn:microsoft.com/office/officeart/2005/8/layout/chevron1"/>
    <dgm:cxn modelId="{0A67BEAC-CF09-42A7-8605-AF712A2E6E56}" type="presParOf" srcId="{9052E127-68B5-4BC0-B1D3-A7090180DF39}" destId="{FB9A8AC9-AC76-4635-BF0A-E2493B6DB2C4}" srcOrd="1" destOrd="0" presId="urn:microsoft.com/office/officeart/2005/8/layout/chevron1"/>
    <dgm:cxn modelId="{CB59E9CF-944B-4C1A-940C-ED7DDAE6B0A1}" type="presParOf" srcId="{9052E127-68B5-4BC0-B1D3-A7090180DF39}" destId="{160371E6-0383-4FCE-B45A-53B5179A0902}" srcOrd="2" destOrd="0" presId="urn:microsoft.com/office/officeart/2005/8/layout/chevron1"/>
    <dgm:cxn modelId="{696362ED-73B7-4458-8511-085ACB34680A}" type="presParOf" srcId="{9052E127-68B5-4BC0-B1D3-A7090180DF39}" destId="{45E6A603-C9A9-45FB-AAF2-641128B4F495}" srcOrd="3" destOrd="0" presId="urn:microsoft.com/office/officeart/2005/8/layout/chevron1"/>
    <dgm:cxn modelId="{FA14740D-829A-4094-A379-46161B6DF4ED}" type="presParOf" srcId="{9052E127-68B5-4BC0-B1D3-A7090180DF39}" destId="{9415BFE6-F6DE-4562-BABA-191D29A5D625}" srcOrd="4" destOrd="0" presId="urn:microsoft.com/office/officeart/2005/8/layout/chevron1"/>
    <dgm:cxn modelId="{A62B9960-A5EF-44C9-9D9B-CE79C3DFE0BD}" type="presParOf" srcId="{9052E127-68B5-4BC0-B1D3-A7090180DF39}" destId="{3511390C-FC58-4FDB-8E2E-2CDE4D9E8F8A}" srcOrd="5" destOrd="0" presId="urn:microsoft.com/office/officeart/2005/8/layout/chevron1"/>
    <dgm:cxn modelId="{F887F5ED-97FA-481B-9ECB-1C4190DDAC12}" type="presParOf" srcId="{9052E127-68B5-4BC0-B1D3-A7090180DF39}" destId="{0547AE83-9B3B-4A8D-958A-F41EA08F41B2}" srcOrd="6" destOrd="0" presId="urn:microsoft.com/office/officeart/2005/8/layout/chevron1"/>
    <dgm:cxn modelId="{3CD922D6-5607-44B9-8153-6FF37796C791}" type="presParOf" srcId="{9052E127-68B5-4BC0-B1D3-A7090180DF39}" destId="{4550B072-5ACC-40D3-BCFD-A3A32F724E60}" srcOrd="7" destOrd="0" presId="urn:microsoft.com/office/officeart/2005/8/layout/chevron1"/>
    <dgm:cxn modelId="{DC8B9E7B-40F3-4952-BC93-D36328463F23}" type="presParOf" srcId="{9052E127-68B5-4BC0-B1D3-A7090180DF39}" destId="{D6D1FB7D-038E-4082-B74D-C7F0A7305B1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6076830-D796-4E2D-9910-8876090B8AD7}" type="doc">
      <dgm:prSet loTypeId="urn:microsoft.com/office/officeart/2005/8/layout/chevron1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8239B474-BA89-4382-9CF0-E2749F50FF5D}">
      <dgm:prSet phldrT="[Texte]"/>
      <dgm:spPr>
        <a:solidFill>
          <a:schemeClr val="tx2"/>
        </a:solidFill>
        <a:ln>
          <a:solidFill>
            <a:schemeClr val="tx1"/>
          </a:solidFill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</dgm:spPr>
      <dgm:t>
        <a:bodyPr/>
        <a:lstStyle/>
        <a:p>
          <a:r>
            <a:rPr lang="fr-FR" b="1" i="0" dirty="0"/>
            <a:t>Introduction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4F769485-C6BF-445B-9C06-56D824643806}" type="parTrans" cxnId="{ABD251B5-FC76-4501-922A-8D1CE5E7D5C5}">
      <dgm:prSet/>
      <dgm:spPr/>
      <dgm:t>
        <a:bodyPr/>
        <a:lstStyle/>
        <a:p>
          <a:endParaRPr lang="fr-FR"/>
        </a:p>
      </dgm:t>
    </dgm:pt>
    <dgm:pt modelId="{26FF0EC1-9BFC-4509-8FBE-179EDCE99A07}" type="sibTrans" cxnId="{ABD251B5-FC76-4501-922A-8D1CE5E7D5C5}">
      <dgm:prSet/>
      <dgm:spPr/>
      <dgm:t>
        <a:bodyPr/>
        <a:lstStyle/>
        <a:p>
          <a:endParaRPr lang="fr-FR"/>
        </a:p>
      </dgm:t>
    </dgm:pt>
    <dgm:pt modelId="{E410BE04-1BBD-4B97-A1CF-CF5A1D052C75}">
      <dgm:prSet phldrT="[Texte]"/>
      <dgm:spPr>
        <a:solidFill>
          <a:schemeClr val="accent3"/>
        </a:solidFill>
      </dgm:spPr>
      <dgm:t>
        <a:bodyPr/>
        <a:lstStyle/>
        <a:p>
          <a:r>
            <a:rPr lang="fr-FR" dirty="0"/>
            <a:t>Conclusion</a:t>
          </a:r>
        </a:p>
      </dgm:t>
    </dgm:pt>
    <dgm:pt modelId="{F44272A7-725D-4219-8BC5-D70E2526AFCD}" type="parTrans" cxnId="{EDDB9A7B-B6BC-4556-88E2-34AE85911B79}">
      <dgm:prSet/>
      <dgm:spPr/>
      <dgm:t>
        <a:bodyPr/>
        <a:lstStyle/>
        <a:p>
          <a:endParaRPr lang="fr-FR"/>
        </a:p>
      </dgm:t>
    </dgm:pt>
    <dgm:pt modelId="{B1987660-112C-4AB3-843B-975F20FA6A7D}" type="sibTrans" cxnId="{EDDB9A7B-B6BC-4556-88E2-34AE85911B79}">
      <dgm:prSet/>
      <dgm:spPr/>
      <dgm:t>
        <a:bodyPr/>
        <a:lstStyle/>
        <a:p>
          <a:endParaRPr lang="fr-FR"/>
        </a:p>
      </dgm:t>
    </dgm:pt>
    <dgm:pt modelId="{99186916-0A1A-4E3D-AE5E-11291748CB2C}">
      <dgm:prSet phldrT="[Texte]"/>
      <dgm:spPr>
        <a:solidFill>
          <a:schemeClr val="tx2"/>
        </a:solidFill>
      </dgm:spPr>
      <dgm:t>
        <a:bodyPr/>
        <a:lstStyle/>
        <a:p>
          <a:r>
            <a:rPr lang="fr-SN" noProof="0" dirty="0"/>
            <a:t>Méthodologie de recherche </a:t>
          </a:r>
          <a:endParaRPr lang="fr-FR" dirty="0"/>
        </a:p>
      </dgm:t>
    </dgm:pt>
    <dgm:pt modelId="{A527318F-5F99-40B1-983D-2B7E69BD37F5}" type="parTrans" cxnId="{E4CA84A9-3AE2-4AFB-845A-EF13A82B80B0}">
      <dgm:prSet/>
      <dgm:spPr/>
      <dgm:t>
        <a:bodyPr/>
        <a:lstStyle/>
        <a:p>
          <a:endParaRPr lang="fr-FR"/>
        </a:p>
      </dgm:t>
    </dgm:pt>
    <dgm:pt modelId="{12B9BA04-532B-4DA7-89EF-94AAA58B41C7}" type="sibTrans" cxnId="{E4CA84A9-3AE2-4AFB-845A-EF13A82B80B0}">
      <dgm:prSet/>
      <dgm:spPr/>
      <dgm:t>
        <a:bodyPr/>
        <a:lstStyle/>
        <a:p>
          <a:endParaRPr lang="fr-FR"/>
        </a:p>
      </dgm:t>
    </dgm:pt>
    <dgm:pt modelId="{271D01BF-FDED-447F-9F2C-DAF17E212CFC}">
      <dgm:prSet phldrT="[Texte]"/>
      <dgm:spPr>
        <a:solidFill>
          <a:schemeClr val="tx2"/>
        </a:solidFill>
      </dgm:spPr>
      <dgm:t>
        <a:bodyPr/>
        <a:lstStyle/>
        <a:p>
          <a:r>
            <a:rPr lang="fr-FR" dirty="0"/>
            <a:t>Etat d ’avancement </a:t>
          </a:r>
        </a:p>
      </dgm:t>
    </dgm:pt>
    <dgm:pt modelId="{E5987632-EA71-4F6A-AA8A-4F4AFA6A071F}" type="sibTrans" cxnId="{23695381-E8E7-4E4F-9702-456215686E47}">
      <dgm:prSet/>
      <dgm:spPr/>
      <dgm:t>
        <a:bodyPr/>
        <a:lstStyle/>
        <a:p>
          <a:endParaRPr lang="fr-FR"/>
        </a:p>
      </dgm:t>
    </dgm:pt>
    <dgm:pt modelId="{A4F6B6A0-6109-40E3-9BBE-A4EC577A4E77}" type="parTrans" cxnId="{23695381-E8E7-4E4F-9702-456215686E47}">
      <dgm:prSet/>
      <dgm:spPr/>
      <dgm:t>
        <a:bodyPr/>
        <a:lstStyle/>
        <a:p>
          <a:endParaRPr lang="fr-FR"/>
        </a:p>
      </dgm:t>
    </dgm:pt>
    <dgm:pt modelId="{E4D3087F-B7AE-4692-908C-8D9DA1F03C65}">
      <dgm:prSet phldrT="[Texte]"/>
      <dgm:spPr>
        <a:solidFill>
          <a:schemeClr val="tx2"/>
        </a:solidFill>
        <a:ln>
          <a:solidFill>
            <a:schemeClr val="tx1"/>
          </a:solidFill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</dgm:spPr>
      <dgm:t>
        <a:bodyPr/>
        <a:lstStyle/>
        <a:p>
          <a:r>
            <a:rPr lang="fr-FR" b="1" i="0" dirty="0"/>
            <a:t>Situation Géographique 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15D0EEBD-DB0C-47FB-A2B2-CEA4CA2C26C8}" type="parTrans" cxnId="{89949A5E-197C-4028-BBCF-0DC0A9ED3188}">
      <dgm:prSet/>
      <dgm:spPr/>
      <dgm:t>
        <a:bodyPr/>
        <a:lstStyle/>
        <a:p>
          <a:endParaRPr lang="fr-FR"/>
        </a:p>
      </dgm:t>
    </dgm:pt>
    <dgm:pt modelId="{A4A575F5-D391-44CE-875C-9ACEF34931DA}" type="sibTrans" cxnId="{89949A5E-197C-4028-BBCF-0DC0A9ED3188}">
      <dgm:prSet/>
      <dgm:spPr/>
      <dgm:t>
        <a:bodyPr/>
        <a:lstStyle/>
        <a:p>
          <a:endParaRPr lang="fr-FR"/>
        </a:p>
      </dgm:t>
    </dgm:pt>
    <dgm:pt modelId="{9052E127-68B5-4BC0-B1D3-A7090180DF39}" type="pres">
      <dgm:prSet presAssocID="{16076830-D796-4E2D-9910-8876090B8AD7}" presName="Name0" presStyleCnt="0">
        <dgm:presLayoutVars>
          <dgm:dir/>
          <dgm:animLvl val="lvl"/>
          <dgm:resizeHandles val="exact"/>
        </dgm:presLayoutVars>
      </dgm:prSet>
      <dgm:spPr/>
    </dgm:pt>
    <dgm:pt modelId="{2AC5A5ED-C436-41A1-90F0-32E02ACE02FD}" type="pres">
      <dgm:prSet presAssocID="{8239B474-BA89-4382-9CF0-E2749F50FF5D}" presName="parTxOnly" presStyleLbl="node1" presStyleIdx="0" presStyleCnt="5" custLinFactNeighborX="24025" custLinFactNeighborY="19328">
        <dgm:presLayoutVars>
          <dgm:chMax val="0"/>
          <dgm:chPref val="0"/>
          <dgm:bulletEnabled val="1"/>
        </dgm:presLayoutVars>
      </dgm:prSet>
      <dgm:spPr/>
    </dgm:pt>
    <dgm:pt modelId="{FB9A8AC9-AC76-4635-BF0A-E2493B6DB2C4}" type="pres">
      <dgm:prSet presAssocID="{26FF0EC1-9BFC-4509-8FBE-179EDCE99A07}" presName="parTxOnlySpace" presStyleCnt="0"/>
      <dgm:spPr/>
    </dgm:pt>
    <dgm:pt modelId="{160371E6-0383-4FCE-B45A-53B5179A0902}" type="pres">
      <dgm:prSet presAssocID="{E4D3087F-B7AE-4692-908C-8D9DA1F03C65}" presName="parTxOnly" presStyleLbl="node1" presStyleIdx="1" presStyleCnt="5" custLinFactNeighborX="24025" custLinFactNeighborY="19328">
        <dgm:presLayoutVars>
          <dgm:chMax val="0"/>
          <dgm:chPref val="0"/>
          <dgm:bulletEnabled val="1"/>
        </dgm:presLayoutVars>
      </dgm:prSet>
      <dgm:spPr/>
    </dgm:pt>
    <dgm:pt modelId="{45E6A603-C9A9-45FB-AAF2-641128B4F495}" type="pres">
      <dgm:prSet presAssocID="{A4A575F5-D391-44CE-875C-9ACEF34931DA}" presName="parTxOnlySpace" presStyleCnt="0"/>
      <dgm:spPr/>
    </dgm:pt>
    <dgm:pt modelId="{9415BFE6-F6DE-4562-BABA-191D29A5D625}" type="pres">
      <dgm:prSet presAssocID="{99186916-0A1A-4E3D-AE5E-11291748CB2C}" presName="parTxOnly" presStyleLbl="node1" presStyleIdx="2" presStyleCnt="5" custLinFactNeighborX="-23388" custLinFactNeighborY="17506">
        <dgm:presLayoutVars>
          <dgm:chMax val="0"/>
          <dgm:chPref val="0"/>
          <dgm:bulletEnabled val="1"/>
        </dgm:presLayoutVars>
      </dgm:prSet>
      <dgm:spPr/>
    </dgm:pt>
    <dgm:pt modelId="{3511390C-FC58-4FDB-8E2E-2CDE4D9E8F8A}" type="pres">
      <dgm:prSet presAssocID="{12B9BA04-532B-4DA7-89EF-94AAA58B41C7}" presName="parTxOnlySpace" presStyleCnt="0"/>
      <dgm:spPr/>
    </dgm:pt>
    <dgm:pt modelId="{0547AE83-9B3B-4A8D-958A-F41EA08F41B2}" type="pres">
      <dgm:prSet presAssocID="{271D01BF-FDED-447F-9F2C-DAF17E212CFC}" presName="parTxOnly" presStyleLbl="node1" presStyleIdx="3" presStyleCnt="5" custLinFactNeighborX="-26272" custLinFactNeighborY="19328">
        <dgm:presLayoutVars>
          <dgm:chMax val="0"/>
          <dgm:chPref val="0"/>
          <dgm:bulletEnabled val="1"/>
        </dgm:presLayoutVars>
      </dgm:prSet>
      <dgm:spPr/>
    </dgm:pt>
    <dgm:pt modelId="{4550B072-5ACC-40D3-BCFD-A3A32F724E60}" type="pres">
      <dgm:prSet presAssocID="{E5987632-EA71-4F6A-AA8A-4F4AFA6A071F}" presName="parTxOnlySpace" presStyleCnt="0"/>
      <dgm:spPr/>
    </dgm:pt>
    <dgm:pt modelId="{D6D1FB7D-038E-4082-B74D-C7F0A7305B14}" type="pres">
      <dgm:prSet presAssocID="{E410BE04-1BBD-4B97-A1CF-CF5A1D052C75}" presName="parTxOnly" presStyleLbl="node1" presStyleIdx="4" presStyleCnt="5" custLinFactNeighborX="-71540" custLinFactNeighborY="19328">
        <dgm:presLayoutVars>
          <dgm:chMax val="0"/>
          <dgm:chPref val="0"/>
          <dgm:bulletEnabled val="1"/>
        </dgm:presLayoutVars>
      </dgm:prSet>
      <dgm:spPr/>
    </dgm:pt>
  </dgm:ptLst>
  <dgm:cxnLst>
    <dgm:cxn modelId="{2F211D1F-FE8E-45E9-B8F9-63C58A2364B3}" type="presOf" srcId="{8239B474-BA89-4382-9CF0-E2749F50FF5D}" destId="{2AC5A5ED-C436-41A1-90F0-32E02ACE02FD}" srcOrd="0" destOrd="0" presId="urn:microsoft.com/office/officeart/2005/8/layout/chevron1"/>
    <dgm:cxn modelId="{59C26936-20BB-47FD-87A6-42B9A1F232C7}" type="presOf" srcId="{99186916-0A1A-4E3D-AE5E-11291748CB2C}" destId="{9415BFE6-F6DE-4562-BABA-191D29A5D625}" srcOrd="0" destOrd="0" presId="urn:microsoft.com/office/officeart/2005/8/layout/chevron1"/>
    <dgm:cxn modelId="{89949A5E-197C-4028-BBCF-0DC0A9ED3188}" srcId="{16076830-D796-4E2D-9910-8876090B8AD7}" destId="{E4D3087F-B7AE-4692-908C-8D9DA1F03C65}" srcOrd="1" destOrd="0" parTransId="{15D0EEBD-DB0C-47FB-A2B2-CEA4CA2C26C8}" sibTransId="{A4A575F5-D391-44CE-875C-9ACEF34931DA}"/>
    <dgm:cxn modelId="{81F83141-E08D-4995-809A-FD56C4FD6E7C}" type="presOf" srcId="{271D01BF-FDED-447F-9F2C-DAF17E212CFC}" destId="{0547AE83-9B3B-4A8D-958A-F41EA08F41B2}" srcOrd="0" destOrd="0" presId="urn:microsoft.com/office/officeart/2005/8/layout/chevron1"/>
    <dgm:cxn modelId="{6327AA79-21BB-4A49-BA94-566B68B71325}" type="presOf" srcId="{E410BE04-1BBD-4B97-A1CF-CF5A1D052C75}" destId="{D6D1FB7D-038E-4082-B74D-C7F0A7305B14}" srcOrd="0" destOrd="0" presId="urn:microsoft.com/office/officeart/2005/8/layout/chevron1"/>
    <dgm:cxn modelId="{EDDB9A7B-B6BC-4556-88E2-34AE85911B79}" srcId="{16076830-D796-4E2D-9910-8876090B8AD7}" destId="{E410BE04-1BBD-4B97-A1CF-CF5A1D052C75}" srcOrd="4" destOrd="0" parTransId="{F44272A7-725D-4219-8BC5-D70E2526AFCD}" sibTransId="{B1987660-112C-4AB3-843B-975F20FA6A7D}"/>
    <dgm:cxn modelId="{23695381-E8E7-4E4F-9702-456215686E47}" srcId="{16076830-D796-4E2D-9910-8876090B8AD7}" destId="{271D01BF-FDED-447F-9F2C-DAF17E212CFC}" srcOrd="3" destOrd="0" parTransId="{A4F6B6A0-6109-40E3-9BBE-A4EC577A4E77}" sibTransId="{E5987632-EA71-4F6A-AA8A-4F4AFA6A071F}"/>
    <dgm:cxn modelId="{E4CA84A9-3AE2-4AFB-845A-EF13A82B80B0}" srcId="{16076830-D796-4E2D-9910-8876090B8AD7}" destId="{99186916-0A1A-4E3D-AE5E-11291748CB2C}" srcOrd="2" destOrd="0" parTransId="{A527318F-5F99-40B1-983D-2B7E69BD37F5}" sibTransId="{12B9BA04-532B-4DA7-89EF-94AAA58B41C7}"/>
    <dgm:cxn modelId="{ABD251B5-FC76-4501-922A-8D1CE5E7D5C5}" srcId="{16076830-D796-4E2D-9910-8876090B8AD7}" destId="{8239B474-BA89-4382-9CF0-E2749F50FF5D}" srcOrd="0" destOrd="0" parTransId="{4F769485-C6BF-445B-9C06-56D824643806}" sibTransId="{26FF0EC1-9BFC-4509-8FBE-179EDCE99A07}"/>
    <dgm:cxn modelId="{5B5D9EB9-4B8D-45AF-BCF2-4A5C23C0793E}" type="presOf" srcId="{E4D3087F-B7AE-4692-908C-8D9DA1F03C65}" destId="{160371E6-0383-4FCE-B45A-53B5179A0902}" srcOrd="0" destOrd="0" presId="urn:microsoft.com/office/officeart/2005/8/layout/chevron1"/>
    <dgm:cxn modelId="{BBA426D1-4E96-4D3E-B1D9-CEE47F10EAD9}" type="presOf" srcId="{16076830-D796-4E2D-9910-8876090B8AD7}" destId="{9052E127-68B5-4BC0-B1D3-A7090180DF39}" srcOrd="0" destOrd="0" presId="urn:microsoft.com/office/officeart/2005/8/layout/chevron1"/>
    <dgm:cxn modelId="{7BC2D915-5B07-4989-B78F-1912DAC3DA79}" type="presParOf" srcId="{9052E127-68B5-4BC0-B1D3-A7090180DF39}" destId="{2AC5A5ED-C436-41A1-90F0-32E02ACE02FD}" srcOrd="0" destOrd="0" presId="urn:microsoft.com/office/officeart/2005/8/layout/chevron1"/>
    <dgm:cxn modelId="{0A67BEAC-CF09-42A7-8605-AF712A2E6E56}" type="presParOf" srcId="{9052E127-68B5-4BC0-B1D3-A7090180DF39}" destId="{FB9A8AC9-AC76-4635-BF0A-E2493B6DB2C4}" srcOrd="1" destOrd="0" presId="urn:microsoft.com/office/officeart/2005/8/layout/chevron1"/>
    <dgm:cxn modelId="{CB59E9CF-944B-4C1A-940C-ED7DDAE6B0A1}" type="presParOf" srcId="{9052E127-68B5-4BC0-B1D3-A7090180DF39}" destId="{160371E6-0383-4FCE-B45A-53B5179A0902}" srcOrd="2" destOrd="0" presId="urn:microsoft.com/office/officeart/2005/8/layout/chevron1"/>
    <dgm:cxn modelId="{696362ED-73B7-4458-8511-085ACB34680A}" type="presParOf" srcId="{9052E127-68B5-4BC0-B1D3-A7090180DF39}" destId="{45E6A603-C9A9-45FB-AAF2-641128B4F495}" srcOrd="3" destOrd="0" presId="urn:microsoft.com/office/officeart/2005/8/layout/chevron1"/>
    <dgm:cxn modelId="{FA14740D-829A-4094-A379-46161B6DF4ED}" type="presParOf" srcId="{9052E127-68B5-4BC0-B1D3-A7090180DF39}" destId="{9415BFE6-F6DE-4562-BABA-191D29A5D625}" srcOrd="4" destOrd="0" presId="urn:microsoft.com/office/officeart/2005/8/layout/chevron1"/>
    <dgm:cxn modelId="{A62B9960-A5EF-44C9-9D9B-CE79C3DFE0BD}" type="presParOf" srcId="{9052E127-68B5-4BC0-B1D3-A7090180DF39}" destId="{3511390C-FC58-4FDB-8E2E-2CDE4D9E8F8A}" srcOrd="5" destOrd="0" presId="urn:microsoft.com/office/officeart/2005/8/layout/chevron1"/>
    <dgm:cxn modelId="{F887F5ED-97FA-481B-9ECB-1C4190DDAC12}" type="presParOf" srcId="{9052E127-68B5-4BC0-B1D3-A7090180DF39}" destId="{0547AE83-9B3B-4A8D-958A-F41EA08F41B2}" srcOrd="6" destOrd="0" presId="urn:microsoft.com/office/officeart/2005/8/layout/chevron1"/>
    <dgm:cxn modelId="{3CD922D6-5607-44B9-8153-6FF37796C791}" type="presParOf" srcId="{9052E127-68B5-4BC0-B1D3-A7090180DF39}" destId="{4550B072-5ACC-40D3-BCFD-A3A32F724E60}" srcOrd="7" destOrd="0" presId="urn:microsoft.com/office/officeart/2005/8/layout/chevron1"/>
    <dgm:cxn modelId="{DC8B9E7B-40F3-4952-BC93-D36328463F23}" type="presParOf" srcId="{9052E127-68B5-4BC0-B1D3-A7090180DF39}" destId="{D6D1FB7D-038E-4082-B74D-C7F0A7305B1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076830-D796-4E2D-9910-8876090B8AD7}" type="doc">
      <dgm:prSet loTypeId="urn:microsoft.com/office/officeart/2005/8/layout/chevron1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8239B474-BA89-4382-9CF0-E2749F50FF5D}">
      <dgm:prSet phldrT="[Texte]"/>
      <dgm:spPr>
        <a:solidFill>
          <a:schemeClr val="accent2"/>
        </a:solidFill>
        <a:ln>
          <a:solidFill>
            <a:schemeClr val="tx1"/>
          </a:solidFill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</dgm:spPr>
      <dgm:t>
        <a:bodyPr/>
        <a:lstStyle/>
        <a:p>
          <a:r>
            <a:rPr lang="fr-FR" b="1" i="0" dirty="0"/>
            <a:t>Introduction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4F769485-C6BF-445B-9C06-56D824643806}" type="parTrans" cxnId="{ABD251B5-FC76-4501-922A-8D1CE5E7D5C5}">
      <dgm:prSet/>
      <dgm:spPr/>
      <dgm:t>
        <a:bodyPr/>
        <a:lstStyle/>
        <a:p>
          <a:endParaRPr lang="fr-FR"/>
        </a:p>
      </dgm:t>
    </dgm:pt>
    <dgm:pt modelId="{26FF0EC1-9BFC-4509-8FBE-179EDCE99A07}" type="sibTrans" cxnId="{ABD251B5-FC76-4501-922A-8D1CE5E7D5C5}">
      <dgm:prSet/>
      <dgm:spPr/>
      <dgm:t>
        <a:bodyPr/>
        <a:lstStyle/>
        <a:p>
          <a:endParaRPr lang="fr-FR"/>
        </a:p>
      </dgm:t>
    </dgm:pt>
    <dgm:pt modelId="{E410BE04-1BBD-4B97-A1CF-CF5A1D052C75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F44272A7-725D-4219-8BC5-D70E2526AFCD}" type="parTrans" cxnId="{EDDB9A7B-B6BC-4556-88E2-34AE85911B79}">
      <dgm:prSet/>
      <dgm:spPr/>
      <dgm:t>
        <a:bodyPr/>
        <a:lstStyle/>
        <a:p>
          <a:endParaRPr lang="fr-FR"/>
        </a:p>
      </dgm:t>
    </dgm:pt>
    <dgm:pt modelId="{B1987660-112C-4AB3-843B-975F20FA6A7D}" type="sibTrans" cxnId="{EDDB9A7B-B6BC-4556-88E2-34AE85911B79}">
      <dgm:prSet/>
      <dgm:spPr/>
      <dgm:t>
        <a:bodyPr/>
        <a:lstStyle/>
        <a:p>
          <a:endParaRPr lang="fr-FR"/>
        </a:p>
      </dgm:t>
    </dgm:pt>
    <dgm:pt modelId="{99186916-0A1A-4E3D-AE5E-11291748CB2C}">
      <dgm:prSet phldrT="[Texte]"/>
      <dgm:spPr>
        <a:solidFill>
          <a:schemeClr val="tx2"/>
        </a:solidFill>
      </dgm:spPr>
      <dgm:t>
        <a:bodyPr/>
        <a:lstStyle/>
        <a:p>
          <a:r>
            <a:rPr lang="fr-SN" noProof="0" dirty="0"/>
            <a:t>Méthodologie de recherche </a:t>
          </a:r>
          <a:endParaRPr lang="fr-FR" dirty="0"/>
        </a:p>
      </dgm:t>
    </dgm:pt>
    <dgm:pt modelId="{A527318F-5F99-40B1-983D-2B7E69BD37F5}" type="parTrans" cxnId="{E4CA84A9-3AE2-4AFB-845A-EF13A82B80B0}">
      <dgm:prSet/>
      <dgm:spPr/>
      <dgm:t>
        <a:bodyPr/>
        <a:lstStyle/>
        <a:p>
          <a:endParaRPr lang="fr-FR"/>
        </a:p>
      </dgm:t>
    </dgm:pt>
    <dgm:pt modelId="{12B9BA04-532B-4DA7-89EF-94AAA58B41C7}" type="sibTrans" cxnId="{E4CA84A9-3AE2-4AFB-845A-EF13A82B80B0}">
      <dgm:prSet/>
      <dgm:spPr/>
      <dgm:t>
        <a:bodyPr/>
        <a:lstStyle/>
        <a:p>
          <a:endParaRPr lang="fr-FR"/>
        </a:p>
      </dgm:t>
    </dgm:pt>
    <dgm:pt modelId="{271D01BF-FDED-447F-9F2C-DAF17E212CFC}">
      <dgm:prSet phldrT="[Texte]"/>
      <dgm:spPr/>
      <dgm:t>
        <a:bodyPr/>
        <a:lstStyle/>
        <a:p>
          <a:r>
            <a:rPr lang="fr-FR" dirty="0"/>
            <a:t>Etat d ’avancement </a:t>
          </a:r>
        </a:p>
      </dgm:t>
    </dgm:pt>
    <dgm:pt modelId="{E5987632-EA71-4F6A-AA8A-4F4AFA6A071F}" type="sibTrans" cxnId="{23695381-E8E7-4E4F-9702-456215686E47}">
      <dgm:prSet/>
      <dgm:spPr/>
      <dgm:t>
        <a:bodyPr/>
        <a:lstStyle/>
        <a:p>
          <a:endParaRPr lang="fr-FR"/>
        </a:p>
      </dgm:t>
    </dgm:pt>
    <dgm:pt modelId="{A4F6B6A0-6109-40E3-9BBE-A4EC577A4E77}" type="parTrans" cxnId="{23695381-E8E7-4E4F-9702-456215686E47}">
      <dgm:prSet/>
      <dgm:spPr/>
      <dgm:t>
        <a:bodyPr/>
        <a:lstStyle/>
        <a:p>
          <a:endParaRPr lang="fr-FR"/>
        </a:p>
      </dgm:t>
    </dgm:pt>
    <dgm:pt modelId="{E4D3087F-B7AE-4692-908C-8D9DA1F03C65}">
      <dgm:prSet phldrT="[Texte]"/>
      <dgm:spPr>
        <a:solidFill>
          <a:schemeClr val="tx2"/>
        </a:solidFill>
        <a:ln>
          <a:solidFill>
            <a:schemeClr val="tx1"/>
          </a:solidFill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</dgm:spPr>
      <dgm:t>
        <a:bodyPr/>
        <a:lstStyle/>
        <a:p>
          <a:r>
            <a:rPr lang="fr-FR" b="1" i="0" dirty="0"/>
            <a:t>Situation Géographique 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15D0EEBD-DB0C-47FB-A2B2-CEA4CA2C26C8}" type="parTrans" cxnId="{89949A5E-197C-4028-BBCF-0DC0A9ED3188}">
      <dgm:prSet/>
      <dgm:spPr/>
      <dgm:t>
        <a:bodyPr/>
        <a:lstStyle/>
        <a:p>
          <a:endParaRPr lang="fr-FR"/>
        </a:p>
      </dgm:t>
    </dgm:pt>
    <dgm:pt modelId="{A4A575F5-D391-44CE-875C-9ACEF34931DA}" type="sibTrans" cxnId="{89949A5E-197C-4028-BBCF-0DC0A9ED3188}">
      <dgm:prSet/>
      <dgm:spPr/>
      <dgm:t>
        <a:bodyPr/>
        <a:lstStyle/>
        <a:p>
          <a:endParaRPr lang="fr-FR"/>
        </a:p>
      </dgm:t>
    </dgm:pt>
    <dgm:pt modelId="{9052E127-68B5-4BC0-B1D3-A7090180DF39}" type="pres">
      <dgm:prSet presAssocID="{16076830-D796-4E2D-9910-8876090B8AD7}" presName="Name0" presStyleCnt="0">
        <dgm:presLayoutVars>
          <dgm:dir/>
          <dgm:animLvl val="lvl"/>
          <dgm:resizeHandles val="exact"/>
        </dgm:presLayoutVars>
      </dgm:prSet>
      <dgm:spPr/>
    </dgm:pt>
    <dgm:pt modelId="{2AC5A5ED-C436-41A1-90F0-32E02ACE02FD}" type="pres">
      <dgm:prSet presAssocID="{8239B474-BA89-4382-9CF0-E2749F50FF5D}" presName="parTxOnly" presStyleLbl="node1" presStyleIdx="0" presStyleCnt="5" custLinFactNeighborX="24025" custLinFactNeighborY="19328">
        <dgm:presLayoutVars>
          <dgm:chMax val="0"/>
          <dgm:chPref val="0"/>
          <dgm:bulletEnabled val="1"/>
        </dgm:presLayoutVars>
      </dgm:prSet>
      <dgm:spPr/>
    </dgm:pt>
    <dgm:pt modelId="{FB9A8AC9-AC76-4635-BF0A-E2493B6DB2C4}" type="pres">
      <dgm:prSet presAssocID="{26FF0EC1-9BFC-4509-8FBE-179EDCE99A07}" presName="parTxOnlySpace" presStyleCnt="0"/>
      <dgm:spPr/>
    </dgm:pt>
    <dgm:pt modelId="{160371E6-0383-4FCE-B45A-53B5179A0902}" type="pres">
      <dgm:prSet presAssocID="{E4D3087F-B7AE-4692-908C-8D9DA1F03C65}" presName="parTxOnly" presStyleLbl="node1" presStyleIdx="1" presStyleCnt="5" custLinFactNeighborX="24025" custLinFactNeighborY="19328">
        <dgm:presLayoutVars>
          <dgm:chMax val="0"/>
          <dgm:chPref val="0"/>
          <dgm:bulletEnabled val="1"/>
        </dgm:presLayoutVars>
      </dgm:prSet>
      <dgm:spPr/>
    </dgm:pt>
    <dgm:pt modelId="{45E6A603-C9A9-45FB-AAF2-641128B4F495}" type="pres">
      <dgm:prSet presAssocID="{A4A575F5-D391-44CE-875C-9ACEF34931DA}" presName="parTxOnlySpace" presStyleCnt="0"/>
      <dgm:spPr/>
    </dgm:pt>
    <dgm:pt modelId="{9415BFE6-F6DE-4562-BABA-191D29A5D625}" type="pres">
      <dgm:prSet presAssocID="{99186916-0A1A-4E3D-AE5E-11291748CB2C}" presName="parTxOnly" presStyleLbl="node1" presStyleIdx="2" presStyleCnt="5" custLinFactNeighborX="4949" custLinFactNeighborY="20540">
        <dgm:presLayoutVars>
          <dgm:chMax val="0"/>
          <dgm:chPref val="0"/>
          <dgm:bulletEnabled val="1"/>
        </dgm:presLayoutVars>
      </dgm:prSet>
      <dgm:spPr/>
    </dgm:pt>
    <dgm:pt modelId="{3511390C-FC58-4FDB-8E2E-2CDE4D9E8F8A}" type="pres">
      <dgm:prSet presAssocID="{12B9BA04-532B-4DA7-89EF-94AAA58B41C7}" presName="parTxOnlySpace" presStyleCnt="0"/>
      <dgm:spPr/>
    </dgm:pt>
    <dgm:pt modelId="{0547AE83-9B3B-4A8D-958A-F41EA08F41B2}" type="pres">
      <dgm:prSet presAssocID="{271D01BF-FDED-447F-9F2C-DAF17E212CFC}" presName="parTxOnly" presStyleLbl="node1" presStyleIdx="3" presStyleCnt="5" custLinFactNeighborX="-26272" custLinFactNeighborY="19328">
        <dgm:presLayoutVars>
          <dgm:chMax val="0"/>
          <dgm:chPref val="0"/>
          <dgm:bulletEnabled val="1"/>
        </dgm:presLayoutVars>
      </dgm:prSet>
      <dgm:spPr/>
    </dgm:pt>
    <dgm:pt modelId="{4550B072-5ACC-40D3-BCFD-A3A32F724E60}" type="pres">
      <dgm:prSet presAssocID="{E5987632-EA71-4F6A-AA8A-4F4AFA6A071F}" presName="parTxOnlySpace" presStyleCnt="0"/>
      <dgm:spPr/>
    </dgm:pt>
    <dgm:pt modelId="{D6D1FB7D-038E-4082-B74D-C7F0A7305B14}" type="pres">
      <dgm:prSet presAssocID="{E410BE04-1BBD-4B97-A1CF-CF5A1D052C75}" presName="parTxOnly" presStyleLbl="node1" presStyleIdx="4" presStyleCnt="5" custLinFactNeighborX="-71540" custLinFactNeighborY="19328">
        <dgm:presLayoutVars>
          <dgm:chMax val="0"/>
          <dgm:chPref val="0"/>
          <dgm:bulletEnabled val="1"/>
        </dgm:presLayoutVars>
      </dgm:prSet>
      <dgm:spPr/>
    </dgm:pt>
  </dgm:ptLst>
  <dgm:cxnLst>
    <dgm:cxn modelId="{2F211D1F-FE8E-45E9-B8F9-63C58A2364B3}" type="presOf" srcId="{8239B474-BA89-4382-9CF0-E2749F50FF5D}" destId="{2AC5A5ED-C436-41A1-90F0-32E02ACE02FD}" srcOrd="0" destOrd="0" presId="urn:microsoft.com/office/officeart/2005/8/layout/chevron1"/>
    <dgm:cxn modelId="{59C26936-20BB-47FD-87A6-42B9A1F232C7}" type="presOf" srcId="{99186916-0A1A-4E3D-AE5E-11291748CB2C}" destId="{9415BFE6-F6DE-4562-BABA-191D29A5D625}" srcOrd="0" destOrd="0" presId="urn:microsoft.com/office/officeart/2005/8/layout/chevron1"/>
    <dgm:cxn modelId="{89949A5E-197C-4028-BBCF-0DC0A9ED3188}" srcId="{16076830-D796-4E2D-9910-8876090B8AD7}" destId="{E4D3087F-B7AE-4692-908C-8D9DA1F03C65}" srcOrd="1" destOrd="0" parTransId="{15D0EEBD-DB0C-47FB-A2B2-CEA4CA2C26C8}" sibTransId="{A4A575F5-D391-44CE-875C-9ACEF34931DA}"/>
    <dgm:cxn modelId="{81F83141-E08D-4995-809A-FD56C4FD6E7C}" type="presOf" srcId="{271D01BF-FDED-447F-9F2C-DAF17E212CFC}" destId="{0547AE83-9B3B-4A8D-958A-F41EA08F41B2}" srcOrd="0" destOrd="0" presId="urn:microsoft.com/office/officeart/2005/8/layout/chevron1"/>
    <dgm:cxn modelId="{6327AA79-21BB-4A49-BA94-566B68B71325}" type="presOf" srcId="{E410BE04-1BBD-4B97-A1CF-CF5A1D052C75}" destId="{D6D1FB7D-038E-4082-B74D-C7F0A7305B14}" srcOrd="0" destOrd="0" presId="urn:microsoft.com/office/officeart/2005/8/layout/chevron1"/>
    <dgm:cxn modelId="{EDDB9A7B-B6BC-4556-88E2-34AE85911B79}" srcId="{16076830-D796-4E2D-9910-8876090B8AD7}" destId="{E410BE04-1BBD-4B97-A1CF-CF5A1D052C75}" srcOrd="4" destOrd="0" parTransId="{F44272A7-725D-4219-8BC5-D70E2526AFCD}" sibTransId="{B1987660-112C-4AB3-843B-975F20FA6A7D}"/>
    <dgm:cxn modelId="{23695381-E8E7-4E4F-9702-456215686E47}" srcId="{16076830-D796-4E2D-9910-8876090B8AD7}" destId="{271D01BF-FDED-447F-9F2C-DAF17E212CFC}" srcOrd="3" destOrd="0" parTransId="{A4F6B6A0-6109-40E3-9BBE-A4EC577A4E77}" sibTransId="{E5987632-EA71-4F6A-AA8A-4F4AFA6A071F}"/>
    <dgm:cxn modelId="{E4CA84A9-3AE2-4AFB-845A-EF13A82B80B0}" srcId="{16076830-D796-4E2D-9910-8876090B8AD7}" destId="{99186916-0A1A-4E3D-AE5E-11291748CB2C}" srcOrd="2" destOrd="0" parTransId="{A527318F-5F99-40B1-983D-2B7E69BD37F5}" sibTransId="{12B9BA04-532B-4DA7-89EF-94AAA58B41C7}"/>
    <dgm:cxn modelId="{ABD251B5-FC76-4501-922A-8D1CE5E7D5C5}" srcId="{16076830-D796-4E2D-9910-8876090B8AD7}" destId="{8239B474-BA89-4382-9CF0-E2749F50FF5D}" srcOrd="0" destOrd="0" parTransId="{4F769485-C6BF-445B-9C06-56D824643806}" sibTransId="{26FF0EC1-9BFC-4509-8FBE-179EDCE99A07}"/>
    <dgm:cxn modelId="{5B5D9EB9-4B8D-45AF-BCF2-4A5C23C0793E}" type="presOf" srcId="{E4D3087F-B7AE-4692-908C-8D9DA1F03C65}" destId="{160371E6-0383-4FCE-B45A-53B5179A0902}" srcOrd="0" destOrd="0" presId="urn:microsoft.com/office/officeart/2005/8/layout/chevron1"/>
    <dgm:cxn modelId="{BBA426D1-4E96-4D3E-B1D9-CEE47F10EAD9}" type="presOf" srcId="{16076830-D796-4E2D-9910-8876090B8AD7}" destId="{9052E127-68B5-4BC0-B1D3-A7090180DF39}" srcOrd="0" destOrd="0" presId="urn:microsoft.com/office/officeart/2005/8/layout/chevron1"/>
    <dgm:cxn modelId="{7BC2D915-5B07-4989-B78F-1912DAC3DA79}" type="presParOf" srcId="{9052E127-68B5-4BC0-B1D3-A7090180DF39}" destId="{2AC5A5ED-C436-41A1-90F0-32E02ACE02FD}" srcOrd="0" destOrd="0" presId="urn:microsoft.com/office/officeart/2005/8/layout/chevron1"/>
    <dgm:cxn modelId="{0A67BEAC-CF09-42A7-8605-AF712A2E6E56}" type="presParOf" srcId="{9052E127-68B5-4BC0-B1D3-A7090180DF39}" destId="{FB9A8AC9-AC76-4635-BF0A-E2493B6DB2C4}" srcOrd="1" destOrd="0" presId="urn:microsoft.com/office/officeart/2005/8/layout/chevron1"/>
    <dgm:cxn modelId="{CB59E9CF-944B-4C1A-940C-ED7DDAE6B0A1}" type="presParOf" srcId="{9052E127-68B5-4BC0-B1D3-A7090180DF39}" destId="{160371E6-0383-4FCE-B45A-53B5179A0902}" srcOrd="2" destOrd="0" presId="urn:microsoft.com/office/officeart/2005/8/layout/chevron1"/>
    <dgm:cxn modelId="{696362ED-73B7-4458-8511-085ACB34680A}" type="presParOf" srcId="{9052E127-68B5-4BC0-B1D3-A7090180DF39}" destId="{45E6A603-C9A9-45FB-AAF2-641128B4F495}" srcOrd="3" destOrd="0" presId="urn:microsoft.com/office/officeart/2005/8/layout/chevron1"/>
    <dgm:cxn modelId="{FA14740D-829A-4094-A379-46161B6DF4ED}" type="presParOf" srcId="{9052E127-68B5-4BC0-B1D3-A7090180DF39}" destId="{9415BFE6-F6DE-4562-BABA-191D29A5D625}" srcOrd="4" destOrd="0" presId="urn:microsoft.com/office/officeart/2005/8/layout/chevron1"/>
    <dgm:cxn modelId="{A62B9960-A5EF-44C9-9D9B-CE79C3DFE0BD}" type="presParOf" srcId="{9052E127-68B5-4BC0-B1D3-A7090180DF39}" destId="{3511390C-FC58-4FDB-8E2E-2CDE4D9E8F8A}" srcOrd="5" destOrd="0" presId="urn:microsoft.com/office/officeart/2005/8/layout/chevron1"/>
    <dgm:cxn modelId="{F887F5ED-97FA-481B-9ECB-1C4190DDAC12}" type="presParOf" srcId="{9052E127-68B5-4BC0-B1D3-A7090180DF39}" destId="{0547AE83-9B3B-4A8D-958A-F41EA08F41B2}" srcOrd="6" destOrd="0" presId="urn:microsoft.com/office/officeart/2005/8/layout/chevron1"/>
    <dgm:cxn modelId="{3CD922D6-5607-44B9-8153-6FF37796C791}" type="presParOf" srcId="{9052E127-68B5-4BC0-B1D3-A7090180DF39}" destId="{4550B072-5ACC-40D3-BCFD-A3A32F724E60}" srcOrd="7" destOrd="0" presId="urn:microsoft.com/office/officeart/2005/8/layout/chevron1"/>
    <dgm:cxn modelId="{DC8B9E7B-40F3-4952-BC93-D36328463F23}" type="presParOf" srcId="{9052E127-68B5-4BC0-B1D3-A7090180DF39}" destId="{D6D1FB7D-038E-4082-B74D-C7F0A7305B1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DF1F84-E473-4DD9-BC5D-15959B4DF9AB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6E2C263-022F-4CD5-A4F8-98DE56F8DBF1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sz="1600" dirty="0">
              <a:effectLst/>
              <a:latin typeface="Times New Roman" panose="02020603050405020304" pitchFamily="18" charset="0"/>
              <a:ea typeface="Calibri" panose="020F0502020204030204" pitchFamily="34" charset="0"/>
            </a:rPr>
            <a:t>l’objectif général de cette étude est de concevoir un outil d’alerte interactif pour cartographier les litiges et permettre aux citoyens de signaler des conflits.</a:t>
          </a:r>
          <a:endParaRPr lang="fr-FR" sz="1600" dirty="0"/>
        </a:p>
      </dgm:t>
    </dgm:pt>
    <dgm:pt modelId="{2CAFD56E-83CA-47EA-9746-E2C5D670BA0E}" type="parTrans" cxnId="{F6F73B76-EF53-4096-A15C-2516999D3A4D}">
      <dgm:prSet/>
      <dgm:spPr/>
      <dgm:t>
        <a:bodyPr/>
        <a:lstStyle/>
        <a:p>
          <a:endParaRPr lang="fr-FR"/>
        </a:p>
      </dgm:t>
    </dgm:pt>
    <dgm:pt modelId="{400FEA10-F324-4781-B8CF-6C358FB486D0}" type="sibTrans" cxnId="{F6F73B76-EF53-4096-A15C-2516999D3A4D}">
      <dgm:prSet/>
      <dgm:spPr/>
      <dgm:t>
        <a:bodyPr/>
        <a:lstStyle/>
        <a:p>
          <a:endParaRPr lang="fr-FR"/>
        </a:p>
      </dgm:t>
    </dgm:pt>
    <dgm:pt modelId="{C0676156-1484-425B-BED1-8CAE22D20B06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sz="2400" dirty="0">
              <a:effectLst/>
              <a:latin typeface="Times New Roman" panose="02020603050405020304" pitchFamily="18" charset="0"/>
              <a:ea typeface="Calibri" panose="020F0502020204030204" pitchFamily="34" charset="0"/>
            </a:rPr>
            <a:t>L’attachement de l’homme à la terre</a:t>
          </a:r>
          <a:r>
            <a:rPr lang="fr-FR" sz="1600" dirty="0">
              <a:effectLst/>
              <a:latin typeface="Times New Roman" panose="02020603050405020304" pitchFamily="18" charset="0"/>
              <a:ea typeface="Calibri" panose="020F0502020204030204" pitchFamily="34" charset="0"/>
            </a:rPr>
            <a:t>.</a:t>
          </a:r>
          <a:endParaRPr lang="fr-FR" sz="1600" dirty="0"/>
        </a:p>
      </dgm:t>
    </dgm:pt>
    <dgm:pt modelId="{4D53683B-5FEF-4273-A319-619F293EE572}" type="parTrans" cxnId="{7B4D7AD0-7260-4F88-ADA9-91A554B06FBC}">
      <dgm:prSet/>
      <dgm:spPr/>
      <dgm:t>
        <a:bodyPr/>
        <a:lstStyle/>
        <a:p>
          <a:endParaRPr lang="fr-FR" sz="1600"/>
        </a:p>
      </dgm:t>
    </dgm:pt>
    <dgm:pt modelId="{60F93B51-54D3-4E54-A2BB-E20C29791CDE}" type="sibTrans" cxnId="{7B4D7AD0-7260-4F88-ADA9-91A554B06FBC}">
      <dgm:prSet/>
      <dgm:spPr/>
      <dgm:t>
        <a:bodyPr/>
        <a:lstStyle/>
        <a:p>
          <a:endParaRPr lang="fr-FR"/>
        </a:p>
      </dgm:t>
    </dgm:pt>
    <dgm:pt modelId="{F2780038-483C-4239-8DC7-AD69E4A73910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sz="2000" dirty="0">
              <a:effectLst/>
              <a:latin typeface="Times New Roman" panose="02020603050405020304" pitchFamily="18" charset="0"/>
              <a:ea typeface="Calibri" panose="020F0502020204030204" pitchFamily="34" charset="0"/>
            </a:rPr>
            <a:t>Les conflits fonciers sont fréquents et souvent sources de violence et d'instabilité sociale au Sénégal</a:t>
          </a:r>
        </a:p>
      </dgm:t>
    </dgm:pt>
    <dgm:pt modelId="{D0DA6C7B-F383-45AF-AE0D-1B0C9E1A9C3D}" type="parTrans" cxnId="{ACA031EE-9D57-4A26-B2D2-A583AF370D38}">
      <dgm:prSet/>
      <dgm:spPr/>
      <dgm:t>
        <a:bodyPr/>
        <a:lstStyle/>
        <a:p>
          <a:endParaRPr lang="fr-FR" sz="1600"/>
        </a:p>
      </dgm:t>
    </dgm:pt>
    <dgm:pt modelId="{0AF77997-1199-4256-9723-08E4058DC881}" type="sibTrans" cxnId="{ACA031EE-9D57-4A26-B2D2-A583AF370D38}">
      <dgm:prSet/>
      <dgm:spPr/>
      <dgm:t>
        <a:bodyPr/>
        <a:lstStyle/>
        <a:p>
          <a:endParaRPr lang="fr-FR"/>
        </a:p>
      </dgm:t>
    </dgm:pt>
    <dgm:pt modelId="{EC0B9132-A59A-4D42-8B95-3F83D9079393}">
      <dgm:prSet phldrT="[Texte]" custT="1"/>
      <dgm:spPr/>
      <dgm:t>
        <a:bodyPr/>
        <a:lstStyle/>
        <a:p>
          <a:pPr algn="just">
            <a:buFont typeface="Arial" panose="020B0604020202020204" pitchFamily="34" charset="0"/>
            <a:buNone/>
          </a:pPr>
          <a:r>
            <a:rPr lang="fr-F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rPr>
            <a:t>La direction générale de l’administration territoriale (MINT) au Sénégal a publié la cartographie des litiges fonciers et conflits communautaires, révélant un total de 307 cas non résolus ainsi qu’e</a:t>
          </a:r>
          <a:r>
            <a: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n 2023.</a:t>
          </a:r>
          <a:endParaRPr lang="fr-FR" sz="1600" dirty="0"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6D10A544-2F1D-4196-8742-FB1BCC5B480D}" type="parTrans" cxnId="{6719687C-F241-40CE-B3B0-CD688BEE1AD6}">
      <dgm:prSet/>
      <dgm:spPr/>
      <dgm:t>
        <a:bodyPr/>
        <a:lstStyle/>
        <a:p>
          <a:endParaRPr lang="fr-FR" sz="1600"/>
        </a:p>
      </dgm:t>
    </dgm:pt>
    <dgm:pt modelId="{FEACA041-77E3-4E91-BFD6-E3B36BDD2AA4}" type="sibTrans" cxnId="{6719687C-F241-40CE-B3B0-CD688BEE1AD6}">
      <dgm:prSet/>
      <dgm:spPr/>
      <dgm:t>
        <a:bodyPr/>
        <a:lstStyle/>
        <a:p>
          <a:endParaRPr lang="fr-FR"/>
        </a:p>
      </dgm:t>
    </dgm:pt>
    <dgm:pt modelId="{7EE92730-901D-418D-85F1-3478EE0AED11}">
      <dgm:prSet custT="1"/>
      <dgm:spPr/>
      <dgm:t>
        <a:bodyPr/>
        <a:lstStyle/>
        <a:p>
          <a:pPr algn="just"/>
          <a:r>
            <a:rPr lang="fr-F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-</a:t>
          </a:r>
          <a:r>
            <a:rPr lang="fr-F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La (DSCOS) a enregistré 3498 plaintes liées au foncier. </a:t>
          </a:r>
          <a:endParaRPr lang="fr-FR" sz="2800" dirty="0"/>
        </a:p>
      </dgm:t>
    </dgm:pt>
    <dgm:pt modelId="{2F9532E1-491B-4C78-B633-D8352BB1046D}" type="parTrans" cxnId="{72C86D7F-5CB4-4362-BCF5-D80B733E6FDE}">
      <dgm:prSet/>
      <dgm:spPr/>
      <dgm:t>
        <a:bodyPr/>
        <a:lstStyle/>
        <a:p>
          <a:endParaRPr lang="fr-FR"/>
        </a:p>
      </dgm:t>
    </dgm:pt>
    <dgm:pt modelId="{CDBF13EE-B0AD-4BC9-A418-28F5DD0F1C74}" type="sibTrans" cxnId="{72C86D7F-5CB4-4362-BCF5-D80B733E6FDE}">
      <dgm:prSet/>
      <dgm:spPr/>
      <dgm:t>
        <a:bodyPr/>
        <a:lstStyle/>
        <a:p>
          <a:endParaRPr lang="fr-FR"/>
        </a:p>
      </dgm:t>
    </dgm:pt>
    <dgm:pt modelId="{EA04CC2B-E0DF-4456-9D68-7D880DE1E3FC}" type="pres">
      <dgm:prSet presAssocID="{38DF1F84-E473-4DD9-BC5D-15959B4DF9A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10A4405-B259-4A82-A02C-3D089C24B8B4}" type="pres">
      <dgm:prSet presAssocID="{06E2C263-022F-4CD5-A4F8-98DE56F8DBF1}" presName="centerShape" presStyleLbl="node0" presStyleIdx="0" presStyleCnt="1" custScaleX="116083"/>
      <dgm:spPr/>
    </dgm:pt>
    <dgm:pt modelId="{871FF62E-8841-4C5C-969A-A4D324E24538}" type="pres">
      <dgm:prSet presAssocID="{4D53683B-5FEF-4273-A319-619F293EE572}" presName="parTrans" presStyleLbl="bgSibTrans2D1" presStyleIdx="0" presStyleCnt="4"/>
      <dgm:spPr/>
    </dgm:pt>
    <dgm:pt modelId="{ADE52692-5F61-4B4E-BFDC-EC76DBEE3F3E}" type="pres">
      <dgm:prSet presAssocID="{C0676156-1484-425B-BED1-8CAE22D20B06}" presName="node" presStyleLbl="node1" presStyleIdx="0" presStyleCnt="4" custScaleX="96343" custScaleY="64630" custRadScaleRad="117345" custRadScaleInc="-19546">
        <dgm:presLayoutVars>
          <dgm:bulletEnabled val="1"/>
        </dgm:presLayoutVars>
      </dgm:prSet>
      <dgm:spPr/>
    </dgm:pt>
    <dgm:pt modelId="{CCE22C9E-9479-4FB5-99F3-6712E7FBE2AC}" type="pres">
      <dgm:prSet presAssocID="{D0DA6C7B-F383-45AF-AE0D-1B0C9E1A9C3D}" presName="parTrans" presStyleLbl="bgSibTrans2D1" presStyleIdx="1" presStyleCnt="4" custLinFactNeighborX="-12578" custLinFactNeighborY="25212"/>
      <dgm:spPr/>
    </dgm:pt>
    <dgm:pt modelId="{33880607-01C5-4A59-8FDA-A9E3DF7B7E17}" type="pres">
      <dgm:prSet presAssocID="{F2780038-483C-4239-8DC7-AD69E4A73910}" presName="node" presStyleLbl="node1" presStyleIdx="1" presStyleCnt="4" custScaleX="132796" custScaleY="64778" custRadScaleRad="101348" custRadScaleInc="-27373">
        <dgm:presLayoutVars>
          <dgm:bulletEnabled val="1"/>
        </dgm:presLayoutVars>
      </dgm:prSet>
      <dgm:spPr/>
    </dgm:pt>
    <dgm:pt modelId="{EEE62D82-39E8-4FF0-A529-E559CEBA684C}" type="pres">
      <dgm:prSet presAssocID="{6D10A544-2F1D-4196-8742-FB1BCC5B480D}" presName="parTrans" presStyleLbl="bgSibTrans2D1" presStyleIdx="2" presStyleCnt="4"/>
      <dgm:spPr/>
    </dgm:pt>
    <dgm:pt modelId="{F2380BF0-B53F-4ADE-80C4-30EAC2F92656}" type="pres">
      <dgm:prSet presAssocID="{EC0B9132-A59A-4D42-8B95-3F83D9079393}" presName="node" presStyleLbl="node1" presStyleIdx="2" presStyleCnt="4" custScaleX="145690" custScaleY="76154" custRadScaleRad="107103" custRadScaleInc="30143">
        <dgm:presLayoutVars>
          <dgm:bulletEnabled val="1"/>
        </dgm:presLayoutVars>
      </dgm:prSet>
      <dgm:spPr/>
    </dgm:pt>
    <dgm:pt modelId="{198ACF2E-E4E6-4C26-9F3F-AD29077F6916}" type="pres">
      <dgm:prSet presAssocID="{2F9532E1-491B-4C78-B633-D8352BB1046D}" presName="parTrans" presStyleLbl="bgSibTrans2D1" presStyleIdx="3" presStyleCnt="4"/>
      <dgm:spPr/>
    </dgm:pt>
    <dgm:pt modelId="{FC05C0DE-86EE-4C97-B875-BFEBB60B0404}" type="pres">
      <dgm:prSet presAssocID="{7EE92730-901D-418D-85F1-3478EE0AED11}" presName="node" presStyleLbl="node1" presStyleIdx="3" presStyleCnt="4" custScaleY="63961" custRadScaleRad="117766" custRadScaleInc="20644">
        <dgm:presLayoutVars>
          <dgm:bulletEnabled val="1"/>
        </dgm:presLayoutVars>
      </dgm:prSet>
      <dgm:spPr/>
    </dgm:pt>
  </dgm:ptLst>
  <dgm:cxnLst>
    <dgm:cxn modelId="{1A3F5606-83B4-4C10-A2B6-12F4EC7EF150}" type="presOf" srcId="{2F9532E1-491B-4C78-B633-D8352BB1046D}" destId="{198ACF2E-E4E6-4C26-9F3F-AD29077F6916}" srcOrd="0" destOrd="0" presId="urn:microsoft.com/office/officeart/2005/8/layout/radial4"/>
    <dgm:cxn modelId="{8DFB6B1E-2B05-4741-A4F5-3823ADFD6BA4}" type="presOf" srcId="{D0DA6C7B-F383-45AF-AE0D-1B0C9E1A9C3D}" destId="{CCE22C9E-9479-4FB5-99F3-6712E7FBE2AC}" srcOrd="0" destOrd="0" presId="urn:microsoft.com/office/officeart/2005/8/layout/radial4"/>
    <dgm:cxn modelId="{0E682D43-F966-420E-BC44-60FAD888961E}" type="presOf" srcId="{7EE92730-901D-418D-85F1-3478EE0AED11}" destId="{FC05C0DE-86EE-4C97-B875-BFEBB60B0404}" srcOrd="0" destOrd="0" presId="urn:microsoft.com/office/officeart/2005/8/layout/radial4"/>
    <dgm:cxn modelId="{F6F73B76-EF53-4096-A15C-2516999D3A4D}" srcId="{38DF1F84-E473-4DD9-BC5D-15959B4DF9AB}" destId="{06E2C263-022F-4CD5-A4F8-98DE56F8DBF1}" srcOrd="0" destOrd="0" parTransId="{2CAFD56E-83CA-47EA-9746-E2C5D670BA0E}" sibTransId="{400FEA10-F324-4781-B8CF-6C358FB486D0}"/>
    <dgm:cxn modelId="{93CCA156-109B-4A65-9B4D-0FC5A57D5D46}" type="presOf" srcId="{06E2C263-022F-4CD5-A4F8-98DE56F8DBF1}" destId="{710A4405-B259-4A82-A02C-3D089C24B8B4}" srcOrd="0" destOrd="0" presId="urn:microsoft.com/office/officeart/2005/8/layout/radial4"/>
    <dgm:cxn modelId="{1ACE8778-90DF-4DF6-821B-8E13149C16CB}" type="presOf" srcId="{F2780038-483C-4239-8DC7-AD69E4A73910}" destId="{33880607-01C5-4A59-8FDA-A9E3DF7B7E17}" srcOrd="0" destOrd="0" presId="urn:microsoft.com/office/officeart/2005/8/layout/radial4"/>
    <dgm:cxn modelId="{6719687C-F241-40CE-B3B0-CD688BEE1AD6}" srcId="{06E2C263-022F-4CD5-A4F8-98DE56F8DBF1}" destId="{EC0B9132-A59A-4D42-8B95-3F83D9079393}" srcOrd="2" destOrd="0" parTransId="{6D10A544-2F1D-4196-8742-FB1BCC5B480D}" sibTransId="{FEACA041-77E3-4E91-BFD6-E3B36BDD2AA4}"/>
    <dgm:cxn modelId="{72C86D7F-5CB4-4362-BCF5-D80B733E6FDE}" srcId="{06E2C263-022F-4CD5-A4F8-98DE56F8DBF1}" destId="{7EE92730-901D-418D-85F1-3478EE0AED11}" srcOrd="3" destOrd="0" parTransId="{2F9532E1-491B-4C78-B633-D8352BB1046D}" sibTransId="{CDBF13EE-B0AD-4BC9-A418-28F5DD0F1C74}"/>
    <dgm:cxn modelId="{ED8D2481-2724-4598-9A5E-C643AD45A340}" type="presOf" srcId="{4D53683B-5FEF-4273-A319-619F293EE572}" destId="{871FF62E-8841-4C5C-969A-A4D324E24538}" srcOrd="0" destOrd="0" presId="urn:microsoft.com/office/officeart/2005/8/layout/radial4"/>
    <dgm:cxn modelId="{E6C677B4-E3CF-4FC4-90AD-43548707F65B}" type="presOf" srcId="{6D10A544-2F1D-4196-8742-FB1BCC5B480D}" destId="{EEE62D82-39E8-4FF0-A529-E559CEBA684C}" srcOrd="0" destOrd="0" presId="urn:microsoft.com/office/officeart/2005/8/layout/radial4"/>
    <dgm:cxn modelId="{81A04DC8-0E3B-4CAE-9822-466D3F255A31}" type="presOf" srcId="{38DF1F84-E473-4DD9-BC5D-15959B4DF9AB}" destId="{EA04CC2B-E0DF-4456-9D68-7D880DE1E3FC}" srcOrd="0" destOrd="0" presId="urn:microsoft.com/office/officeart/2005/8/layout/radial4"/>
    <dgm:cxn modelId="{7B4D7AD0-7260-4F88-ADA9-91A554B06FBC}" srcId="{06E2C263-022F-4CD5-A4F8-98DE56F8DBF1}" destId="{C0676156-1484-425B-BED1-8CAE22D20B06}" srcOrd="0" destOrd="0" parTransId="{4D53683B-5FEF-4273-A319-619F293EE572}" sibTransId="{60F93B51-54D3-4E54-A2BB-E20C29791CDE}"/>
    <dgm:cxn modelId="{B44041DE-2188-4292-A631-23BD0F5CF008}" type="presOf" srcId="{EC0B9132-A59A-4D42-8B95-3F83D9079393}" destId="{F2380BF0-B53F-4ADE-80C4-30EAC2F92656}" srcOrd="0" destOrd="0" presId="urn:microsoft.com/office/officeart/2005/8/layout/radial4"/>
    <dgm:cxn modelId="{ACA031EE-9D57-4A26-B2D2-A583AF370D38}" srcId="{06E2C263-022F-4CD5-A4F8-98DE56F8DBF1}" destId="{F2780038-483C-4239-8DC7-AD69E4A73910}" srcOrd="1" destOrd="0" parTransId="{D0DA6C7B-F383-45AF-AE0D-1B0C9E1A9C3D}" sibTransId="{0AF77997-1199-4256-9723-08E4058DC881}"/>
    <dgm:cxn modelId="{0E50EAF6-6E67-4F41-867E-48CEA33F5BF6}" type="presOf" srcId="{C0676156-1484-425B-BED1-8CAE22D20B06}" destId="{ADE52692-5F61-4B4E-BFDC-EC76DBEE3F3E}" srcOrd="0" destOrd="0" presId="urn:microsoft.com/office/officeart/2005/8/layout/radial4"/>
    <dgm:cxn modelId="{A7BB8876-6055-40C3-8D28-B5C7E16FAF8D}" type="presParOf" srcId="{EA04CC2B-E0DF-4456-9D68-7D880DE1E3FC}" destId="{710A4405-B259-4A82-A02C-3D089C24B8B4}" srcOrd="0" destOrd="0" presId="urn:microsoft.com/office/officeart/2005/8/layout/radial4"/>
    <dgm:cxn modelId="{D84667DC-CF45-40D3-B305-9EA02AE7E5F8}" type="presParOf" srcId="{EA04CC2B-E0DF-4456-9D68-7D880DE1E3FC}" destId="{871FF62E-8841-4C5C-969A-A4D324E24538}" srcOrd="1" destOrd="0" presId="urn:microsoft.com/office/officeart/2005/8/layout/radial4"/>
    <dgm:cxn modelId="{CBF96B9D-07EF-49B5-9291-70674B89AB02}" type="presParOf" srcId="{EA04CC2B-E0DF-4456-9D68-7D880DE1E3FC}" destId="{ADE52692-5F61-4B4E-BFDC-EC76DBEE3F3E}" srcOrd="2" destOrd="0" presId="urn:microsoft.com/office/officeart/2005/8/layout/radial4"/>
    <dgm:cxn modelId="{F5F44247-6BB1-42F9-8D81-60B607D27615}" type="presParOf" srcId="{EA04CC2B-E0DF-4456-9D68-7D880DE1E3FC}" destId="{CCE22C9E-9479-4FB5-99F3-6712E7FBE2AC}" srcOrd="3" destOrd="0" presId="urn:microsoft.com/office/officeart/2005/8/layout/radial4"/>
    <dgm:cxn modelId="{B49881D5-AFC9-4DF1-BE58-8D7D788D25A7}" type="presParOf" srcId="{EA04CC2B-E0DF-4456-9D68-7D880DE1E3FC}" destId="{33880607-01C5-4A59-8FDA-A9E3DF7B7E17}" srcOrd="4" destOrd="0" presId="urn:microsoft.com/office/officeart/2005/8/layout/radial4"/>
    <dgm:cxn modelId="{9DE94133-2392-4C80-A315-EE65CDF26071}" type="presParOf" srcId="{EA04CC2B-E0DF-4456-9D68-7D880DE1E3FC}" destId="{EEE62D82-39E8-4FF0-A529-E559CEBA684C}" srcOrd="5" destOrd="0" presId="urn:microsoft.com/office/officeart/2005/8/layout/radial4"/>
    <dgm:cxn modelId="{D67F37B2-CAB0-47E2-849A-770466DB5101}" type="presParOf" srcId="{EA04CC2B-E0DF-4456-9D68-7D880DE1E3FC}" destId="{F2380BF0-B53F-4ADE-80C4-30EAC2F92656}" srcOrd="6" destOrd="0" presId="urn:microsoft.com/office/officeart/2005/8/layout/radial4"/>
    <dgm:cxn modelId="{ACCA6C63-3949-4FEC-B680-9DB97355BE23}" type="presParOf" srcId="{EA04CC2B-E0DF-4456-9D68-7D880DE1E3FC}" destId="{198ACF2E-E4E6-4C26-9F3F-AD29077F6916}" srcOrd="7" destOrd="0" presId="urn:microsoft.com/office/officeart/2005/8/layout/radial4"/>
    <dgm:cxn modelId="{2DF68BBD-2993-4327-A5D0-5D8603EC704F}" type="presParOf" srcId="{EA04CC2B-E0DF-4456-9D68-7D880DE1E3FC}" destId="{FC05C0DE-86EE-4C97-B875-BFEBB60B0404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076830-D796-4E2D-9910-8876090B8AD7}" type="doc">
      <dgm:prSet loTypeId="urn:microsoft.com/office/officeart/2005/8/layout/chevron1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8239B474-BA89-4382-9CF0-E2749F50FF5D}">
      <dgm:prSet phldrT="[Texte]"/>
      <dgm:spPr>
        <a:solidFill>
          <a:schemeClr val="tx2"/>
        </a:solidFill>
        <a:ln>
          <a:solidFill>
            <a:schemeClr val="tx1"/>
          </a:solidFill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</dgm:spPr>
      <dgm:t>
        <a:bodyPr/>
        <a:lstStyle/>
        <a:p>
          <a:r>
            <a:rPr lang="fr-FR" b="1" i="0" dirty="0"/>
            <a:t>Introduction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4F769485-C6BF-445B-9C06-56D824643806}" type="parTrans" cxnId="{ABD251B5-FC76-4501-922A-8D1CE5E7D5C5}">
      <dgm:prSet/>
      <dgm:spPr/>
      <dgm:t>
        <a:bodyPr/>
        <a:lstStyle/>
        <a:p>
          <a:endParaRPr lang="fr-FR"/>
        </a:p>
      </dgm:t>
    </dgm:pt>
    <dgm:pt modelId="{26FF0EC1-9BFC-4509-8FBE-179EDCE99A07}" type="sibTrans" cxnId="{ABD251B5-FC76-4501-922A-8D1CE5E7D5C5}">
      <dgm:prSet/>
      <dgm:spPr/>
      <dgm:t>
        <a:bodyPr/>
        <a:lstStyle/>
        <a:p>
          <a:endParaRPr lang="fr-FR"/>
        </a:p>
      </dgm:t>
    </dgm:pt>
    <dgm:pt modelId="{E410BE04-1BBD-4B97-A1CF-CF5A1D052C75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F44272A7-725D-4219-8BC5-D70E2526AFCD}" type="parTrans" cxnId="{EDDB9A7B-B6BC-4556-88E2-34AE85911B79}">
      <dgm:prSet/>
      <dgm:spPr/>
      <dgm:t>
        <a:bodyPr/>
        <a:lstStyle/>
        <a:p>
          <a:endParaRPr lang="fr-FR"/>
        </a:p>
      </dgm:t>
    </dgm:pt>
    <dgm:pt modelId="{B1987660-112C-4AB3-843B-975F20FA6A7D}" type="sibTrans" cxnId="{EDDB9A7B-B6BC-4556-88E2-34AE85911B79}">
      <dgm:prSet/>
      <dgm:spPr/>
      <dgm:t>
        <a:bodyPr/>
        <a:lstStyle/>
        <a:p>
          <a:endParaRPr lang="fr-FR"/>
        </a:p>
      </dgm:t>
    </dgm:pt>
    <dgm:pt modelId="{99186916-0A1A-4E3D-AE5E-11291748CB2C}">
      <dgm:prSet phldrT="[Texte]"/>
      <dgm:spPr>
        <a:solidFill>
          <a:schemeClr val="tx2"/>
        </a:solidFill>
      </dgm:spPr>
      <dgm:t>
        <a:bodyPr/>
        <a:lstStyle/>
        <a:p>
          <a:r>
            <a:rPr lang="fr-SN" noProof="0" dirty="0"/>
            <a:t>Méthodologie de recherche </a:t>
          </a:r>
          <a:endParaRPr lang="fr-FR" dirty="0"/>
        </a:p>
      </dgm:t>
    </dgm:pt>
    <dgm:pt modelId="{A527318F-5F99-40B1-983D-2B7E69BD37F5}" type="parTrans" cxnId="{E4CA84A9-3AE2-4AFB-845A-EF13A82B80B0}">
      <dgm:prSet/>
      <dgm:spPr/>
      <dgm:t>
        <a:bodyPr/>
        <a:lstStyle/>
        <a:p>
          <a:endParaRPr lang="fr-FR"/>
        </a:p>
      </dgm:t>
    </dgm:pt>
    <dgm:pt modelId="{12B9BA04-532B-4DA7-89EF-94AAA58B41C7}" type="sibTrans" cxnId="{E4CA84A9-3AE2-4AFB-845A-EF13A82B80B0}">
      <dgm:prSet/>
      <dgm:spPr/>
      <dgm:t>
        <a:bodyPr/>
        <a:lstStyle/>
        <a:p>
          <a:endParaRPr lang="fr-FR"/>
        </a:p>
      </dgm:t>
    </dgm:pt>
    <dgm:pt modelId="{271D01BF-FDED-447F-9F2C-DAF17E212CFC}">
      <dgm:prSet phldrT="[Texte]"/>
      <dgm:spPr/>
      <dgm:t>
        <a:bodyPr/>
        <a:lstStyle/>
        <a:p>
          <a:r>
            <a:rPr lang="fr-FR" dirty="0"/>
            <a:t>Etat d ’avancement </a:t>
          </a:r>
        </a:p>
      </dgm:t>
    </dgm:pt>
    <dgm:pt modelId="{E5987632-EA71-4F6A-AA8A-4F4AFA6A071F}" type="sibTrans" cxnId="{23695381-E8E7-4E4F-9702-456215686E47}">
      <dgm:prSet/>
      <dgm:spPr/>
      <dgm:t>
        <a:bodyPr/>
        <a:lstStyle/>
        <a:p>
          <a:endParaRPr lang="fr-FR"/>
        </a:p>
      </dgm:t>
    </dgm:pt>
    <dgm:pt modelId="{A4F6B6A0-6109-40E3-9BBE-A4EC577A4E77}" type="parTrans" cxnId="{23695381-E8E7-4E4F-9702-456215686E47}">
      <dgm:prSet/>
      <dgm:spPr/>
      <dgm:t>
        <a:bodyPr/>
        <a:lstStyle/>
        <a:p>
          <a:endParaRPr lang="fr-FR"/>
        </a:p>
      </dgm:t>
    </dgm:pt>
    <dgm:pt modelId="{E4D3087F-B7AE-4692-908C-8D9DA1F03C65}">
      <dgm:prSet phldrT="[Texte]"/>
      <dgm:spPr>
        <a:solidFill>
          <a:schemeClr val="accent3"/>
        </a:solidFill>
        <a:ln>
          <a:solidFill>
            <a:schemeClr val="tx1"/>
          </a:solidFill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</dgm:spPr>
      <dgm:t>
        <a:bodyPr/>
        <a:lstStyle/>
        <a:p>
          <a:r>
            <a:rPr lang="fr-FR" b="1" i="0" dirty="0"/>
            <a:t>Situation Géographique 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15D0EEBD-DB0C-47FB-A2B2-CEA4CA2C26C8}" type="parTrans" cxnId="{89949A5E-197C-4028-BBCF-0DC0A9ED3188}">
      <dgm:prSet/>
      <dgm:spPr/>
      <dgm:t>
        <a:bodyPr/>
        <a:lstStyle/>
        <a:p>
          <a:endParaRPr lang="fr-FR"/>
        </a:p>
      </dgm:t>
    </dgm:pt>
    <dgm:pt modelId="{A4A575F5-D391-44CE-875C-9ACEF34931DA}" type="sibTrans" cxnId="{89949A5E-197C-4028-BBCF-0DC0A9ED3188}">
      <dgm:prSet/>
      <dgm:spPr/>
      <dgm:t>
        <a:bodyPr/>
        <a:lstStyle/>
        <a:p>
          <a:endParaRPr lang="fr-FR"/>
        </a:p>
      </dgm:t>
    </dgm:pt>
    <dgm:pt modelId="{9052E127-68B5-4BC0-B1D3-A7090180DF39}" type="pres">
      <dgm:prSet presAssocID="{16076830-D796-4E2D-9910-8876090B8AD7}" presName="Name0" presStyleCnt="0">
        <dgm:presLayoutVars>
          <dgm:dir/>
          <dgm:animLvl val="lvl"/>
          <dgm:resizeHandles val="exact"/>
        </dgm:presLayoutVars>
      </dgm:prSet>
      <dgm:spPr/>
    </dgm:pt>
    <dgm:pt modelId="{2AC5A5ED-C436-41A1-90F0-32E02ACE02FD}" type="pres">
      <dgm:prSet presAssocID="{8239B474-BA89-4382-9CF0-E2749F50FF5D}" presName="parTxOnly" presStyleLbl="node1" presStyleIdx="0" presStyleCnt="5" custLinFactNeighborX="24025" custLinFactNeighborY="19328">
        <dgm:presLayoutVars>
          <dgm:chMax val="0"/>
          <dgm:chPref val="0"/>
          <dgm:bulletEnabled val="1"/>
        </dgm:presLayoutVars>
      </dgm:prSet>
      <dgm:spPr/>
    </dgm:pt>
    <dgm:pt modelId="{FB9A8AC9-AC76-4635-BF0A-E2493B6DB2C4}" type="pres">
      <dgm:prSet presAssocID="{26FF0EC1-9BFC-4509-8FBE-179EDCE99A07}" presName="parTxOnlySpace" presStyleCnt="0"/>
      <dgm:spPr/>
    </dgm:pt>
    <dgm:pt modelId="{160371E6-0383-4FCE-B45A-53B5179A0902}" type="pres">
      <dgm:prSet presAssocID="{E4D3087F-B7AE-4692-908C-8D9DA1F03C65}" presName="parTxOnly" presStyleLbl="node1" presStyleIdx="1" presStyleCnt="5" custLinFactNeighborX="24025" custLinFactNeighborY="19328">
        <dgm:presLayoutVars>
          <dgm:chMax val="0"/>
          <dgm:chPref val="0"/>
          <dgm:bulletEnabled val="1"/>
        </dgm:presLayoutVars>
      </dgm:prSet>
      <dgm:spPr/>
    </dgm:pt>
    <dgm:pt modelId="{45E6A603-C9A9-45FB-AAF2-641128B4F495}" type="pres">
      <dgm:prSet presAssocID="{A4A575F5-D391-44CE-875C-9ACEF34931DA}" presName="parTxOnlySpace" presStyleCnt="0"/>
      <dgm:spPr/>
    </dgm:pt>
    <dgm:pt modelId="{9415BFE6-F6DE-4562-BABA-191D29A5D625}" type="pres">
      <dgm:prSet presAssocID="{99186916-0A1A-4E3D-AE5E-11291748CB2C}" presName="parTxOnly" presStyleLbl="node1" presStyleIdx="2" presStyleCnt="5" custLinFactNeighborX="-1789" custLinFactNeighborY="18640">
        <dgm:presLayoutVars>
          <dgm:chMax val="0"/>
          <dgm:chPref val="0"/>
          <dgm:bulletEnabled val="1"/>
        </dgm:presLayoutVars>
      </dgm:prSet>
      <dgm:spPr/>
    </dgm:pt>
    <dgm:pt modelId="{3511390C-FC58-4FDB-8E2E-2CDE4D9E8F8A}" type="pres">
      <dgm:prSet presAssocID="{12B9BA04-532B-4DA7-89EF-94AAA58B41C7}" presName="parTxOnlySpace" presStyleCnt="0"/>
      <dgm:spPr/>
    </dgm:pt>
    <dgm:pt modelId="{0547AE83-9B3B-4A8D-958A-F41EA08F41B2}" type="pres">
      <dgm:prSet presAssocID="{271D01BF-FDED-447F-9F2C-DAF17E212CFC}" presName="parTxOnly" presStyleLbl="node1" presStyleIdx="3" presStyleCnt="5" custLinFactNeighborX="-26272" custLinFactNeighborY="19328">
        <dgm:presLayoutVars>
          <dgm:chMax val="0"/>
          <dgm:chPref val="0"/>
          <dgm:bulletEnabled val="1"/>
        </dgm:presLayoutVars>
      </dgm:prSet>
      <dgm:spPr/>
    </dgm:pt>
    <dgm:pt modelId="{4550B072-5ACC-40D3-BCFD-A3A32F724E60}" type="pres">
      <dgm:prSet presAssocID="{E5987632-EA71-4F6A-AA8A-4F4AFA6A071F}" presName="parTxOnlySpace" presStyleCnt="0"/>
      <dgm:spPr/>
    </dgm:pt>
    <dgm:pt modelId="{D6D1FB7D-038E-4082-B74D-C7F0A7305B14}" type="pres">
      <dgm:prSet presAssocID="{E410BE04-1BBD-4B97-A1CF-CF5A1D052C75}" presName="parTxOnly" presStyleLbl="node1" presStyleIdx="4" presStyleCnt="5" custLinFactNeighborX="-71540" custLinFactNeighborY="19328">
        <dgm:presLayoutVars>
          <dgm:chMax val="0"/>
          <dgm:chPref val="0"/>
          <dgm:bulletEnabled val="1"/>
        </dgm:presLayoutVars>
      </dgm:prSet>
      <dgm:spPr/>
    </dgm:pt>
  </dgm:ptLst>
  <dgm:cxnLst>
    <dgm:cxn modelId="{2F211D1F-FE8E-45E9-B8F9-63C58A2364B3}" type="presOf" srcId="{8239B474-BA89-4382-9CF0-E2749F50FF5D}" destId="{2AC5A5ED-C436-41A1-90F0-32E02ACE02FD}" srcOrd="0" destOrd="0" presId="urn:microsoft.com/office/officeart/2005/8/layout/chevron1"/>
    <dgm:cxn modelId="{59C26936-20BB-47FD-87A6-42B9A1F232C7}" type="presOf" srcId="{99186916-0A1A-4E3D-AE5E-11291748CB2C}" destId="{9415BFE6-F6DE-4562-BABA-191D29A5D625}" srcOrd="0" destOrd="0" presId="urn:microsoft.com/office/officeart/2005/8/layout/chevron1"/>
    <dgm:cxn modelId="{89949A5E-197C-4028-BBCF-0DC0A9ED3188}" srcId="{16076830-D796-4E2D-9910-8876090B8AD7}" destId="{E4D3087F-B7AE-4692-908C-8D9DA1F03C65}" srcOrd="1" destOrd="0" parTransId="{15D0EEBD-DB0C-47FB-A2B2-CEA4CA2C26C8}" sibTransId="{A4A575F5-D391-44CE-875C-9ACEF34931DA}"/>
    <dgm:cxn modelId="{81F83141-E08D-4995-809A-FD56C4FD6E7C}" type="presOf" srcId="{271D01BF-FDED-447F-9F2C-DAF17E212CFC}" destId="{0547AE83-9B3B-4A8D-958A-F41EA08F41B2}" srcOrd="0" destOrd="0" presId="urn:microsoft.com/office/officeart/2005/8/layout/chevron1"/>
    <dgm:cxn modelId="{6327AA79-21BB-4A49-BA94-566B68B71325}" type="presOf" srcId="{E410BE04-1BBD-4B97-A1CF-CF5A1D052C75}" destId="{D6D1FB7D-038E-4082-B74D-C7F0A7305B14}" srcOrd="0" destOrd="0" presId="urn:microsoft.com/office/officeart/2005/8/layout/chevron1"/>
    <dgm:cxn modelId="{EDDB9A7B-B6BC-4556-88E2-34AE85911B79}" srcId="{16076830-D796-4E2D-9910-8876090B8AD7}" destId="{E410BE04-1BBD-4B97-A1CF-CF5A1D052C75}" srcOrd="4" destOrd="0" parTransId="{F44272A7-725D-4219-8BC5-D70E2526AFCD}" sibTransId="{B1987660-112C-4AB3-843B-975F20FA6A7D}"/>
    <dgm:cxn modelId="{23695381-E8E7-4E4F-9702-456215686E47}" srcId="{16076830-D796-4E2D-9910-8876090B8AD7}" destId="{271D01BF-FDED-447F-9F2C-DAF17E212CFC}" srcOrd="3" destOrd="0" parTransId="{A4F6B6A0-6109-40E3-9BBE-A4EC577A4E77}" sibTransId="{E5987632-EA71-4F6A-AA8A-4F4AFA6A071F}"/>
    <dgm:cxn modelId="{E4CA84A9-3AE2-4AFB-845A-EF13A82B80B0}" srcId="{16076830-D796-4E2D-9910-8876090B8AD7}" destId="{99186916-0A1A-4E3D-AE5E-11291748CB2C}" srcOrd="2" destOrd="0" parTransId="{A527318F-5F99-40B1-983D-2B7E69BD37F5}" sibTransId="{12B9BA04-532B-4DA7-89EF-94AAA58B41C7}"/>
    <dgm:cxn modelId="{ABD251B5-FC76-4501-922A-8D1CE5E7D5C5}" srcId="{16076830-D796-4E2D-9910-8876090B8AD7}" destId="{8239B474-BA89-4382-9CF0-E2749F50FF5D}" srcOrd="0" destOrd="0" parTransId="{4F769485-C6BF-445B-9C06-56D824643806}" sibTransId="{26FF0EC1-9BFC-4509-8FBE-179EDCE99A07}"/>
    <dgm:cxn modelId="{5B5D9EB9-4B8D-45AF-BCF2-4A5C23C0793E}" type="presOf" srcId="{E4D3087F-B7AE-4692-908C-8D9DA1F03C65}" destId="{160371E6-0383-4FCE-B45A-53B5179A0902}" srcOrd="0" destOrd="0" presId="urn:microsoft.com/office/officeart/2005/8/layout/chevron1"/>
    <dgm:cxn modelId="{BBA426D1-4E96-4D3E-B1D9-CEE47F10EAD9}" type="presOf" srcId="{16076830-D796-4E2D-9910-8876090B8AD7}" destId="{9052E127-68B5-4BC0-B1D3-A7090180DF39}" srcOrd="0" destOrd="0" presId="urn:microsoft.com/office/officeart/2005/8/layout/chevron1"/>
    <dgm:cxn modelId="{7BC2D915-5B07-4989-B78F-1912DAC3DA79}" type="presParOf" srcId="{9052E127-68B5-4BC0-B1D3-A7090180DF39}" destId="{2AC5A5ED-C436-41A1-90F0-32E02ACE02FD}" srcOrd="0" destOrd="0" presId="urn:microsoft.com/office/officeart/2005/8/layout/chevron1"/>
    <dgm:cxn modelId="{0A67BEAC-CF09-42A7-8605-AF712A2E6E56}" type="presParOf" srcId="{9052E127-68B5-4BC0-B1D3-A7090180DF39}" destId="{FB9A8AC9-AC76-4635-BF0A-E2493B6DB2C4}" srcOrd="1" destOrd="0" presId="urn:microsoft.com/office/officeart/2005/8/layout/chevron1"/>
    <dgm:cxn modelId="{CB59E9CF-944B-4C1A-940C-ED7DDAE6B0A1}" type="presParOf" srcId="{9052E127-68B5-4BC0-B1D3-A7090180DF39}" destId="{160371E6-0383-4FCE-B45A-53B5179A0902}" srcOrd="2" destOrd="0" presId="urn:microsoft.com/office/officeart/2005/8/layout/chevron1"/>
    <dgm:cxn modelId="{696362ED-73B7-4458-8511-085ACB34680A}" type="presParOf" srcId="{9052E127-68B5-4BC0-B1D3-A7090180DF39}" destId="{45E6A603-C9A9-45FB-AAF2-641128B4F495}" srcOrd="3" destOrd="0" presId="urn:microsoft.com/office/officeart/2005/8/layout/chevron1"/>
    <dgm:cxn modelId="{FA14740D-829A-4094-A379-46161B6DF4ED}" type="presParOf" srcId="{9052E127-68B5-4BC0-B1D3-A7090180DF39}" destId="{9415BFE6-F6DE-4562-BABA-191D29A5D625}" srcOrd="4" destOrd="0" presId="urn:microsoft.com/office/officeart/2005/8/layout/chevron1"/>
    <dgm:cxn modelId="{A62B9960-A5EF-44C9-9D9B-CE79C3DFE0BD}" type="presParOf" srcId="{9052E127-68B5-4BC0-B1D3-A7090180DF39}" destId="{3511390C-FC58-4FDB-8E2E-2CDE4D9E8F8A}" srcOrd="5" destOrd="0" presId="urn:microsoft.com/office/officeart/2005/8/layout/chevron1"/>
    <dgm:cxn modelId="{F887F5ED-97FA-481B-9ECB-1C4190DDAC12}" type="presParOf" srcId="{9052E127-68B5-4BC0-B1D3-A7090180DF39}" destId="{0547AE83-9B3B-4A8D-958A-F41EA08F41B2}" srcOrd="6" destOrd="0" presId="urn:microsoft.com/office/officeart/2005/8/layout/chevron1"/>
    <dgm:cxn modelId="{3CD922D6-5607-44B9-8153-6FF37796C791}" type="presParOf" srcId="{9052E127-68B5-4BC0-B1D3-A7090180DF39}" destId="{4550B072-5ACC-40D3-BCFD-A3A32F724E60}" srcOrd="7" destOrd="0" presId="urn:microsoft.com/office/officeart/2005/8/layout/chevron1"/>
    <dgm:cxn modelId="{DC8B9E7B-40F3-4952-BC93-D36328463F23}" type="presParOf" srcId="{9052E127-68B5-4BC0-B1D3-A7090180DF39}" destId="{D6D1FB7D-038E-4082-B74D-C7F0A7305B1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8A8E9C-89FF-4751-AB17-329C1B151751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7A9F75-AA06-48C8-82B2-8AD692C3EDFD}">
      <dgm:prSet custT="1"/>
      <dgm:spPr>
        <a:solidFill>
          <a:schemeClr val="bg2"/>
        </a:solidFill>
      </dgm:spPr>
      <dgm:t>
        <a:bodyPr/>
        <a:lstStyle/>
        <a:p>
          <a:r>
            <a:rPr lang="fr-FR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Des concertations avec des personnes ressources sont également prévu dans cette semaine  afin de comprendre l'état des lieux des conflits fonciers dans les trois zones couvertes par l'étude.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EF1642-6EB6-4136-A32E-2FA5F903386C}" type="parTrans" cxnId="{07645B71-46E6-4549-B172-1FBEB99B17E5}">
      <dgm:prSet/>
      <dgm:spPr/>
      <dgm:t>
        <a:bodyPr/>
        <a:lstStyle/>
        <a:p>
          <a:endParaRPr lang="en-US"/>
        </a:p>
      </dgm:t>
    </dgm:pt>
    <dgm:pt modelId="{940B86E9-A717-49CB-AA24-FAA20996E1BF}" type="sibTrans" cxnId="{07645B71-46E6-4549-B172-1FBEB99B17E5}">
      <dgm:prSet/>
      <dgm:spPr/>
      <dgm:t>
        <a:bodyPr/>
        <a:lstStyle/>
        <a:p>
          <a:endParaRPr lang="en-US"/>
        </a:p>
      </dgm:t>
    </dgm:pt>
    <dgm:pt modelId="{DC55FD7E-AEAF-4940-9B28-936BA3DD255D}">
      <dgm:prSet custT="1"/>
      <dgm:spPr>
        <a:solidFill>
          <a:schemeClr val="bg2"/>
        </a:solidFill>
      </dgm:spPr>
      <dgm:t>
        <a:bodyPr/>
        <a:lstStyle/>
        <a:p>
          <a:r>
            <a:rPr lang="fr-FR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Recherches documentaires approfondies sur les conflits fonciers, les mécanismes de résolution existants et les textes et autres documents y relatifs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D4FC15-FEA2-4701-B868-E70769DB18FD}" type="parTrans" cxnId="{914B7A06-51D0-4673-8E80-C08754A6179B}">
      <dgm:prSet/>
      <dgm:spPr/>
      <dgm:t>
        <a:bodyPr/>
        <a:lstStyle/>
        <a:p>
          <a:endParaRPr lang="en-US"/>
        </a:p>
      </dgm:t>
    </dgm:pt>
    <dgm:pt modelId="{46EB18E8-F87F-4C7C-A8F0-33E14547ADCA}" type="sibTrans" cxnId="{914B7A06-51D0-4673-8E80-C08754A6179B}">
      <dgm:prSet/>
      <dgm:spPr/>
      <dgm:t>
        <a:bodyPr/>
        <a:lstStyle/>
        <a:p>
          <a:endParaRPr lang="en-US"/>
        </a:p>
      </dgm:t>
    </dgm:pt>
    <dgm:pt modelId="{D007B2DD-E7C1-4FAA-9100-063E289540A2}">
      <dgm:prSet custT="1"/>
      <dgm:spPr>
        <a:solidFill>
          <a:schemeClr val="bg2"/>
        </a:solidFill>
      </dgm:spPr>
      <dgm:t>
        <a:bodyPr/>
        <a:lstStyle/>
        <a:p>
          <a:r>
            <a:rPr lang="fr-FR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Recherches sur les outils d’alertes existants pour définir le choix de l’approche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DE261E-DCAD-4284-B8FC-2BF4E850BA50}" type="parTrans" cxnId="{72D7E8B2-6AB4-4E76-99DF-2DC3E7839614}">
      <dgm:prSet/>
      <dgm:spPr/>
      <dgm:t>
        <a:bodyPr/>
        <a:lstStyle/>
        <a:p>
          <a:endParaRPr lang="en-US"/>
        </a:p>
      </dgm:t>
    </dgm:pt>
    <dgm:pt modelId="{AE155A80-388C-4377-BD6F-1A3C75C18318}" type="sibTrans" cxnId="{72D7E8B2-6AB4-4E76-99DF-2DC3E7839614}">
      <dgm:prSet/>
      <dgm:spPr/>
      <dgm:t>
        <a:bodyPr/>
        <a:lstStyle/>
        <a:p>
          <a:endParaRPr lang="en-US"/>
        </a:p>
      </dgm:t>
    </dgm:pt>
    <dgm:pt modelId="{C153B530-B7D6-44CD-8094-217FF1E3C445}" type="pres">
      <dgm:prSet presAssocID="{538A8E9C-89FF-4751-AB17-329C1B151751}" presName="linear" presStyleCnt="0">
        <dgm:presLayoutVars>
          <dgm:dir/>
          <dgm:animLvl val="lvl"/>
          <dgm:resizeHandles val="exact"/>
        </dgm:presLayoutVars>
      </dgm:prSet>
      <dgm:spPr/>
    </dgm:pt>
    <dgm:pt modelId="{28BC17B7-8039-48CB-B3E0-CD93BE84C3E7}" type="pres">
      <dgm:prSet presAssocID="{DC55FD7E-AEAF-4940-9B28-936BA3DD255D}" presName="parentLin" presStyleCnt="0"/>
      <dgm:spPr/>
    </dgm:pt>
    <dgm:pt modelId="{9808EE9A-0B35-477C-B90E-97FC55F2E12F}" type="pres">
      <dgm:prSet presAssocID="{DC55FD7E-AEAF-4940-9B28-936BA3DD255D}" presName="parentLeftMargin" presStyleLbl="node1" presStyleIdx="0" presStyleCnt="3"/>
      <dgm:spPr/>
    </dgm:pt>
    <dgm:pt modelId="{3A7BE9C5-7F52-41BE-9553-D5E61370BF23}" type="pres">
      <dgm:prSet presAssocID="{DC55FD7E-AEAF-4940-9B28-936BA3DD255D}" presName="parentText" presStyleLbl="node1" presStyleIdx="0" presStyleCnt="3" custScaleY="386842" custLinFactNeighborY="-2364">
        <dgm:presLayoutVars>
          <dgm:chMax val="0"/>
          <dgm:bulletEnabled val="1"/>
        </dgm:presLayoutVars>
      </dgm:prSet>
      <dgm:spPr/>
    </dgm:pt>
    <dgm:pt modelId="{4BDEE715-448A-4BB4-831C-C0A5C6B5F09C}" type="pres">
      <dgm:prSet presAssocID="{DC55FD7E-AEAF-4940-9B28-936BA3DD255D}" presName="negativeSpace" presStyleCnt="0"/>
      <dgm:spPr/>
    </dgm:pt>
    <dgm:pt modelId="{300E946B-A00B-48C4-ADA0-510A160DD43D}" type="pres">
      <dgm:prSet presAssocID="{DC55FD7E-AEAF-4940-9B28-936BA3DD255D}" presName="childText" presStyleLbl="conFgAcc1" presStyleIdx="0" presStyleCnt="3">
        <dgm:presLayoutVars>
          <dgm:bulletEnabled val="1"/>
        </dgm:presLayoutVars>
      </dgm:prSet>
      <dgm:spPr/>
    </dgm:pt>
    <dgm:pt modelId="{4C7801F4-5155-4193-9D46-18AC363CEAC4}" type="pres">
      <dgm:prSet presAssocID="{46EB18E8-F87F-4C7C-A8F0-33E14547ADCA}" presName="spaceBetweenRectangles" presStyleCnt="0"/>
      <dgm:spPr/>
    </dgm:pt>
    <dgm:pt modelId="{671A42FF-A499-42D0-B86A-DAC76D980A51}" type="pres">
      <dgm:prSet presAssocID="{757A9F75-AA06-48C8-82B2-8AD692C3EDFD}" presName="parentLin" presStyleCnt="0"/>
      <dgm:spPr/>
    </dgm:pt>
    <dgm:pt modelId="{F096ED9F-22A0-4F7B-9FDE-B6127B4DEA8E}" type="pres">
      <dgm:prSet presAssocID="{757A9F75-AA06-48C8-82B2-8AD692C3EDFD}" presName="parentLeftMargin" presStyleLbl="node1" presStyleIdx="0" presStyleCnt="3"/>
      <dgm:spPr/>
    </dgm:pt>
    <dgm:pt modelId="{1AFBFBF6-CC42-461E-82E6-0872DBD4BF99}" type="pres">
      <dgm:prSet presAssocID="{757A9F75-AA06-48C8-82B2-8AD692C3EDFD}" presName="parentText" presStyleLbl="node1" presStyleIdx="1" presStyleCnt="3" custAng="0" custScaleY="390929">
        <dgm:presLayoutVars>
          <dgm:chMax val="0"/>
          <dgm:bulletEnabled val="1"/>
        </dgm:presLayoutVars>
      </dgm:prSet>
      <dgm:spPr/>
    </dgm:pt>
    <dgm:pt modelId="{F0EA5B5F-FDB4-4C02-B412-3B511A3CB2AD}" type="pres">
      <dgm:prSet presAssocID="{757A9F75-AA06-48C8-82B2-8AD692C3EDFD}" presName="negativeSpace" presStyleCnt="0"/>
      <dgm:spPr/>
    </dgm:pt>
    <dgm:pt modelId="{210E2052-6A26-465C-ADF0-34608863A28C}" type="pres">
      <dgm:prSet presAssocID="{757A9F75-AA06-48C8-82B2-8AD692C3EDFD}" presName="childText" presStyleLbl="conFgAcc1" presStyleIdx="1" presStyleCnt="3">
        <dgm:presLayoutVars>
          <dgm:bulletEnabled val="1"/>
        </dgm:presLayoutVars>
      </dgm:prSet>
      <dgm:spPr/>
    </dgm:pt>
    <dgm:pt modelId="{D4013A3F-7707-40F2-9D16-EF05B73C105C}" type="pres">
      <dgm:prSet presAssocID="{940B86E9-A717-49CB-AA24-FAA20996E1BF}" presName="spaceBetweenRectangles" presStyleCnt="0"/>
      <dgm:spPr/>
    </dgm:pt>
    <dgm:pt modelId="{C0D1DCDB-FFE7-47D9-8F4D-10205E927C17}" type="pres">
      <dgm:prSet presAssocID="{D007B2DD-E7C1-4FAA-9100-063E289540A2}" presName="parentLin" presStyleCnt="0"/>
      <dgm:spPr/>
    </dgm:pt>
    <dgm:pt modelId="{8BA1F5F3-B442-49F5-882D-C24A0D241B7F}" type="pres">
      <dgm:prSet presAssocID="{D007B2DD-E7C1-4FAA-9100-063E289540A2}" presName="parentLeftMargin" presStyleLbl="node1" presStyleIdx="1" presStyleCnt="3"/>
      <dgm:spPr/>
    </dgm:pt>
    <dgm:pt modelId="{DCA2F26B-FD1F-40AB-A15D-0B2F519CEEEA}" type="pres">
      <dgm:prSet presAssocID="{D007B2DD-E7C1-4FAA-9100-063E289540A2}" presName="parentText" presStyleLbl="node1" presStyleIdx="2" presStyleCnt="3" custScaleY="358000" custLinFactNeighborY="-13804">
        <dgm:presLayoutVars>
          <dgm:chMax val="0"/>
          <dgm:bulletEnabled val="1"/>
        </dgm:presLayoutVars>
      </dgm:prSet>
      <dgm:spPr/>
    </dgm:pt>
    <dgm:pt modelId="{8D4EB00C-A7A4-400B-AA57-EB5C325C9C1B}" type="pres">
      <dgm:prSet presAssocID="{D007B2DD-E7C1-4FAA-9100-063E289540A2}" presName="negativeSpace" presStyleCnt="0"/>
      <dgm:spPr/>
    </dgm:pt>
    <dgm:pt modelId="{842819C4-2D18-4082-AFC1-84D31E9007EC}" type="pres">
      <dgm:prSet presAssocID="{D007B2DD-E7C1-4FAA-9100-063E289540A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14B7A06-51D0-4673-8E80-C08754A6179B}" srcId="{538A8E9C-89FF-4751-AB17-329C1B151751}" destId="{DC55FD7E-AEAF-4940-9B28-936BA3DD255D}" srcOrd="0" destOrd="0" parTransId="{B5D4FC15-FEA2-4701-B868-E70769DB18FD}" sibTransId="{46EB18E8-F87F-4C7C-A8F0-33E14547ADCA}"/>
    <dgm:cxn modelId="{3217CA08-6BCF-4559-90A5-35B21B85BB36}" type="presOf" srcId="{757A9F75-AA06-48C8-82B2-8AD692C3EDFD}" destId="{F096ED9F-22A0-4F7B-9FDE-B6127B4DEA8E}" srcOrd="0" destOrd="0" presId="urn:microsoft.com/office/officeart/2005/8/layout/list1"/>
    <dgm:cxn modelId="{7E9A6338-009B-4F81-854A-BC20943960AC}" type="presOf" srcId="{538A8E9C-89FF-4751-AB17-329C1B151751}" destId="{C153B530-B7D6-44CD-8094-217FF1E3C445}" srcOrd="0" destOrd="0" presId="urn:microsoft.com/office/officeart/2005/8/layout/list1"/>
    <dgm:cxn modelId="{6FDF4864-61A1-459B-8808-F13C763CF340}" type="presOf" srcId="{757A9F75-AA06-48C8-82B2-8AD692C3EDFD}" destId="{1AFBFBF6-CC42-461E-82E6-0872DBD4BF99}" srcOrd="1" destOrd="0" presId="urn:microsoft.com/office/officeart/2005/8/layout/list1"/>
    <dgm:cxn modelId="{47E13968-C996-4163-81D9-6A5261AD6484}" type="presOf" srcId="{DC55FD7E-AEAF-4940-9B28-936BA3DD255D}" destId="{9808EE9A-0B35-477C-B90E-97FC55F2E12F}" srcOrd="0" destOrd="0" presId="urn:microsoft.com/office/officeart/2005/8/layout/list1"/>
    <dgm:cxn modelId="{B98B934C-716F-49F6-8A27-7A8958B10661}" type="presOf" srcId="{DC55FD7E-AEAF-4940-9B28-936BA3DD255D}" destId="{3A7BE9C5-7F52-41BE-9553-D5E61370BF23}" srcOrd="1" destOrd="0" presId="urn:microsoft.com/office/officeart/2005/8/layout/list1"/>
    <dgm:cxn modelId="{07645B71-46E6-4549-B172-1FBEB99B17E5}" srcId="{538A8E9C-89FF-4751-AB17-329C1B151751}" destId="{757A9F75-AA06-48C8-82B2-8AD692C3EDFD}" srcOrd="1" destOrd="0" parTransId="{D8EF1642-6EB6-4136-A32E-2FA5F903386C}" sibTransId="{940B86E9-A717-49CB-AA24-FAA20996E1BF}"/>
    <dgm:cxn modelId="{C1367378-691C-42CD-9EB2-FB40AD36F89D}" type="presOf" srcId="{D007B2DD-E7C1-4FAA-9100-063E289540A2}" destId="{8BA1F5F3-B442-49F5-882D-C24A0D241B7F}" srcOrd="0" destOrd="0" presId="urn:microsoft.com/office/officeart/2005/8/layout/list1"/>
    <dgm:cxn modelId="{72D7E8B2-6AB4-4E76-99DF-2DC3E7839614}" srcId="{538A8E9C-89FF-4751-AB17-329C1B151751}" destId="{D007B2DD-E7C1-4FAA-9100-063E289540A2}" srcOrd="2" destOrd="0" parTransId="{73DE261E-DCAD-4284-B8FC-2BF4E850BA50}" sibTransId="{AE155A80-388C-4377-BD6F-1A3C75C18318}"/>
    <dgm:cxn modelId="{38DDE1EC-B9A0-4398-8299-2331EC74A946}" type="presOf" srcId="{D007B2DD-E7C1-4FAA-9100-063E289540A2}" destId="{DCA2F26B-FD1F-40AB-A15D-0B2F519CEEEA}" srcOrd="1" destOrd="0" presId="urn:microsoft.com/office/officeart/2005/8/layout/list1"/>
    <dgm:cxn modelId="{CE90CA76-2C56-44AA-826A-893081942A5A}" type="presParOf" srcId="{C153B530-B7D6-44CD-8094-217FF1E3C445}" destId="{28BC17B7-8039-48CB-B3E0-CD93BE84C3E7}" srcOrd="0" destOrd="0" presId="urn:microsoft.com/office/officeart/2005/8/layout/list1"/>
    <dgm:cxn modelId="{E334D2DC-6654-4CB6-B6BE-E345D13F33CC}" type="presParOf" srcId="{28BC17B7-8039-48CB-B3E0-CD93BE84C3E7}" destId="{9808EE9A-0B35-477C-B90E-97FC55F2E12F}" srcOrd="0" destOrd="0" presId="urn:microsoft.com/office/officeart/2005/8/layout/list1"/>
    <dgm:cxn modelId="{C724F44D-15F6-41B2-86BF-C0706F5B19FC}" type="presParOf" srcId="{28BC17B7-8039-48CB-B3E0-CD93BE84C3E7}" destId="{3A7BE9C5-7F52-41BE-9553-D5E61370BF23}" srcOrd="1" destOrd="0" presId="urn:microsoft.com/office/officeart/2005/8/layout/list1"/>
    <dgm:cxn modelId="{CE0404B3-A588-4D0B-ABED-E410A04BA81C}" type="presParOf" srcId="{C153B530-B7D6-44CD-8094-217FF1E3C445}" destId="{4BDEE715-448A-4BB4-831C-C0A5C6B5F09C}" srcOrd="1" destOrd="0" presId="urn:microsoft.com/office/officeart/2005/8/layout/list1"/>
    <dgm:cxn modelId="{CB5383E1-4422-4917-B0B2-F0AFC9808A0F}" type="presParOf" srcId="{C153B530-B7D6-44CD-8094-217FF1E3C445}" destId="{300E946B-A00B-48C4-ADA0-510A160DD43D}" srcOrd="2" destOrd="0" presId="urn:microsoft.com/office/officeart/2005/8/layout/list1"/>
    <dgm:cxn modelId="{390A6C22-199F-41AD-A6F5-C0C1ACF6E389}" type="presParOf" srcId="{C153B530-B7D6-44CD-8094-217FF1E3C445}" destId="{4C7801F4-5155-4193-9D46-18AC363CEAC4}" srcOrd="3" destOrd="0" presId="urn:microsoft.com/office/officeart/2005/8/layout/list1"/>
    <dgm:cxn modelId="{6C37D506-C031-4E0F-954A-71687CA9E39F}" type="presParOf" srcId="{C153B530-B7D6-44CD-8094-217FF1E3C445}" destId="{671A42FF-A499-42D0-B86A-DAC76D980A51}" srcOrd="4" destOrd="0" presId="urn:microsoft.com/office/officeart/2005/8/layout/list1"/>
    <dgm:cxn modelId="{450F8F0D-FE29-4840-93CE-4D60F273EBD8}" type="presParOf" srcId="{671A42FF-A499-42D0-B86A-DAC76D980A51}" destId="{F096ED9F-22A0-4F7B-9FDE-B6127B4DEA8E}" srcOrd="0" destOrd="0" presId="urn:microsoft.com/office/officeart/2005/8/layout/list1"/>
    <dgm:cxn modelId="{36EB71C0-47DC-40F6-A3E8-D40510787ECC}" type="presParOf" srcId="{671A42FF-A499-42D0-B86A-DAC76D980A51}" destId="{1AFBFBF6-CC42-461E-82E6-0872DBD4BF99}" srcOrd="1" destOrd="0" presId="urn:microsoft.com/office/officeart/2005/8/layout/list1"/>
    <dgm:cxn modelId="{1ABEBEAF-AB3E-4ABE-BA92-95810B00F057}" type="presParOf" srcId="{C153B530-B7D6-44CD-8094-217FF1E3C445}" destId="{F0EA5B5F-FDB4-4C02-B412-3B511A3CB2AD}" srcOrd="5" destOrd="0" presId="urn:microsoft.com/office/officeart/2005/8/layout/list1"/>
    <dgm:cxn modelId="{A0960519-F5C6-49C2-9AB3-7AD53972F238}" type="presParOf" srcId="{C153B530-B7D6-44CD-8094-217FF1E3C445}" destId="{210E2052-6A26-465C-ADF0-34608863A28C}" srcOrd="6" destOrd="0" presId="urn:microsoft.com/office/officeart/2005/8/layout/list1"/>
    <dgm:cxn modelId="{96DAB76C-FADC-470E-82EE-99DEB8825F94}" type="presParOf" srcId="{C153B530-B7D6-44CD-8094-217FF1E3C445}" destId="{D4013A3F-7707-40F2-9D16-EF05B73C105C}" srcOrd="7" destOrd="0" presId="urn:microsoft.com/office/officeart/2005/8/layout/list1"/>
    <dgm:cxn modelId="{504848F2-5574-465B-9B90-51CE00CA9088}" type="presParOf" srcId="{C153B530-B7D6-44CD-8094-217FF1E3C445}" destId="{C0D1DCDB-FFE7-47D9-8F4D-10205E927C17}" srcOrd="8" destOrd="0" presId="urn:microsoft.com/office/officeart/2005/8/layout/list1"/>
    <dgm:cxn modelId="{2B7EBD83-A756-47B5-AD38-3DE8AEC9FBE8}" type="presParOf" srcId="{C0D1DCDB-FFE7-47D9-8F4D-10205E927C17}" destId="{8BA1F5F3-B442-49F5-882D-C24A0D241B7F}" srcOrd="0" destOrd="0" presId="urn:microsoft.com/office/officeart/2005/8/layout/list1"/>
    <dgm:cxn modelId="{62318636-A656-490B-8479-D5CD8D6A39D5}" type="presParOf" srcId="{C0D1DCDB-FFE7-47D9-8F4D-10205E927C17}" destId="{DCA2F26B-FD1F-40AB-A15D-0B2F519CEEEA}" srcOrd="1" destOrd="0" presId="urn:microsoft.com/office/officeart/2005/8/layout/list1"/>
    <dgm:cxn modelId="{FFC8F304-6C58-4F58-9F34-07C586F92FFE}" type="presParOf" srcId="{C153B530-B7D6-44CD-8094-217FF1E3C445}" destId="{8D4EB00C-A7A4-400B-AA57-EB5C325C9C1B}" srcOrd="9" destOrd="0" presId="urn:microsoft.com/office/officeart/2005/8/layout/list1"/>
    <dgm:cxn modelId="{5D9BC2F9-52B5-4852-9BC8-2297823583EF}" type="presParOf" srcId="{C153B530-B7D6-44CD-8094-217FF1E3C445}" destId="{842819C4-2D18-4082-AFC1-84D31E9007E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6076830-D796-4E2D-9910-8876090B8AD7}" type="doc">
      <dgm:prSet loTypeId="urn:microsoft.com/office/officeart/2005/8/layout/chevron1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8239B474-BA89-4382-9CF0-E2749F50FF5D}">
      <dgm:prSet phldrT="[Texte]"/>
      <dgm:spPr>
        <a:solidFill>
          <a:schemeClr val="tx2"/>
        </a:solidFill>
        <a:ln>
          <a:solidFill>
            <a:schemeClr val="tx1"/>
          </a:solidFill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</dgm:spPr>
      <dgm:t>
        <a:bodyPr/>
        <a:lstStyle/>
        <a:p>
          <a:r>
            <a:rPr lang="fr-FR" b="1" i="0" dirty="0"/>
            <a:t>Introduction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4F769485-C6BF-445B-9C06-56D824643806}" type="parTrans" cxnId="{ABD251B5-FC76-4501-922A-8D1CE5E7D5C5}">
      <dgm:prSet/>
      <dgm:spPr/>
      <dgm:t>
        <a:bodyPr/>
        <a:lstStyle/>
        <a:p>
          <a:endParaRPr lang="fr-FR"/>
        </a:p>
      </dgm:t>
    </dgm:pt>
    <dgm:pt modelId="{26FF0EC1-9BFC-4509-8FBE-179EDCE99A07}" type="sibTrans" cxnId="{ABD251B5-FC76-4501-922A-8D1CE5E7D5C5}">
      <dgm:prSet/>
      <dgm:spPr/>
      <dgm:t>
        <a:bodyPr/>
        <a:lstStyle/>
        <a:p>
          <a:endParaRPr lang="fr-FR"/>
        </a:p>
      </dgm:t>
    </dgm:pt>
    <dgm:pt modelId="{E410BE04-1BBD-4B97-A1CF-CF5A1D052C75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F44272A7-725D-4219-8BC5-D70E2526AFCD}" type="parTrans" cxnId="{EDDB9A7B-B6BC-4556-88E2-34AE85911B79}">
      <dgm:prSet/>
      <dgm:spPr/>
      <dgm:t>
        <a:bodyPr/>
        <a:lstStyle/>
        <a:p>
          <a:endParaRPr lang="fr-FR"/>
        </a:p>
      </dgm:t>
    </dgm:pt>
    <dgm:pt modelId="{B1987660-112C-4AB3-843B-975F20FA6A7D}" type="sibTrans" cxnId="{EDDB9A7B-B6BC-4556-88E2-34AE85911B79}">
      <dgm:prSet/>
      <dgm:spPr/>
      <dgm:t>
        <a:bodyPr/>
        <a:lstStyle/>
        <a:p>
          <a:endParaRPr lang="fr-FR"/>
        </a:p>
      </dgm:t>
    </dgm:pt>
    <dgm:pt modelId="{99186916-0A1A-4E3D-AE5E-11291748CB2C}">
      <dgm:prSet phldrT="[Texte]"/>
      <dgm:spPr>
        <a:solidFill>
          <a:schemeClr val="accent3"/>
        </a:solidFill>
      </dgm:spPr>
      <dgm:t>
        <a:bodyPr/>
        <a:lstStyle/>
        <a:p>
          <a:r>
            <a:rPr lang="fr-SN" noProof="0" dirty="0"/>
            <a:t>Méthodologie de recherche </a:t>
          </a:r>
          <a:endParaRPr lang="fr-FR" dirty="0"/>
        </a:p>
      </dgm:t>
    </dgm:pt>
    <dgm:pt modelId="{A527318F-5F99-40B1-983D-2B7E69BD37F5}" type="parTrans" cxnId="{E4CA84A9-3AE2-4AFB-845A-EF13A82B80B0}">
      <dgm:prSet/>
      <dgm:spPr/>
      <dgm:t>
        <a:bodyPr/>
        <a:lstStyle/>
        <a:p>
          <a:endParaRPr lang="fr-FR"/>
        </a:p>
      </dgm:t>
    </dgm:pt>
    <dgm:pt modelId="{12B9BA04-532B-4DA7-89EF-94AAA58B41C7}" type="sibTrans" cxnId="{E4CA84A9-3AE2-4AFB-845A-EF13A82B80B0}">
      <dgm:prSet/>
      <dgm:spPr/>
      <dgm:t>
        <a:bodyPr/>
        <a:lstStyle/>
        <a:p>
          <a:endParaRPr lang="fr-FR"/>
        </a:p>
      </dgm:t>
    </dgm:pt>
    <dgm:pt modelId="{271D01BF-FDED-447F-9F2C-DAF17E212CFC}">
      <dgm:prSet phldrT="[Texte]"/>
      <dgm:spPr/>
      <dgm:t>
        <a:bodyPr/>
        <a:lstStyle/>
        <a:p>
          <a:r>
            <a:rPr lang="fr-FR" dirty="0"/>
            <a:t>Etat d ’avancement </a:t>
          </a:r>
        </a:p>
      </dgm:t>
    </dgm:pt>
    <dgm:pt modelId="{E5987632-EA71-4F6A-AA8A-4F4AFA6A071F}" type="sibTrans" cxnId="{23695381-E8E7-4E4F-9702-456215686E47}">
      <dgm:prSet/>
      <dgm:spPr/>
      <dgm:t>
        <a:bodyPr/>
        <a:lstStyle/>
        <a:p>
          <a:endParaRPr lang="fr-FR"/>
        </a:p>
      </dgm:t>
    </dgm:pt>
    <dgm:pt modelId="{A4F6B6A0-6109-40E3-9BBE-A4EC577A4E77}" type="parTrans" cxnId="{23695381-E8E7-4E4F-9702-456215686E47}">
      <dgm:prSet/>
      <dgm:spPr/>
      <dgm:t>
        <a:bodyPr/>
        <a:lstStyle/>
        <a:p>
          <a:endParaRPr lang="fr-FR"/>
        </a:p>
      </dgm:t>
    </dgm:pt>
    <dgm:pt modelId="{E4D3087F-B7AE-4692-908C-8D9DA1F03C65}">
      <dgm:prSet phldrT="[Texte]"/>
      <dgm:spPr>
        <a:solidFill>
          <a:schemeClr val="tx2"/>
        </a:solidFill>
        <a:ln>
          <a:solidFill>
            <a:schemeClr val="tx1"/>
          </a:solidFill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</dgm:spPr>
      <dgm:t>
        <a:bodyPr/>
        <a:lstStyle/>
        <a:p>
          <a:r>
            <a:rPr lang="fr-FR" b="1" i="0" dirty="0"/>
            <a:t>Situation Géographique 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15D0EEBD-DB0C-47FB-A2B2-CEA4CA2C26C8}" type="parTrans" cxnId="{89949A5E-197C-4028-BBCF-0DC0A9ED3188}">
      <dgm:prSet/>
      <dgm:spPr/>
      <dgm:t>
        <a:bodyPr/>
        <a:lstStyle/>
        <a:p>
          <a:endParaRPr lang="fr-FR"/>
        </a:p>
      </dgm:t>
    </dgm:pt>
    <dgm:pt modelId="{A4A575F5-D391-44CE-875C-9ACEF34931DA}" type="sibTrans" cxnId="{89949A5E-197C-4028-BBCF-0DC0A9ED3188}">
      <dgm:prSet/>
      <dgm:spPr/>
      <dgm:t>
        <a:bodyPr/>
        <a:lstStyle/>
        <a:p>
          <a:endParaRPr lang="fr-FR"/>
        </a:p>
      </dgm:t>
    </dgm:pt>
    <dgm:pt modelId="{9052E127-68B5-4BC0-B1D3-A7090180DF39}" type="pres">
      <dgm:prSet presAssocID="{16076830-D796-4E2D-9910-8876090B8AD7}" presName="Name0" presStyleCnt="0">
        <dgm:presLayoutVars>
          <dgm:dir/>
          <dgm:animLvl val="lvl"/>
          <dgm:resizeHandles val="exact"/>
        </dgm:presLayoutVars>
      </dgm:prSet>
      <dgm:spPr/>
    </dgm:pt>
    <dgm:pt modelId="{2AC5A5ED-C436-41A1-90F0-32E02ACE02FD}" type="pres">
      <dgm:prSet presAssocID="{8239B474-BA89-4382-9CF0-E2749F50FF5D}" presName="parTxOnly" presStyleLbl="node1" presStyleIdx="0" presStyleCnt="5" custLinFactNeighborX="24025" custLinFactNeighborY="19328">
        <dgm:presLayoutVars>
          <dgm:chMax val="0"/>
          <dgm:chPref val="0"/>
          <dgm:bulletEnabled val="1"/>
        </dgm:presLayoutVars>
      </dgm:prSet>
      <dgm:spPr/>
    </dgm:pt>
    <dgm:pt modelId="{FB9A8AC9-AC76-4635-BF0A-E2493B6DB2C4}" type="pres">
      <dgm:prSet presAssocID="{26FF0EC1-9BFC-4509-8FBE-179EDCE99A07}" presName="parTxOnlySpace" presStyleCnt="0"/>
      <dgm:spPr/>
    </dgm:pt>
    <dgm:pt modelId="{160371E6-0383-4FCE-B45A-53B5179A0902}" type="pres">
      <dgm:prSet presAssocID="{E4D3087F-B7AE-4692-908C-8D9DA1F03C65}" presName="parTxOnly" presStyleLbl="node1" presStyleIdx="1" presStyleCnt="5" custLinFactNeighborX="24025" custLinFactNeighborY="19328">
        <dgm:presLayoutVars>
          <dgm:chMax val="0"/>
          <dgm:chPref val="0"/>
          <dgm:bulletEnabled val="1"/>
        </dgm:presLayoutVars>
      </dgm:prSet>
      <dgm:spPr/>
    </dgm:pt>
    <dgm:pt modelId="{45E6A603-C9A9-45FB-AAF2-641128B4F495}" type="pres">
      <dgm:prSet presAssocID="{A4A575F5-D391-44CE-875C-9ACEF34931DA}" presName="parTxOnlySpace" presStyleCnt="0"/>
      <dgm:spPr/>
    </dgm:pt>
    <dgm:pt modelId="{9415BFE6-F6DE-4562-BABA-191D29A5D625}" type="pres">
      <dgm:prSet presAssocID="{99186916-0A1A-4E3D-AE5E-11291748CB2C}" presName="parTxOnly" presStyleLbl="node1" presStyleIdx="2" presStyleCnt="5" custLinFactNeighborX="24967" custLinFactNeighborY="21098">
        <dgm:presLayoutVars>
          <dgm:chMax val="0"/>
          <dgm:chPref val="0"/>
          <dgm:bulletEnabled val="1"/>
        </dgm:presLayoutVars>
      </dgm:prSet>
      <dgm:spPr/>
    </dgm:pt>
    <dgm:pt modelId="{3511390C-FC58-4FDB-8E2E-2CDE4D9E8F8A}" type="pres">
      <dgm:prSet presAssocID="{12B9BA04-532B-4DA7-89EF-94AAA58B41C7}" presName="parTxOnlySpace" presStyleCnt="0"/>
      <dgm:spPr/>
    </dgm:pt>
    <dgm:pt modelId="{0547AE83-9B3B-4A8D-958A-F41EA08F41B2}" type="pres">
      <dgm:prSet presAssocID="{271D01BF-FDED-447F-9F2C-DAF17E212CFC}" presName="parTxOnly" presStyleLbl="node1" presStyleIdx="3" presStyleCnt="5" custLinFactNeighborX="-26272" custLinFactNeighborY="19328">
        <dgm:presLayoutVars>
          <dgm:chMax val="0"/>
          <dgm:chPref val="0"/>
          <dgm:bulletEnabled val="1"/>
        </dgm:presLayoutVars>
      </dgm:prSet>
      <dgm:spPr/>
    </dgm:pt>
    <dgm:pt modelId="{4550B072-5ACC-40D3-BCFD-A3A32F724E60}" type="pres">
      <dgm:prSet presAssocID="{E5987632-EA71-4F6A-AA8A-4F4AFA6A071F}" presName="parTxOnlySpace" presStyleCnt="0"/>
      <dgm:spPr/>
    </dgm:pt>
    <dgm:pt modelId="{D6D1FB7D-038E-4082-B74D-C7F0A7305B14}" type="pres">
      <dgm:prSet presAssocID="{E410BE04-1BBD-4B97-A1CF-CF5A1D052C75}" presName="parTxOnly" presStyleLbl="node1" presStyleIdx="4" presStyleCnt="5" custLinFactNeighborX="-71540" custLinFactNeighborY="19328">
        <dgm:presLayoutVars>
          <dgm:chMax val="0"/>
          <dgm:chPref val="0"/>
          <dgm:bulletEnabled val="1"/>
        </dgm:presLayoutVars>
      </dgm:prSet>
      <dgm:spPr/>
    </dgm:pt>
  </dgm:ptLst>
  <dgm:cxnLst>
    <dgm:cxn modelId="{2F211D1F-FE8E-45E9-B8F9-63C58A2364B3}" type="presOf" srcId="{8239B474-BA89-4382-9CF0-E2749F50FF5D}" destId="{2AC5A5ED-C436-41A1-90F0-32E02ACE02FD}" srcOrd="0" destOrd="0" presId="urn:microsoft.com/office/officeart/2005/8/layout/chevron1"/>
    <dgm:cxn modelId="{59C26936-20BB-47FD-87A6-42B9A1F232C7}" type="presOf" srcId="{99186916-0A1A-4E3D-AE5E-11291748CB2C}" destId="{9415BFE6-F6DE-4562-BABA-191D29A5D625}" srcOrd="0" destOrd="0" presId="urn:microsoft.com/office/officeart/2005/8/layout/chevron1"/>
    <dgm:cxn modelId="{89949A5E-197C-4028-BBCF-0DC0A9ED3188}" srcId="{16076830-D796-4E2D-9910-8876090B8AD7}" destId="{E4D3087F-B7AE-4692-908C-8D9DA1F03C65}" srcOrd="1" destOrd="0" parTransId="{15D0EEBD-DB0C-47FB-A2B2-CEA4CA2C26C8}" sibTransId="{A4A575F5-D391-44CE-875C-9ACEF34931DA}"/>
    <dgm:cxn modelId="{81F83141-E08D-4995-809A-FD56C4FD6E7C}" type="presOf" srcId="{271D01BF-FDED-447F-9F2C-DAF17E212CFC}" destId="{0547AE83-9B3B-4A8D-958A-F41EA08F41B2}" srcOrd="0" destOrd="0" presId="urn:microsoft.com/office/officeart/2005/8/layout/chevron1"/>
    <dgm:cxn modelId="{6327AA79-21BB-4A49-BA94-566B68B71325}" type="presOf" srcId="{E410BE04-1BBD-4B97-A1CF-CF5A1D052C75}" destId="{D6D1FB7D-038E-4082-B74D-C7F0A7305B14}" srcOrd="0" destOrd="0" presId="urn:microsoft.com/office/officeart/2005/8/layout/chevron1"/>
    <dgm:cxn modelId="{EDDB9A7B-B6BC-4556-88E2-34AE85911B79}" srcId="{16076830-D796-4E2D-9910-8876090B8AD7}" destId="{E410BE04-1BBD-4B97-A1CF-CF5A1D052C75}" srcOrd="4" destOrd="0" parTransId="{F44272A7-725D-4219-8BC5-D70E2526AFCD}" sibTransId="{B1987660-112C-4AB3-843B-975F20FA6A7D}"/>
    <dgm:cxn modelId="{23695381-E8E7-4E4F-9702-456215686E47}" srcId="{16076830-D796-4E2D-9910-8876090B8AD7}" destId="{271D01BF-FDED-447F-9F2C-DAF17E212CFC}" srcOrd="3" destOrd="0" parTransId="{A4F6B6A0-6109-40E3-9BBE-A4EC577A4E77}" sibTransId="{E5987632-EA71-4F6A-AA8A-4F4AFA6A071F}"/>
    <dgm:cxn modelId="{E4CA84A9-3AE2-4AFB-845A-EF13A82B80B0}" srcId="{16076830-D796-4E2D-9910-8876090B8AD7}" destId="{99186916-0A1A-4E3D-AE5E-11291748CB2C}" srcOrd="2" destOrd="0" parTransId="{A527318F-5F99-40B1-983D-2B7E69BD37F5}" sibTransId="{12B9BA04-532B-4DA7-89EF-94AAA58B41C7}"/>
    <dgm:cxn modelId="{ABD251B5-FC76-4501-922A-8D1CE5E7D5C5}" srcId="{16076830-D796-4E2D-9910-8876090B8AD7}" destId="{8239B474-BA89-4382-9CF0-E2749F50FF5D}" srcOrd="0" destOrd="0" parTransId="{4F769485-C6BF-445B-9C06-56D824643806}" sibTransId="{26FF0EC1-9BFC-4509-8FBE-179EDCE99A07}"/>
    <dgm:cxn modelId="{5B5D9EB9-4B8D-45AF-BCF2-4A5C23C0793E}" type="presOf" srcId="{E4D3087F-B7AE-4692-908C-8D9DA1F03C65}" destId="{160371E6-0383-4FCE-B45A-53B5179A0902}" srcOrd="0" destOrd="0" presId="urn:microsoft.com/office/officeart/2005/8/layout/chevron1"/>
    <dgm:cxn modelId="{BBA426D1-4E96-4D3E-B1D9-CEE47F10EAD9}" type="presOf" srcId="{16076830-D796-4E2D-9910-8876090B8AD7}" destId="{9052E127-68B5-4BC0-B1D3-A7090180DF39}" srcOrd="0" destOrd="0" presId="urn:microsoft.com/office/officeart/2005/8/layout/chevron1"/>
    <dgm:cxn modelId="{7BC2D915-5B07-4989-B78F-1912DAC3DA79}" type="presParOf" srcId="{9052E127-68B5-4BC0-B1D3-A7090180DF39}" destId="{2AC5A5ED-C436-41A1-90F0-32E02ACE02FD}" srcOrd="0" destOrd="0" presId="urn:microsoft.com/office/officeart/2005/8/layout/chevron1"/>
    <dgm:cxn modelId="{0A67BEAC-CF09-42A7-8605-AF712A2E6E56}" type="presParOf" srcId="{9052E127-68B5-4BC0-B1D3-A7090180DF39}" destId="{FB9A8AC9-AC76-4635-BF0A-E2493B6DB2C4}" srcOrd="1" destOrd="0" presId="urn:microsoft.com/office/officeart/2005/8/layout/chevron1"/>
    <dgm:cxn modelId="{CB59E9CF-944B-4C1A-940C-ED7DDAE6B0A1}" type="presParOf" srcId="{9052E127-68B5-4BC0-B1D3-A7090180DF39}" destId="{160371E6-0383-4FCE-B45A-53B5179A0902}" srcOrd="2" destOrd="0" presId="urn:microsoft.com/office/officeart/2005/8/layout/chevron1"/>
    <dgm:cxn modelId="{696362ED-73B7-4458-8511-085ACB34680A}" type="presParOf" srcId="{9052E127-68B5-4BC0-B1D3-A7090180DF39}" destId="{45E6A603-C9A9-45FB-AAF2-641128B4F495}" srcOrd="3" destOrd="0" presId="urn:microsoft.com/office/officeart/2005/8/layout/chevron1"/>
    <dgm:cxn modelId="{FA14740D-829A-4094-A379-46161B6DF4ED}" type="presParOf" srcId="{9052E127-68B5-4BC0-B1D3-A7090180DF39}" destId="{9415BFE6-F6DE-4562-BABA-191D29A5D625}" srcOrd="4" destOrd="0" presId="urn:microsoft.com/office/officeart/2005/8/layout/chevron1"/>
    <dgm:cxn modelId="{A62B9960-A5EF-44C9-9D9B-CE79C3DFE0BD}" type="presParOf" srcId="{9052E127-68B5-4BC0-B1D3-A7090180DF39}" destId="{3511390C-FC58-4FDB-8E2E-2CDE4D9E8F8A}" srcOrd="5" destOrd="0" presId="urn:microsoft.com/office/officeart/2005/8/layout/chevron1"/>
    <dgm:cxn modelId="{F887F5ED-97FA-481B-9ECB-1C4190DDAC12}" type="presParOf" srcId="{9052E127-68B5-4BC0-B1D3-A7090180DF39}" destId="{0547AE83-9B3B-4A8D-958A-F41EA08F41B2}" srcOrd="6" destOrd="0" presId="urn:microsoft.com/office/officeart/2005/8/layout/chevron1"/>
    <dgm:cxn modelId="{3CD922D6-5607-44B9-8153-6FF37796C791}" type="presParOf" srcId="{9052E127-68B5-4BC0-B1D3-A7090180DF39}" destId="{4550B072-5ACC-40D3-BCFD-A3A32F724E60}" srcOrd="7" destOrd="0" presId="urn:microsoft.com/office/officeart/2005/8/layout/chevron1"/>
    <dgm:cxn modelId="{DC8B9E7B-40F3-4952-BC93-D36328463F23}" type="presParOf" srcId="{9052E127-68B5-4BC0-B1D3-A7090180DF39}" destId="{D6D1FB7D-038E-4082-B74D-C7F0A7305B1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6076830-D796-4E2D-9910-8876090B8AD7}" type="doc">
      <dgm:prSet loTypeId="urn:microsoft.com/office/officeart/2005/8/layout/chevron1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8239B474-BA89-4382-9CF0-E2749F50FF5D}">
      <dgm:prSet phldrT="[Texte]"/>
      <dgm:spPr>
        <a:solidFill>
          <a:schemeClr val="tx2"/>
        </a:solidFill>
        <a:ln>
          <a:solidFill>
            <a:schemeClr val="tx1"/>
          </a:solidFill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</dgm:spPr>
      <dgm:t>
        <a:bodyPr/>
        <a:lstStyle/>
        <a:p>
          <a:r>
            <a:rPr lang="fr-FR" b="1" i="0" dirty="0"/>
            <a:t>Introduction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4F769485-C6BF-445B-9C06-56D824643806}" type="parTrans" cxnId="{ABD251B5-FC76-4501-922A-8D1CE5E7D5C5}">
      <dgm:prSet/>
      <dgm:spPr/>
      <dgm:t>
        <a:bodyPr/>
        <a:lstStyle/>
        <a:p>
          <a:endParaRPr lang="fr-FR"/>
        </a:p>
      </dgm:t>
    </dgm:pt>
    <dgm:pt modelId="{26FF0EC1-9BFC-4509-8FBE-179EDCE99A07}" type="sibTrans" cxnId="{ABD251B5-FC76-4501-922A-8D1CE5E7D5C5}">
      <dgm:prSet/>
      <dgm:spPr/>
      <dgm:t>
        <a:bodyPr/>
        <a:lstStyle/>
        <a:p>
          <a:endParaRPr lang="fr-FR"/>
        </a:p>
      </dgm:t>
    </dgm:pt>
    <dgm:pt modelId="{E410BE04-1BBD-4B97-A1CF-CF5A1D052C75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F44272A7-725D-4219-8BC5-D70E2526AFCD}" type="parTrans" cxnId="{EDDB9A7B-B6BC-4556-88E2-34AE85911B79}">
      <dgm:prSet/>
      <dgm:spPr/>
      <dgm:t>
        <a:bodyPr/>
        <a:lstStyle/>
        <a:p>
          <a:endParaRPr lang="fr-FR"/>
        </a:p>
      </dgm:t>
    </dgm:pt>
    <dgm:pt modelId="{B1987660-112C-4AB3-843B-975F20FA6A7D}" type="sibTrans" cxnId="{EDDB9A7B-B6BC-4556-88E2-34AE85911B79}">
      <dgm:prSet/>
      <dgm:spPr/>
      <dgm:t>
        <a:bodyPr/>
        <a:lstStyle/>
        <a:p>
          <a:endParaRPr lang="fr-FR"/>
        </a:p>
      </dgm:t>
    </dgm:pt>
    <dgm:pt modelId="{99186916-0A1A-4E3D-AE5E-11291748CB2C}">
      <dgm:prSet phldrT="[Texte]"/>
      <dgm:spPr>
        <a:solidFill>
          <a:schemeClr val="tx2"/>
        </a:solidFill>
      </dgm:spPr>
      <dgm:t>
        <a:bodyPr/>
        <a:lstStyle/>
        <a:p>
          <a:r>
            <a:rPr lang="fr-SN" noProof="0" dirty="0"/>
            <a:t>Méthodologie de recherche </a:t>
          </a:r>
          <a:endParaRPr lang="fr-FR" dirty="0"/>
        </a:p>
      </dgm:t>
    </dgm:pt>
    <dgm:pt modelId="{A527318F-5F99-40B1-983D-2B7E69BD37F5}" type="parTrans" cxnId="{E4CA84A9-3AE2-4AFB-845A-EF13A82B80B0}">
      <dgm:prSet/>
      <dgm:spPr/>
      <dgm:t>
        <a:bodyPr/>
        <a:lstStyle/>
        <a:p>
          <a:endParaRPr lang="fr-FR"/>
        </a:p>
      </dgm:t>
    </dgm:pt>
    <dgm:pt modelId="{12B9BA04-532B-4DA7-89EF-94AAA58B41C7}" type="sibTrans" cxnId="{E4CA84A9-3AE2-4AFB-845A-EF13A82B80B0}">
      <dgm:prSet/>
      <dgm:spPr/>
      <dgm:t>
        <a:bodyPr/>
        <a:lstStyle/>
        <a:p>
          <a:endParaRPr lang="fr-FR"/>
        </a:p>
      </dgm:t>
    </dgm:pt>
    <dgm:pt modelId="{271D01BF-FDED-447F-9F2C-DAF17E212CFC}">
      <dgm:prSet phldrT="[Texte]"/>
      <dgm:spPr>
        <a:solidFill>
          <a:schemeClr val="accent3"/>
        </a:solidFill>
      </dgm:spPr>
      <dgm:t>
        <a:bodyPr/>
        <a:lstStyle/>
        <a:p>
          <a:r>
            <a:rPr lang="fr-FR" dirty="0"/>
            <a:t>Etat d ’avancement </a:t>
          </a:r>
        </a:p>
      </dgm:t>
    </dgm:pt>
    <dgm:pt modelId="{E5987632-EA71-4F6A-AA8A-4F4AFA6A071F}" type="sibTrans" cxnId="{23695381-E8E7-4E4F-9702-456215686E47}">
      <dgm:prSet/>
      <dgm:spPr/>
      <dgm:t>
        <a:bodyPr/>
        <a:lstStyle/>
        <a:p>
          <a:endParaRPr lang="fr-FR"/>
        </a:p>
      </dgm:t>
    </dgm:pt>
    <dgm:pt modelId="{A4F6B6A0-6109-40E3-9BBE-A4EC577A4E77}" type="parTrans" cxnId="{23695381-E8E7-4E4F-9702-456215686E47}">
      <dgm:prSet/>
      <dgm:spPr/>
      <dgm:t>
        <a:bodyPr/>
        <a:lstStyle/>
        <a:p>
          <a:endParaRPr lang="fr-FR"/>
        </a:p>
      </dgm:t>
    </dgm:pt>
    <dgm:pt modelId="{E4D3087F-B7AE-4692-908C-8D9DA1F03C65}">
      <dgm:prSet phldrT="[Texte]"/>
      <dgm:spPr>
        <a:solidFill>
          <a:schemeClr val="tx2"/>
        </a:solidFill>
        <a:ln>
          <a:solidFill>
            <a:schemeClr val="tx1"/>
          </a:solidFill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</dgm:spPr>
      <dgm:t>
        <a:bodyPr/>
        <a:lstStyle/>
        <a:p>
          <a:r>
            <a:rPr lang="fr-FR" b="1" i="0" dirty="0"/>
            <a:t>Situation Géographique 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15D0EEBD-DB0C-47FB-A2B2-CEA4CA2C26C8}" type="parTrans" cxnId="{89949A5E-197C-4028-BBCF-0DC0A9ED3188}">
      <dgm:prSet/>
      <dgm:spPr/>
      <dgm:t>
        <a:bodyPr/>
        <a:lstStyle/>
        <a:p>
          <a:endParaRPr lang="fr-FR"/>
        </a:p>
      </dgm:t>
    </dgm:pt>
    <dgm:pt modelId="{A4A575F5-D391-44CE-875C-9ACEF34931DA}" type="sibTrans" cxnId="{89949A5E-197C-4028-BBCF-0DC0A9ED3188}">
      <dgm:prSet/>
      <dgm:spPr/>
      <dgm:t>
        <a:bodyPr/>
        <a:lstStyle/>
        <a:p>
          <a:endParaRPr lang="fr-FR"/>
        </a:p>
      </dgm:t>
    </dgm:pt>
    <dgm:pt modelId="{9052E127-68B5-4BC0-B1D3-A7090180DF39}" type="pres">
      <dgm:prSet presAssocID="{16076830-D796-4E2D-9910-8876090B8AD7}" presName="Name0" presStyleCnt="0">
        <dgm:presLayoutVars>
          <dgm:dir/>
          <dgm:animLvl val="lvl"/>
          <dgm:resizeHandles val="exact"/>
        </dgm:presLayoutVars>
      </dgm:prSet>
      <dgm:spPr/>
    </dgm:pt>
    <dgm:pt modelId="{2AC5A5ED-C436-41A1-90F0-32E02ACE02FD}" type="pres">
      <dgm:prSet presAssocID="{8239B474-BA89-4382-9CF0-E2749F50FF5D}" presName="parTxOnly" presStyleLbl="node1" presStyleIdx="0" presStyleCnt="5" custLinFactNeighborX="24025" custLinFactNeighborY="19328">
        <dgm:presLayoutVars>
          <dgm:chMax val="0"/>
          <dgm:chPref val="0"/>
          <dgm:bulletEnabled val="1"/>
        </dgm:presLayoutVars>
      </dgm:prSet>
      <dgm:spPr/>
    </dgm:pt>
    <dgm:pt modelId="{FB9A8AC9-AC76-4635-BF0A-E2493B6DB2C4}" type="pres">
      <dgm:prSet presAssocID="{26FF0EC1-9BFC-4509-8FBE-179EDCE99A07}" presName="parTxOnlySpace" presStyleCnt="0"/>
      <dgm:spPr/>
    </dgm:pt>
    <dgm:pt modelId="{160371E6-0383-4FCE-B45A-53B5179A0902}" type="pres">
      <dgm:prSet presAssocID="{E4D3087F-B7AE-4692-908C-8D9DA1F03C65}" presName="parTxOnly" presStyleLbl="node1" presStyleIdx="1" presStyleCnt="5" custLinFactNeighborX="24025" custLinFactNeighborY="19328">
        <dgm:presLayoutVars>
          <dgm:chMax val="0"/>
          <dgm:chPref val="0"/>
          <dgm:bulletEnabled val="1"/>
        </dgm:presLayoutVars>
      </dgm:prSet>
      <dgm:spPr/>
    </dgm:pt>
    <dgm:pt modelId="{45E6A603-C9A9-45FB-AAF2-641128B4F495}" type="pres">
      <dgm:prSet presAssocID="{A4A575F5-D391-44CE-875C-9ACEF34931DA}" presName="parTxOnlySpace" presStyleCnt="0"/>
      <dgm:spPr/>
    </dgm:pt>
    <dgm:pt modelId="{9415BFE6-F6DE-4562-BABA-191D29A5D625}" type="pres">
      <dgm:prSet presAssocID="{99186916-0A1A-4E3D-AE5E-11291748CB2C}" presName="parTxOnly" presStyleLbl="node1" presStyleIdx="2" presStyleCnt="5" custLinFactNeighborX="-10511" custLinFactNeighborY="19482">
        <dgm:presLayoutVars>
          <dgm:chMax val="0"/>
          <dgm:chPref val="0"/>
          <dgm:bulletEnabled val="1"/>
        </dgm:presLayoutVars>
      </dgm:prSet>
      <dgm:spPr/>
    </dgm:pt>
    <dgm:pt modelId="{3511390C-FC58-4FDB-8E2E-2CDE4D9E8F8A}" type="pres">
      <dgm:prSet presAssocID="{12B9BA04-532B-4DA7-89EF-94AAA58B41C7}" presName="parTxOnlySpace" presStyleCnt="0"/>
      <dgm:spPr/>
    </dgm:pt>
    <dgm:pt modelId="{0547AE83-9B3B-4A8D-958A-F41EA08F41B2}" type="pres">
      <dgm:prSet presAssocID="{271D01BF-FDED-447F-9F2C-DAF17E212CFC}" presName="parTxOnly" presStyleLbl="node1" presStyleIdx="3" presStyleCnt="5" custLinFactNeighborX="-26272" custLinFactNeighborY="19328">
        <dgm:presLayoutVars>
          <dgm:chMax val="0"/>
          <dgm:chPref val="0"/>
          <dgm:bulletEnabled val="1"/>
        </dgm:presLayoutVars>
      </dgm:prSet>
      <dgm:spPr/>
    </dgm:pt>
    <dgm:pt modelId="{4550B072-5ACC-40D3-BCFD-A3A32F724E60}" type="pres">
      <dgm:prSet presAssocID="{E5987632-EA71-4F6A-AA8A-4F4AFA6A071F}" presName="parTxOnlySpace" presStyleCnt="0"/>
      <dgm:spPr/>
    </dgm:pt>
    <dgm:pt modelId="{D6D1FB7D-038E-4082-B74D-C7F0A7305B14}" type="pres">
      <dgm:prSet presAssocID="{E410BE04-1BBD-4B97-A1CF-CF5A1D052C75}" presName="parTxOnly" presStyleLbl="node1" presStyleIdx="4" presStyleCnt="5" custLinFactNeighborX="-71540" custLinFactNeighborY="19328">
        <dgm:presLayoutVars>
          <dgm:chMax val="0"/>
          <dgm:chPref val="0"/>
          <dgm:bulletEnabled val="1"/>
        </dgm:presLayoutVars>
      </dgm:prSet>
      <dgm:spPr/>
    </dgm:pt>
  </dgm:ptLst>
  <dgm:cxnLst>
    <dgm:cxn modelId="{2F211D1F-FE8E-45E9-B8F9-63C58A2364B3}" type="presOf" srcId="{8239B474-BA89-4382-9CF0-E2749F50FF5D}" destId="{2AC5A5ED-C436-41A1-90F0-32E02ACE02FD}" srcOrd="0" destOrd="0" presId="urn:microsoft.com/office/officeart/2005/8/layout/chevron1"/>
    <dgm:cxn modelId="{59C26936-20BB-47FD-87A6-42B9A1F232C7}" type="presOf" srcId="{99186916-0A1A-4E3D-AE5E-11291748CB2C}" destId="{9415BFE6-F6DE-4562-BABA-191D29A5D625}" srcOrd="0" destOrd="0" presId="urn:microsoft.com/office/officeart/2005/8/layout/chevron1"/>
    <dgm:cxn modelId="{89949A5E-197C-4028-BBCF-0DC0A9ED3188}" srcId="{16076830-D796-4E2D-9910-8876090B8AD7}" destId="{E4D3087F-B7AE-4692-908C-8D9DA1F03C65}" srcOrd="1" destOrd="0" parTransId="{15D0EEBD-DB0C-47FB-A2B2-CEA4CA2C26C8}" sibTransId="{A4A575F5-D391-44CE-875C-9ACEF34931DA}"/>
    <dgm:cxn modelId="{81F83141-E08D-4995-809A-FD56C4FD6E7C}" type="presOf" srcId="{271D01BF-FDED-447F-9F2C-DAF17E212CFC}" destId="{0547AE83-9B3B-4A8D-958A-F41EA08F41B2}" srcOrd="0" destOrd="0" presId="urn:microsoft.com/office/officeart/2005/8/layout/chevron1"/>
    <dgm:cxn modelId="{6327AA79-21BB-4A49-BA94-566B68B71325}" type="presOf" srcId="{E410BE04-1BBD-4B97-A1CF-CF5A1D052C75}" destId="{D6D1FB7D-038E-4082-B74D-C7F0A7305B14}" srcOrd="0" destOrd="0" presId="urn:microsoft.com/office/officeart/2005/8/layout/chevron1"/>
    <dgm:cxn modelId="{EDDB9A7B-B6BC-4556-88E2-34AE85911B79}" srcId="{16076830-D796-4E2D-9910-8876090B8AD7}" destId="{E410BE04-1BBD-4B97-A1CF-CF5A1D052C75}" srcOrd="4" destOrd="0" parTransId="{F44272A7-725D-4219-8BC5-D70E2526AFCD}" sibTransId="{B1987660-112C-4AB3-843B-975F20FA6A7D}"/>
    <dgm:cxn modelId="{23695381-E8E7-4E4F-9702-456215686E47}" srcId="{16076830-D796-4E2D-9910-8876090B8AD7}" destId="{271D01BF-FDED-447F-9F2C-DAF17E212CFC}" srcOrd="3" destOrd="0" parTransId="{A4F6B6A0-6109-40E3-9BBE-A4EC577A4E77}" sibTransId="{E5987632-EA71-4F6A-AA8A-4F4AFA6A071F}"/>
    <dgm:cxn modelId="{E4CA84A9-3AE2-4AFB-845A-EF13A82B80B0}" srcId="{16076830-D796-4E2D-9910-8876090B8AD7}" destId="{99186916-0A1A-4E3D-AE5E-11291748CB2C}" srcOrd="2" destOrd="0" parTransId="{A527318F-5F99-40B1-983D-2B7E69BD37F5}" sibTransId="{12B9BA04-532B-4DA7-89EF-94AAA58B41C7}"/>
    <dgm:cxn modelId="{ABD251B5-FC76-4501-922A-8D1CE5E7D5C5}" srcId="{16076830-D796-4E2D-9910-8876090B8AD7}" destId="{8239B474-BA89-4382-9CF0-E2749F50FF5D}" srcOrd="0" destOrd="0" parTransId="{4F769485-C6BF-445B-9C06-56D824643806}" sibTransId="{26FF0EC1-9BFC-4509-8FBE-179EDCE99A07}"/>
    <dgm:cxn modelId="{5B5D9EB9-4B8D-45AF-BCF2-4A5C23C0793E}" type="presOf" srcId="{E4D3087F-B7AE-4692-908C-8D9DA1F03C65}" destId="{160371E6-0383-4FCE-B45A-53B5179A0902}" srcOrd="0" destOrd="0" presId="urn:microsoft.com/office/officeart/2005/8/layout/chevron1"/>
    <dgm:cxn modelId="{BBA426D1-4E96-4D3E-B1D9-CEE47F10EAD9}" type="presOf" srcId="{16076830-D796-4E2D-9910-8876090B8AD7}" destId="{9052E127-68B5-4BC0-B1D3-A7090180DF39}" srcOrd="0" destOrd="0" presId="urn:microsoft.com/office/officeart/2005/8/layout/chevron1"/>
    <dgm:cxn modelId="{7BC2D915-5B07-4989-B78F-1912DAC3DA79}" type="presParOf" srcId="{9052E127-68B5-4BC0-B1D3-A7090180DF39}" destId="{2AC5A5ED-C436-41A1-90F0-32E02ACE02FD}" srcOrd="0" destOrd="0" presId="urn:microsoft.com/office/officeart/2005/8/layout/chevron1"/>
    <dgm:cxn modelId="{0A67BEAC-CF09-42A7-8605-AF712A2E6E56}" type="presParOf" srcId="{9052E127-68B5-4BC0-B1D3-A7090180DF39}" destId="{FB9A8AC9-AC76-4635-BF0A-E2493B6DB2C4}" srcOrd="1" destOrd="0" presId="urn:microsoft.com/office/officeart/2005/8/layout/chevron1"/>
    <dgm:cxn modelId="{CB59E9CF-944B-4C1A-940C-ED7DDAE6B0A1}" type="presParOf" srcId="{9052E127-68B5-4BC0-B1D3-A7090180DF39}" destId="{160371E6-0383-4FCE-B45A-53B5179A0902}" srcOrd="2" destOrd="0" presId="urn:microsoft.com/office/officeart/2005/8/layout/chevron1"/>
    <dgm:cxn modelId="{696362ED-73B7-4458-8511-085ACB34680A}" type="presParOf" srcId="{9052E127-68B5-4BC0-B1D3-A7090180DF39}" destId="{45E6A603-C9A9-45FB-AAF2-641128B4F495}" srcOrd="3" destOrd="0" presId="urn:microsoft.com/office/officeart/2005/8/layout/chevron1"/>
    <dgm:cxn modelId="{FA14740D-829A-4094-A379-46161B6DF4ED}" type="presParOf" srcId="{9052E127-68B5-4BC0-B1D3-A7090180DF39}" destId="{9415BFE6-F6DE-4562-BABA-191D29A5D625}" srcOrd="4" destOrd="0" presId="urn:microsoft.com/office/officeart/2005/8/layout/chevron1"/>
    <dgm:cxn modelId="{A62B9960-A5EF-44C9-9D9B-CE79C3DFE0BD}" type="presParOf" srcId="{9052E127-68B5-4BC0-B1D3-A7090180DF39}" destId="{3511390C-FC58-4FDB-8E2E-2CDE4D9E8F8A}" srcOrd="5" destOrd="0" presId="urn:microsoft.com/office/officeart/2005/8/layout/chevron1"/>
    <dgm:cxn modelId="{F887F5ED-97FA-481B-9ECB-1C4190DDAC12}" type="presParOf" srcId="{9052E127-68B5-4BC0-B1D3-A7090180DF39}" destId="{0547AE83-9B3B-4A8D-958A-F41EA08F41B2}" srcOrd="6" destOrd="0" presId="urn:microsoft.com/office/officeart/2005/8/layout/chevron1"/>
    <dgm:cxn modelId="{3CD922D6-5607-44B9-8153-6FF37796C791}" type="presParOf" srcId="{9052E127-68B5-4BC0-B1D3-A7090180DF39}" destId="{4550B072-5ACC-40D3-BCFD-A3A32F724E60}" srcOrd="7" destOrd="0" presId="urn:microsoft.com/office/officeart/2005/8/layout/chevron1"/>
    <dgm:cxn modelId="{DC8B9E7B-40F3-4952-BC93-D36328463F23}" type="presParOf" srcId="{9052E127-68B5-4BC0-B1D3-A7090180DF39}" destId="{D6D1FB7D-038E-4082-B74D-C7F0A7305B1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6076830-D796-4E2D-9910-8876090B8AD7}" type="doc">
      <dgm:prSet loTypeId="urn:microsoft.com/office/officeart/2005/8/layout/chevron1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8239B474-BA89-4382-9CF0-E2749F50FF5D}">
      <dgm:prSet phldrT="[Texte]"/>
      <dgm:spPr>
        <a:solidFill>
          <a:schemeClr val="tx2"/>
        </a:solidFill>
        <a:ln>
          <a:solidFill>
            <a:schemeClr val="tx1"/>
          </a:solidFill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</dgm:spPr>
      <dgm:t>
        <a:bodyPr/>
        <a:lstStyle/>
        <a:p>
          <a:r>
            <a:rPr lang="fr-FR" b="1" i="0" dirty="0"/>
            <a:t>Introduction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4F769485-C6BF-445B-9C06-56D824643806}" type="parTrans" cxnId="{ABD251B5-FC76-4501-922A-8D1CE5E7D5C5}">
      <dgm:prSet/>
      <dgm:spPr/>
      <dgm:t>
        <a:bodyPr/>
        <a:lstStyle/>
        <a:p>
          <a:endParaRPr lang="fr-FR"/>
        </a:p>
      </dgm:t>
    </dgm:pt>
    <dgm:pt modelId="{26FF0EC1-9BFC-4509-8FBE-179EDCE99A07}" type="sibTrans" cxnId="{ABD251B5-FC76-4501-922A-8D1CE5E7D5C5}">
      <dgm:prSet/>
      <dgm:spPr/>
      <dgm:t>
        <a:bodyPr/>
        <a:lstStyle/>
        <a:p>
          <a:endParaRPr lang="fr-FR"/>
        </a:p>
      </dgm:t>
    </dgm:pt>
    <dgm:pt modelId="{E410BE04-1BBD-4B97-A1CF-CF5A1D052C75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F44272A7-725D-4219-8BC5-D70E2526AFCD}" type="parTrans" cxnId="{EDDB9A7B-B6BC-4556-88E2-34AE85911B79}">
      <dgm:prSet/>
      <dgm:spPr/>
      <dgm:t>
        <a:bodyPr/>
        <a:lstStyle/>
        <a:p>
          <a:endParaRPr lang="fr-FR"/>
        </a:p>
      </dgm:t>
    </dgm:pt>
    <dgm:pt modelId="{B1987660-112C-4AB3-843B-975F20FA6A7D}" type="sibTrans" cxnId="{EDDB9A7B-B6BC-4556-88E2-34AE85911B79}">
      <dgm:prSet/>
      <dgm:spPr/>
      <dgm:t>
        <a:bodyPr/>
        <a:lstStyle/>
        <a:p>
          <a:endParaRPr lang="fr-FR"/>
        </a:p>
      </dgm:t>
    </dgm:pt>
    <dgm:pt modelId="{99186916-0A1A-4E3D-AE5E-11291748CB2C}">
      <dgm:prSet phldrT="[Texte]"/>
      <dgm:spPr>
        <a:solidFill>
          <a:schemeClr val="tx2"/>
        </a:solidFill>
      </dgm:spPr>
      <dgm:t>
        <a:bodyPr/>
        <a:lstStyle/>
        <a:p>
          <a:r>
            <a:rPr lang="fr-SN" noProof="0" dirty="0"/>
            <a:t>Méthodologie de recherche </a:t>
          </a:r>
          <a:endParaRPr lang="fr-FR" dirty="0"/>
        </a:p>
      </dgm:t>
    </dgm:pt>
    <dgm:pt modelId="{A527318F-5F99-40B1-983D-2B7E69BD37F5}" type="parTrans" cxnId="{E4CA84A9-3AE2-4AFB-845A-EF13A82B80B0}">
      <dgm:prSet/>
      <dgm:spPr/>
      <dgm:t>
        <a:bodyPr/>
        <a:lstStyle/>
        <a:p>
          <a:endParaRPr lang="fr-FR"/>
        </a:p>
      </dgm:t>
    </dgm:pt>
    <dgm:pt modelId="{12B9BA04-532B-4DA7-89EF-94AAA58B41C7}" type="sibTrans" cxnId="{E4CA84A9-3AE2-4AFB-845A-EF13A82B80B0}">
      <dgm:prSet/>
      <dgm:spPr/>
      <dgm:t>
        <a:bodyPr/>
        <a:lstStyle/>
        <a:p>
          <a:endParaRPr lang="fr-FR"/>
        </a:p>
      </dgm:t>
    </dgm:pt>
    <dgm:pt modelId="{271D01BF-FDED-447F-9F2C-DAF17E212CFC}">
      <dgm:prSet phldrT="[Texte]"/>
      <dgm:spPr>
        <a:solidFill>
          <a:schemeClr val="accent3"/>
        </a:solidFill>
      </dgm:spPr>
      <dgm:t>
        <a:bodyPr/>
        <a:lstStyle/>
        <a:p>
          <a:r>
            <a:rPr lang="fr-FR" dirty="0"/>
            <a:t>Etat d ’avancement </a:t>
          </a:r>
        </a:p>
      </dgm:t>
    </dgm:pt>
    <dgm:pt modelId="{E5987632-EA71-4F6A-AA8A-4F4AFA6A071F}" type="sibTrans" cxnId="{23695381-E8E7-4E4F-9702-456215686E47}">
      <dgm:prSet/>
      <dgm:spPr/>
      <dgm:t>
        <a:bodyPr/>
        <a:lstStyle/>
        <a:p>
          <a:endParaRPr lang="fr-FR"/>
        </a:p>
      </dgm:t>
    </dgm:pt>
    <dgm:pt modelId="{A4F6B6A0-6109-40E3-9BBE-A4EC577A4E77}" type="parTrans" cxnId="{23695381-E8E7-4E4F-9702-456215686E47}">
      <dgm:prSet/>
      <dgm:spPr/>
      <dgm:t>
        <a:bodyPr/>
        <a:lstStyle/>
        <a:p>
          <a:endParaRPr lang="fr-FR"/>
        </a:p>
      </dgm:t>
    </dgm:pt>
    <dgm:pt modelId="{E4D3087F-B7AE-4692-908C-8D9DA1F03C65}">
      <dgm:prSet phldrT="[Texte]"/>
      <dgm:spPr>
        <a:solidFill>
          <a:schemeClr val="tx2"/>
        </a:solidFill>
        <a:ln>
          <a:solidFill>
            <a:schemeClr val="tx1"/>
          </a:solidFill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</dgm:spPr>
      <dgm:t>
        <a:bodyPr/>
        <a:lstStyle/>
        <a:p>
          <a:r>
            <a:rPr lang="fr-FR" b="1" i="0" dirty="0"/>
            <a:t>Situation Géographique 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15D0EEBD-DB0C-47FB-A2B2-CEA4CA2C26C8}" type="parTrans" cxnId="{89949A5E-197C-4028-BBCF-0DC0A9ED3188}">
      <dgm:prSet/>
      <dgm:spPr/>
      <dgm:t>
        <a:bodyPr/>
        <a:lstStyle/>
        <a:p>
          <a:endParaRPr lang="fr-FR"/>
        </a:p>
      </dgm:t>
    </dgm:pt>
    <dgm:pt modelId="{A4A575F5-D391-44CE-875C-9ACEF34931DA}" type="sibTrans" cxnId="{89949A5E-197C-4028-BBCF-0DC0A9ED3188}">
      <dgm:prSet/>
      <dgm:spPr/>
      <dgm:t>
        <a:bodyPr/>
        <a:lstStyle/>
        <a:p>
          <a:endParaRPr lang="fr-FR"/>
        </a:p>
      </dgm:t>
    </dgm:pt>
    <dgm:pt modelId="{9052E127-68B5-4BC0-B1D3-A7090180DF39}" type="pres">
      <dgm:prSet presAssocID="{16076830-D796-4E2D-9910-8876090B8AD7}" presName="Name0" presStyleCnt="0">
        <dgm:presLayoutVars>
          <dgm:dir/>
          <dgm:animLvl val="lvl"/>
          <dgm:resizeHandles val="exact"/>
        </dgm:presLayoutVars>
      </dgm:prSet>
      <dgm:spPr/>
    </dgm:pt>
    <dgm:pt modelId="{2AC5A5ED-C436-41A1-90F0-32E02ACE02FD}" type="pres">
      <dgm:prSet presAssocID="{8239B474-BA89-4382-9CF0-E2749F50FF5D}" presName="parTxOnly" presStyleLbl="node1" presStyleIdx="0" presStyleCnt="5" custLinFactNeighborX="24025" custLinFactNeighborY="19328">
        <dgm:presLayoutVars>
          <dgm:chMax val="0"/>
          <dgm:chPref val="0"/>
          <dgm:bulletEnabled val="1"/>
        </dgm:presLayoutVars>
      </dgm:prSet>
      <dgm:spPr/>
    </dgm:pt>
    <dgm:pt modelId="{FB9A8AC9-AC76-4635-BF0A-E2493B6DB2C4}" type="pres">
      <dgm:prSet presAssocID="{26FF0EC1-9BFC-4509-8FBE-179EDCE99A07}" presName="parTxOnlySpace" presStyleCnt="0"/>
      <dgm:spPr/>
    </dgm:pt>
    <dgm:pt modelId="{160371E6-0383-4FCE-B45A-53B5179A0902}" type="pres">
      <dgm:prSet presAssocID="{E4D3087F-B7AE-4692-908C-8D9DA1F03C65}" presName="parTxOnly" presStyleLbl="node1" presStyleIdx="1" presStyleCnt="5" custLinFactNeighborX="24025" custLinFactNeighborY="19328">
        <dgm:presLayoutVars>
          <dgm:chMax val="0"/>
          <dgm:chPref val="0"/>
          <dgm:bulletEnabled val="1"/>
        </dgm:presLayoutVars>
      </dgm:prSet>
      <dgm:spPr/>
    </dgm:pt>
    <dgm:pt modelId="{45E6A603-C9A9-45FB-AAF2-641128B4F495}" type="pres">
      <dgm:prSet presAssocID="{A4A575F5-D391-44CE-875C-9ACEF34931DA}" presName="parTxOnlySpace" presStyleCnt="0"/>
      <dgm:spPr/>
    </dgm:pt>
    <dgm:pt modelId="{9415BFE6-F6DE-4562-BABA-191D29A5D625}" type="pres">
      <dgm:prSet presAssocID="{99186916-0A1A-4E3D-AE5E-11291748CB2C}" presName="parTxOnly" presStyleLbl="node1" presStyleIdx="2" presStyleCnt="5" custLinFactNeighborX="-10511" custLinFactNeighborY="19482">
        <dgm:presLayoutVars>
          <dgm:chMax val="0"/>
          <dgm:chPref val="0"/>
          <dgm:bulletEnabled val="1"/>
        </dgm:presLayoutVars>
      </dgm:prSet>
      <dgm:spPr/>
    </dgm:pt>
    <dgm:pt modelId="{3511390C-FC58-4FDB-8E2E-2CDE4D9E8F8A}" type="pres">
      <dgm:prSet presAssocID="{12B9BA04-532B-4DA7-89EF-94AAA58B41C7}" presName="parTxOnlySpace" presStyleCnt="0"/>
      <dgm:spPr/>
    </dgm:pt>
    <dgm:pt modelId="{0547AE83-9B3B-4A8D-958A-F41EA08F41B2}" type="pres">
      <dgm:prSet presAssocID="{271D01BF-FDED-447F-9F2C-DAF17E212CFC}" presName="parTxOnly" presStyleLbl="node1" presStyleIdx="3" presStyleCnt="5" custLinFactNeighborX="-26272" custLinFactNeighborY="19328">
        <dgm:presLayoutVars>
          <dgm:chMax val="0"/>
          <dgm:chPref val="0"/>
          <dgm:bulletEnabled val="1"/>
        </dgm:presLayoutVars>
      </dgm:prSet>
      <dgm:spPr/>
    </dgm:pt>
    <dgm:pt modelId="{4550B072-5ACC-40D3-BCFD-A3A32F724E60}" type="pres">
      <dgm:prSet presAssocID="{E5987632-EA71-4F6A-AA8A-4F4AFA6A071F}" presName="parTxOnlySpace" presStyleCnt="0"/>
      <dgm:spPr/>
    </dgm:pt>
    <dgm:pt modelId="{D6D1FB7D-038E-4082-B74D-C7F0A7305B14}" type="pres">
      <dgm:prSet presAssocID="{E410BE04-1BBD-4B97-A1CF-CF5A1D052C75}" presName="parTxOnly" presStyleLbl="node1" presStyleIdx="4" presStyleCnt="5" custLinFactNeighborX="-71540" custLinFactNeighborY="19328">
        <dgm:presLayoutVars>
          <dgm:chMax val="0"/>
          <dgm:chPref val="0"/>
          <dgm:bulletEnabled val="1"/>
        </dgm:presLayoutVars>
      </dgm:prSet>
      <dgm:spPr/>
    </dgm:pt>
  </dgm:ptLst>
  <dgm:cxnLst>
    <dgm:cxn modelId="{2F211D1F-FE8E-45E9-B8F9-63C58A2364B3}" type="presOf" srcId="{8239B474-BA89-4382-9CF0-E2749F50FF5D}" destId="{2AC5A5ED-C436-41A1-90F0-32E02ACE02FD}" srcOrd="0" destOrd="0" presId="urn:microsoft.com/office/officeart/2005/8/layout/chevron1"/>
    <dgm:cxn modelId="{59C26936-20BB-47FD-87A6-42B9A1F232C7}" type="presOf" srcId="{99186916-0A1A-4E3D-AE5E-11291748CB2C}" destId="{9415BFE6-F6DE-4562-BABA-191D29A5D625}" srcOrd="0" destOrd="0" presId="urn:microsoft.com/office/officeart/2005/8/layout/chevron1"/>
    <dgm:cxn modelId="{89949A5E-197C-4028-BBCF-0DC0A9ED3188}" srcId="{16076830-D796-4E2D-9910-8876090B8AD7}" destId="{E4D3087F-B7AE-4692-908C-8D9DA1F03C65}" srcOrd="1" destOrd="0" parTransId="{15D0EEBD-DB0C-47FB-A2B2-CEA4CA2C26C8}" sibTransId="{A4A575F5-D391-44CE-875C-9ACEF34931DA}"/>
    <dgm:cxn modelId="{81F83141-E08D-4995-809A-FD56C4FD6E7C}" type="presOf" srcId="{271D01BF-FDED-447F-9F2C-DAF17E212CFC}" destId="{0547AE83-9B3B-4A8D-958A-F41EA08F41B2}" srcOrd="0" destOrd="0" presId="urn:microsoft.com/office/officeart/2005/8/layout/chevron1"/>
    <dgm:cxn modelId="{6327AA79-21BB-4A49-BA94-566B68B71325}" type="presOf" srcId="{E410BE04-1BBD-4B97-A1CF-CF5A1D052C75}" destId="{D6D1FB7D-038E-4082-B74D-C7F0A7305B14}" srcOrd="0" destOrd="0" presId="urn:microsoft.com/office/officeart/2005/8/layout/chevron1"/>
    <dgm:cxn modelId="{EDDB9A7B-B6BC-4556-88E2-34AE85911B79}" srcId="{16076830-D796-4E2D-9910-8876090B8AD7}" destId="{E410BE04-1BBD-4B97-A1CF-CF5A1D052C75}" srcOrd="4" destOrd="0" parTransId="{F44272A7-725D-4219-8BC5-D70E2526AFCD}" sibTransId="{B1987660-112C-4AB3-843B-975F20FA6A7D}"/>
    <dgm:cxn modelId="{23695381-E8E7-4E4F-9702-456215686E47}" srcId="{16076830-D796-4E2D-9910-8876090B8AD7}" destId="{271D01BF-FDED-447F-9F2C-DAF17E212CFC}" srcOrd="3" destOrd="0" parTransId="{A4F6B6A0-6109-40E3-9BBE-A4EC577A4E77}" sibTransId="{E5987632-EA71-4F6A-AA8A-4F4AFA6A071F}"/>
    <dgm:cxn modelId="{E4CA84A9-3AE2-4AFB-845A-EF13A82B80B0}" srcId="{16076830-D796-4E2D-9910-8876090B8AD7}" destId="{99186916-0A1A-4E3D-AE5E-11291748CB2C}" srcOrd="2" destOrd="0" parTransId="{A527318F-5F99-40B1-983D-2B7E69BD37F5}" sibTransId="{12B9BA04-532B-4DA7-89EF-94AAA58B41C7}"/>
    <dgm:cxn modelId="{ABD251B5-FC76-4501-922A-8D1CE5E7D5C5}" srcId="{16076830-D796-4E2D-9910-8876090B8AD7}" destId="{8239B474-BA89-4382-9CF0-E2749F50FF5D}" srcOrd="0" destOrd="0" parTransId="{4F769485-C6BF-445B-9C06-56D824643806}" sibTransId="{26FF0EC1-9BFC-4509-8FBE-179EDCE99A07}"/>
    <dgm:cxn modelId="{5B5D9EB9-4B8D-45AF-BCF2-4A5C23C0793E}" type="presOf" srcId="{E4D3087F-B7AE-4692-908C-8D9DA1F03C65}" destId="{160371E6-0383-4FCE-B45A-53B5179A0902}" srcOrd="0" destOrd="0" presId="urn:microsoft.com/office/officeart/2005/8/layout/chevron1"/>
    <dgm:cxn modelId="{BBA426D1-4E96-4D3E-B1D9-CEE47F10EAD9}" type="presOf" srcId="{16076830-D796-4E2D-9910-8876090B8AD7}" destId="{9052E127-68B5-4BC0-B1D3-A7090180DF39}" srcOrd="0" destOrd="0" presId="urn:microsoft.com/office/officeart/2005/8/layout/chevron1"/>
    <dgm:cxn modelId="{7BC2D915-5B07-4989-B78F-1912DAC3DA79}" type="presParOf" srcId="{9052E127-68B5-4BC0-B1D3-A7090180DF39}" destId="{2AC5A5ED-C436-41A1-90F0-32E02ACE02FD}" srcOrd="0" destOrd="0" presId="urn:microsoft.com/office/officeart/2005/8/layout/chevron1"/>
    <dgm:cxn modelId="{0A67BEAC-CF09-42A7-8605-AF712A2E6E56}" type="presParOf" srcId="{9052E127-68B5-4BC0-B1D3-A7090180DF39}" destId="{FB9A8AC9-AC76-4635-BF0A-E2493B6DB2C4}" srcOrd="1" destOrd="0" presId="urn:microsoft.com/office/officeart/2005/8/layout/chevron1"/>
    <dgm:cxn modelId="{CB59E9CF-944B-4C1A-940C-ED7DDAE6B0A1}" type="presParOf" srcId="{9052E127-68B5-4BC0-B1D3-A7090180DF39}" destId="{160371E6-0383-4FCE-B45A-53B5179A0902}" srcOrd="2" destOrd="0" presId="urn:microsoft.com/office/officeart/2005/8/layout/chevron1"/>
    <dgm:cxn modelId="{696362ED-73B7-4458-8511-085ACB34680A}" type="presParOf" srcId="{9052E127-68B5-4BC0-B1D3-A7090180DF39}" destId="{45E6A603-C9A9-45FB-AAF2-641128B4F495}" srcOrd="3" destOrd="0" presId="urn:microsoft.com/office/officeart/2005/8/layout/chevron1"/>
    <dgm:cxn modelId="{FA14740D-829A-4094-A379-46161B6DF4ED}" type="presParOf" srcId="{9052E127-68B5-4BC0-B1D3-A7090180DF39}" destId="{9415BFE6-F6DE-4562-BABA-191D29A5D625}" srcOrd="4" destOrd="0" presId="urn:microsoft.com/office/officeart/2005/8/layout/chevron1"/>
    <dgm:cxn modelId="{A62B9960-A5EF-44C9-9D9B-CE79C3DFE0BD}" type="presParOf" srcId="{9052E127-68B5-4BC0-B1D3-A7090180DF39}" destId="{3511390C-FC58-4FDB-8E2E-2CDE4D9E8F8A}" srcOrd="5" destOrd="0" presId="urn:microsoft.com/office/officeart/2005/8/layout/chevron1"/>
    <dgm:cxn modelId="{F887F5ED-97FA-481B-9ECB-1C4190DDAC12}" type="presParOf" srcId="{9052E127-68B5-4BC0-B1D3-A7090180DF39}" destId="{0547AE83-9B3B-4A8D-958A-F41EA08F41B2}" srcOrd="6" destOrd="0" presId="urn:microsoft.com/office/officeart/2005/8/layout/chevron1"/>
    <dgm:cxn modelId="{3CD922D6-5607-44B9-8153-6FF37796C791}" type="presParOf" srcId="{9052E127-68B5-4BC0-B1D3-A7090180DF39}" destId="{4550B072-5ACC-40D3-BCFD-A3A32F724E60}" srcOrd="7" destOrd="0" presId="urn:microsoft.com/office/officeart/2005/8/layout/chevron1"/>
    <dgm:cxn modelId="{DC8B9E7B-40F3-4952-BC93-D36328463F23}" type="presParOf" srcId="{9052E127-68B5-4BC0-B1D3-A7090180DF39}" destId="{D6D1FB7D-038E-4082-B74D-C7F0A7305B1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6076830-D796-4E2D-9910-8876090B8AD7}" type="doc">
      <dgm:prSet loTypeId="urn:microsoft.com/office/officeart/2005/8/layout/chevron1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8239B474-BA89-4382-9CF0-E2749F50FF5D}">
      <dgm:prSet phldrT="[Texte]"/>
      <dgm:spPr>
        <a:solidFill>
          <a:schemeClr val="tx2"/>
        </a:solidFill>
        <a:ln>
          <a:solidFill>
            <a:schemeClr val="tx1"/>
          </a:solidFill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</dgm:spPr>
      <dgm:t>
        <a:bodyPr/>
        <a:lstStyle/>
        <a:p>
          <a:r>
            <a:rPr lang="fr-FR" b="1" i="0" dirty="0"/>
            <a:t>Introduction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4F769485-C6BF-445B-9C06-56D824643806}" type="parTrans" cxnId="{ABD251B5-FC76-4501-922A-8D1CE5E7D5C5}">
      <dgm:prSet/>
      <dgm:spPr/>
      <dgm:t>
        <a:bodyPr/>
        <a:lstStyle/>
        <a:p>
          <a:endParaRPr lang="fr-FR"/>
        </a:p>
      </dgm:t>
    </dgm:pt>
    <dgm:pt modelId="{26FF0EC1-9BFC-4509-8FBE-179EDCE99A07}" type="sibTrans" cxnId="{ABD251B5-FC76-4501-922A-8D1CE5E7D5C5}">
      <dgm:prSet/>
      <dgm:spPr/>
      <dgm:t>
        <a:bodyPr/>
        <a:lstStyle/>
        <a:p>
          <a:endParaRPr lang="fr-FR"/>
        </a:p>
      </dgm:t>
    </dgm:pt>
    <dgm:pt modelId="{E410BE04-1BBD-4B97-A1CF-CF5A1D052C75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F44272A7-725D-4219-8BC5-D70E2526AFCD}" type="parTrans" cxnId="{EDDB9A7B-B6BC-4556-88E2-34AE85911B79}">
      <dgm:prSet/>
      <dgm:spPr/>
      <dgm:t>
        <a:bodyPr/>
        <a:lstStyle/>
        <a:p>
          <a:endParaRPr lang="fr-FR"/>
        </a:p>
      </dgm:t>
    </dgm:pt>
    <dgm:pt modelId="{B1987660-112C-4AB3-843B-975F20FA6A7D}" type="sibTrans" cxnId="{EDDB9A7B-B6BC-4556-88E2-34AE85911B79}">
      <dgm:prSet/>
      <dgm:spPr/>
      <dgm:t>
        <a:bodyPr/>
        <a:lstStyle/>
        <a:p>
          <a:endParaRPr lang="fr-FR"/>
        </a:p>
      </dgm:t>
    </dgm:pt>
    <dgm:pt modelId="{99186916-0A1A-4E3D-AE5E-11291748CB2C}">
      <dgm:prSet phldrT="[Texte]"/>
      <dgm:spPr>
        <a:solidFill>
          <a:schemeClr val="tx2"/>
        </a:solidFill>
      </dgm:spPr>
      <dgm:t>
        <a:bodyPr/>
        <a:lstStyle/>
        <a:p>
          <a:r>
            <a:rPr lang="fr-SN" noProof="0" dirty="0"/>
            <a:t>Méthodologie de recherche </a:t>
          </a:r>
          <a:endParaRPr lang="fr-FR" dirty="0"/>
        </a:p>
      </dgm:t>
    </dgm:pt>
    <dgm:pt modelId="{A527318F-5F99-40B1-983D-2B7E69BD37F5}" type="parTrans" cxnId="{E4CA84A9-3AE2-4AFB-845A-EF13A82B80B0}">
      <dgm:prSet/>
      <dgm:spPr/>
      <dgm:t>
        <a:bodyPr/>
        <a:lstStyle/>
        <a:p>
          <a:endParaRPr lang="fr-FR"/>
        </a:p>
      </dgm:t>
    </dgm:pt>
    <dgm:pt modelId="{12B9BA04-532B-4DA7-89EF-94AAA58B41C7}" type="sibTrans" cxnId="{E4CA84A9-3AE2-4AFB-845A-EF13A82B80B0}">
      <dgm:prSet/>
      <dgm:spPr/>
      <dgm:t>
        <a:bodyPr/>
        <a:lstStyle/>
        <a:p>
          <a:endParaRPr lang="fr-FR"/>
        </a:p>
      </dgm:t>
    </dgm:pt>
    <dgm:pt modelId="{271D01BF-FDED-447F-9F2C-DAF17E212CFC}">
      <dgm:prSet phldrT="[Texte]"/>
      <dgm:spPr>
        <a:solidFill>
          <a:schemeClr val="accent3"/>
        </a:solidFill>
      </dgm:spPr>
      <dgm:t>
        <a:bodyPr/>
        <a:lstStyle/>
        <a:p>
          <a:r>
            <a:rPr lang="fr-FR" dirty="0"/>
            <a:t>Etat d ’avancement </a:t>
          </a:r>
        </a:p>
      </dgm:t>
    </dgm:pt>
    <dgm:pt modelId="{E5987632-EA71-4F6A-AA8A-4F4AFA6A071F}" type="sibTrans" cxnId="{23695381-E8E7-4E4F-9702-456215686E47}">
      <dgm:prSet/>
      <dgm:spPr/>
      <dgm:t>
        <a:bodyPr/>
        <a:lstStyle/>
        <a:p>
          <a:endParaRPr lang="fr-FR"/>
        </a:p>
      </dgm:t>
    </dgm:pt>
    <dgm:pt modelId="{A4F6B6A0-6109-40E3-9BBE-A4EC577A4E77}" type="parTrans" cxnId="{23695381-E8E7-4E4F-9702-456215686E47}">
      <dgm:prSet/>
      <dgm:spPr/>
      <dgm:t>
        <a:bodyPr/>
        <a:lstStyle/>
        <a:p>
          <a:endParaRPr lang="fr-FR"/>
        </a:p>
      </dgm:t>
    </dgm:pt>
    <dgm:pt modelId="{E4D3087F-B7AE-4692-908C-8D9DA1F03C65}">
      <dgm:prSet phldrT="[Texte]"/>
      <dgm:spPr>
        <a:solidFill>
          <a:schemeClr val="tx2"/>
        </a:solidFill>
        <a:ln>
          <a:solidFill>
            <a:schemeClr val="tx1"/>
          </a:solidFill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</dgm:spPr>
      <dgm:t>
        <a:bodyPr/>
        <a:lstStyle/>
        <a:p>
          <a:r>
            <a:rPr lang="fr-FR" b="1" i="0" dirty="0"/>
            <a:t>Situation Géographique 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15D0EEBD-DB0C-47FB-A2B2-CEA4CA2C26C8}" type="parTrans" cxnId="{89949A5E-197C-4028-BBCF-0DC0A9ED3188}">
      <dgm:prSet/>
      <dgm:spPr/>
      <dgm:t>
        <a:bodyPr/>
        <a:lstStyle/>
        <a:p>
          <a:endParaRPr lang="fr-FR"/>
        </a:p>
      </dgm:t>
    </dgm:pt>
    <dgm:pt modelId="{A4A575F5-D391-44CE-875C-9ACEF34931DA}" type="sibTrans" cxnId="{89949A5E-197C-4028-BBCF-0DC0A9ED3188}">
      <dgm:prSet/>
      <dgm:spPr/>
      <dgm:t>
        <a:bodyPr/>
        <a:lstStyle/>
        <a:p>
          <a:endParaRPr lang="fr-FR"/>
        </a:p>
      </dgm:t>
    </dgm:pt>
    <dgm:pt modelId="{9052E127-68B5-4BC0-B1D3-A7090180DF39}" type="pres">
      <dgm:prSet presAssocID="{16076830-D796-4E2D-9910-8876090B8AD7}" presName="Name0" presStyleCnt="0">
        <dgm:presLayoutVars>
          <dgm:dir/>
          <dgm:animLvl val="lvl"/>
          <dgm:resizeHandles val="exact"/>
        </dgm:presLayoutVars>
      </dgm:prSet>
      <dgm:spPr/>
    </dgm:pt>
    <dgm:pt modelId="{2AC5A5ED-C436-41A1-90F0-32E02ACE02FD}" type="pres">
      <dgm:prSet presAssocID="{8239B474-BA89-4382-9CF0-E2749F50FF5D}" presName="parTxOnly" presStyleLbl="node1" presStyleIdx="0" presStyleCnt="5" custLinFactNeighborX="24025" custLinFactNeighborY="19328">
        <dgm:presLayoutVars>
          <dgm:chMax val="0"/>
          <dgm:chPref val="0"/>
          <dgm:bulletEnabled val="1"/>
        </dgm:presLayoutVars>
      </dgm:prSet>
      <dgm:spPr/>
    </dgm:pt>
    <dgm:pt modelId="{FB9A8AC9-AC76-4635-BF0A-E2493B6DB2C4}" type="pres">
      <dgm:prSet presAssocID="{26FF0EC1-9BFC-4509-8FBE-179EDCE99A07}" presName="parTxOnlySpace" presStyleCnt="0"/>
      <dgm:spPr/>
    </dgm:pt>
    <dgm:pt modelId="{160371E6-0383-4FCE-B45A-53B5179A0902}" type="pres">
      <dgm:prSet presAssocID="{E4D3087F-B7AE-4692-908C-8D9DA1F03C65}" presName="parTxOnly" presStyleLbl="node1" presStyleIdx="1" presStyleCnt="5" custLinFactNeighborX="24025" custLinFactNeighborY="19328">
        <dgm:presLayoutVars>
          <dgm:chMax val="0"/>
          <dgm:chPref val="0"/>
          <dgm:bulletEnabled val="1"/>
        </dgm:presLayoutVars>
      </dgm:prSet>
      <dgm:spPr/>
    </dgm:pt>
    <dgm:pt modelId="{45E6A603-C9A9-45FB-AAF2-641128B4F495}" type="pres">
      <dgm:prSet presAssocID="{A4A575F5-D391-44CE-875C-9ACEF34931DA}" presName="parTxOnlySpace" presStyleCnt="0"/>
      <dgm:spPr/>
    </dgm:pt>
    <dgm:pt modelId="{9415BFE6-F6DE-4562-BABA-191D29A5D625}" type="pres">
      <dgm:prSet presAssocID="{99186916-0A1A-4E3D-AE5E-11291748CB2C}" presName="parTxOnly" presStyleLbl="node1" presStyleIdx="2" presStyleCnt="5" custLinFactNeighborX="-10511" custLinFactNeighborY="19482">
        <dgm:presLayoutVars>
          <dgm:chMax val="0"/>
          <dgm:chPref val="0"/>
          <dgm:bulletEnabled val="1"/>
        </dgm:presLayoutVars>
      </dgm:prSet>
      <dgm:spPr/>
    </dgm:pt>
    <dgm:pt modelId="{3511390C-FC58-4FDB-8E2E-2CDE4D9E8F8A}" type="pres">
      <dgm:prSet presAssocID="{12B9BA04-532B-4DA7-89EF-94AAA58B41C7}" presName="parTxOnlySpace" presStyleCnt="0"/>
      <dgm:spPr/>
    </dgm:pt>
    <dgm:pt modelId="{0547AE83-9B3B-4A8D-958A-F41EA08F41B2}" type="pres">
      <dgm:prSet presAssocID="{271D01BF-FDED-447F-9F2C-DAF17E212CFC}" presName="parTxOnly" presStyleLbl="node1" presStyleIdx="3" presStyleCnt="5" custLinFactNeighborX="-26272" custLinFactNeighborY="19328">
        <dgm:presLayoutVars>
          <dgm:chMax val="0"/>
          <dgm:chPref val="0"/>
          <dgm:bulletEnabled val="1"/>
        </dgm:presLayoutVars>
      </dgm:prSet>
      <dgm:spPr/>
    </dgm:pt>
    <dgm:pt modelId="{4550B072-5ACC-40D3-BCFD-A3A32F724E60}" type="pres">
      <dgm:prSet presAssocID="{E5987632-EA71-4F6A-AA8A-4F4AFA6A071F}" presName="parTxOnlySpace" presStyleCnt="0"/>
      <dgm:spPr/>
    </dgm:pt>
    <dgm:pt modelId="{D6D1FB7D-038E-4082-B74D-C7F0A7305B14}" type="pres">
      <dgm:prSet presAssocID="{E410BE04-1BBD-4B97-A1CF-CF5A1D052C75}" presName="parTxOnly" presStyleLbl="node1" presStyleIdx="4" presStyleCnt="5" custLinFactNeighborX="-71540" custLinFactNeighborY="19328">
        <dgm:presLayoutVars>
          <dgm:chMax val="0"/>
          <dgm:chPref val="0"/>
          <dgm:bulletEnabled val="1"/>
        </dgm:presLayoutVars>
      </dgm:prSet>
      <dgm:spPr/>
    </dgm:pt>
  </dgm:ptLst>
  <dgm:cxnLst>
    <dgm:cxn modelId="{2F211D1F-FE8E-45E9-B8F9-63C58A2364B3}" type="presOf" srcId="{8239B474-BA89-4382-9CF0-E2749F50FF5D}" destId="{2AC5A5ED-C436-41A1-90F0-32E02ACE02FD}" srcOrd="0" destOrd="0" presId="urn:microsoft.com/office/officeart/2005/8/layout/chevron1"/>
    <dgm:cxn modelId="{59C26936-20BB-47FD-87A6-42B9A1F232C7}" type="presOf" srcId="{99186916-0A1A-4E3D-AE5E-11291748CB2C}" destId="{9415BFE6-F6DE-4562-BABA-191D29A5D625}" srcOrd="0" destOrd="0" presId="urn:microsoft.com/office/officeart/2005/8/layout/chevron1"/>
    <dgm:cxn modelId="{89949A5E-197C-4028-BBCF-0DC0A9ED3188}" srcId="{16076830-D796-4E2D-9910-8876090B8AD7}" destId="{E4D3087F-B7AE-4692-908C-8D9DA1F03C65}" srcOrd="1" destOrd="0" parTransId="{15D0EEBD-DB0C-47FB-A2B2-CEA4CA2C26C8}" sibTransId="{A4A575F5-D391-44CE-875C-9ACEF34931DA}"/>
    <dgm:cxn modelId="{81F83141-E08D-4995-809A-FD56C4FD6E7C}" type="presOf" srcId="{271D01BF-FDED-447F-9F2C-DAF17E212CFC}" destId="{0547AE83-9B3B-4A8D-958A-F41EA08F41B2}" srcOrd="0" destOrd="0" presId="urn:microsoft.com/office/officeart/2005/8/layout/chevron1"/>
    <dgm:cxn modelId="{6327AA79-21BB-4A49-BA94-566B68B71325}" type="presOf" srcId="{E410BE04-1BBD-4B97-A1CF-CF5A1D052C75}" destId="{D6D1FB7D-038E-4082-B74D-C7F0A7305B14}" srcOrd="0" destOrd="0" presId="urn:microsoft.com/office/officeart/2005/8/layout/chevron1"/>
    <dgm:cxn modelId="{EDDB9A7B-B6BC-4556-88E2-34AE85911B79}" srcId="{16076830-D796-4E2D-9910-8876090B8AD7}" destId="{E410BE04-1BBD-4B97-A1CF-CF5A1D052C75}" srcOrd="4" destOrd="0" parTransId="{F44272A7-725D-4219-8BC5-D70E2526AFCD}" sibTransId="{B1987660-112C-4AB3-843B-975F20FA6A7D}"/>
    <dgm:cxn modelId="{23695381-E8E7-4E4F-9702-456215686E47}" srcId="{16076830-D796-4E2D-9910-8876090B8AD7}" destId="{271D01BF-FDED-447F-9F2C-DAF17E212CFC}" srcOrd="3" destOrd="0" parTransId="{A4F6B6A0-6109-40E3-9BBE-A4EC577A4E77}" sibTransId="{E5987632-EA71-4F6A-AA8A-4F4AFA6A071F}"/>
    <dgm:cxn modelId="{E4CA84A9-3AE2-4AFB-845A-EF13A82B80B0}" srcId="{16076830-D796-4E2D-9910-8876090B8AD7}" destId="{99186916-0A1A-4E3D-AE5E-11291748CB2C}" srcOrd="2" destOrd="0" parTransId="{A527318F-5F99-40B1-983D-2B7E69BD37F5}" sibTransId="{12B9BA04-532B-4DA7-89EF-94AAA58B41C7}"/>
    <dgm:cxn modelId="{ABD251B5-FC76-4501-922A-8D1CE5E7D5C5}" srcId="{16076830-D796-4E2D-9910-8876090B8AD7}" destId="{8239B474-BA89-4382-9CF0-E2749F50FF5D}" srcOrd="0" destOrd="0" parTransId="{4F769485-C6BF-445B-9C06-56D824643806}" sibTransId="{26FF0EC1-9BFC-4509-8FBE-179EDCE99A07}"/>
    <dgm:cxn modelId="{5B5D9EB9-4B8D-45AF-BCF2-4A5C23C0793E}" type="presOf" srcId="{E4D3087F-B7AE-4692-908C-8D9DA1F03C65}" destId="{160371E6-0383-4FCE-B45A-53B5179A0902}" srcOrd="0" destOrd="0" presId="urn:microsoft.com/office/officeart/2005/8/layout/chevron1"/>
    <dgm:cxn modelId="{BBA426D1-4E96-4D3E-B1D9-CEE47F10EAD9}" type="presOf" srcId="{16076830-D796-4E2D-9910-8876090B8AD7}" destId="{9052E127-68B5-4BC0-B1D3-A7090180DF39}" srcOrd="0" destOrd="0" presId="urn:microsoft.com/office/officeart/2005/8/layout/chevron1"/>
    <dgm:cxn modelId="{7BC2D915-5B07-4989-B78F-1912DAC3DA79}" type="presParOf" srcId="{9052E127-68B5-4BC0-B1D3-A7090180DF39}" destId="{2AC5A5ED-C436-41A1-90F0-32E02ACE02FD}" srcOrd="0" destOrd="0" presId="urn:microsoft.com/office/officeart/2005/8/layout/chevron1"/>
    <dgm:cxn modelId="{0A67BEAC-CF09-42A7-8605-AF712A2E6E56}" type="presParOf" srcId="{9052E127-68B5-4BC0-B1D3-A7090180DF39}" destId="{FB9A8AC9-AC76-4635-BF0A-E2493B6DB2C4}" srcOrd="1" destOrd="0" presId="urn:microsoft.com/office/officeart/2005/8/layout/chevron1"/>
    <dgm:cxn modelId="{CB59E9CF-944B-4C1A-940C-ED7DDAE6B0A1}" type="presParOf" srcId="{9052E127-68B5-4BC0-B1D3-A7090180DF39}" destId="{160371E6-0383-4FCE-B45A-53B5179A0902}" srcOrd="2" destOrd="0" presId="urn:microsoft.com/office/officeart/2005/8/layout/chevron1"/>
    <dgm:cxn modelId="{696362ED-73B7-4458-8511-085ACB34680A}" type="presParOf" srcId="{9052E127-68B5-4BC0-B1D3-A7090180DF39}" destId="{45E6A603-C9A9-45FB-AAF2-641128B4F495}" srcOrd="3" destOrd="0" presId="urn:microsoft.com/office/officeart/2005/8/layout/chevron1"/>
    <dgm:cxn modelId="{FA14740D-829A-4094-A379-46161B6DF4ED}" type="presParOf" srcId="{9052E127-68B5-4BC0-B1D3-A7090180DF39}" destId="{9415BFE6-F6DE-4562-BABA-191D29A5D625}" srcOrd="4" destOrd="0" presId="urn:microsoft.com/office/officeart/2005/8/layout/chevron1"/>
    <dgm:cxn modelId="{A62B9960-A5EF-44C9-9D9B-CE79C3DFE0BD}" type="presParOf" srcId="{9052E127-68B5-4BC0-B1D3-A7090180DF39}" destId="{3511390C-FC58-4FDB-8E2E-2CDE4D9E8F8A}" srcOrd="5" destOrd="0" presId="urn:microsoft.com/office/officeart/2005/8/layout/chevron1"/>
    <dgm:cxn modelId="{F887F5ED-97FA-481B-9ECB-1C4190DDAC12}" type="presParOf" srcId="{9052E127-68B5-4BC0-B1D3-A7090180DF39}" destId="{0547AE83-9B3B-4A8D-958A-F41EA08F41B2}" srcOrd="6" destOrd="0" presId="urn:microsoft.com/office/officeart/2005/8/layout/chevron1"/>
    <dgm:cxn modelId="{3CD922D6-5607-44B9-8153-6FF37796C791}" type="presParOf" srcId="{9052E127-68B5-4BC0-B1D3-A7090180DF39}" destId="{4550B072-5ACC-40D3-BCFD-A3A32F724E60}" srcOrd="7" destOrd="0" presId="urn:microsoft.com/office/officeart/2005/8/layout/chevron1"/>
    <dgm:cxn modelId="{DC8B9E7B-40F3-4952-BC93-D36328463F23}" type="presParOf" srcId="{9052E127-68B5-4BC0-B1D3-A7090180DF39}" destId="{D6D1FB7D-038E-4082-B74D-C7F0A7305B1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8E5F3-9566-4B50-BF7E-B90492D9D8D5}">
      <dsp:nvSpPr>
        <dsp:cNvPr id="0" name=""/>
        <dsp:cNvSpPr/>
      </dsp:nvSpPr>
      <dsp:spPr>
        <a:xfrm>
          <a:off x="0" y="0"/>
          <a:ext cx="8072211" cy="8064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sp:txBody>
      <dsp:txXfrm>
        <a:off x="23619" y="23619"/>
        <a:ext cx="7107665" cy="759186"/>
      </dsp:txXfrm>
    </dsp:sp>
    <dsp:sp modelId="{E797610E-D24D-4469-B1C8-F4B75FB110CD}">
      <dsp:nvSpPr>
        <dsp:cNvPr id="0" name=""/>
        <dsp:cNvSpPr/>
      </dsp:nvSpPr>
      <dsp:spPr>
        <a:xfrm>
          <a:off x="602795" y="918428"/>
          <a:ext cx="8072211" cy="8064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>
              <a:latin typeface="Times New Roman" panose="02020603050405020304" pitchFamily="18" charset="0"/>
              <a:cs typeface="Times New Roman" panose="02020603050405020304" pitchFamily="18" charset="0"/>
            </a:rPr>
            <a:t>Situation géographique</a:t>
          </a:r>
          <a:endParaRPr lang="fr-FR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6414" y="942047"/>
        <a:ext cx="6898002" cy="759186"/>
      </dsp:txXfrm>
    </dsp:sp>
    <dsp:sp modelId="{5AD398E3-82E9-4409-A74F-8F5F47C17135}">
      <dsp:nvSpPr>
        <dsp:cNvPr id="0" name=""/>
        <dsp:cNvSpPr/>
      </dsp:nvSpPr>
      <dsp:spPr>
        <a:xfrm>
          <a:off x="1205590" y="1836856"/>
          <a:ext cx="8072211" cy="8064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Méthodologie</a:t>
          </a:r>
        </a:p>
      </dsp:txBody>
      <dsp:txXfrm>
        <a:off x="1229209" y="1860475"/>
        <a:ext cx="6898002" cy="759186"/>
      </dsp:txXfrm>
    </dsp:sp>
    <dsp:sp modelId="{4F1CFCD3-75DC-4DA9-A6CB-83625BB42A6E}">
      <dsp:nvSpPr>
        <dsp:cNvPr id="0" name=""/>
        <dsp:cNvSpPr/>
      </dsp:nvSpPr>
      <dsp:spPr>
        <a:xfrm>
          <a:off x="1808385" y="2755284"/>
          <a:ext cx="8072211" cy="8064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Etat d’avancement</a:t>
          </a:r>
        </a:p>
      </dsp:txBody>
      <dsp:txXfrm>
        <a:off x="1832004" y="2778903"/>
        <a:ext cx="6898002" cy="759186"/>
      </dsp:txXfrm>
    </dsp:sp>
    <dsp:sp modelId="{D69E1386-BB91-4D74-AFCA-BAE4AB9FFAB6}">
      <dsp:nvSpPr>
        <dsp:cNvPr id="0" name=""/>
        <dsp:cNvSpPr/>
      </dsp:nvSpPr>
      <dsp:spPr>
        <a:xfrm>
          <a:off x="2411180" y="3673713"/>
          <a:ext cx="8072211" cy="8064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conclusion</a:t>
          </a:r>
        </a:p>
      </dsp:txBody>
      <dsp:txXfrm>
        <a:off x="2434799" y="3697332"/>
        <a:ext cx="6898002" cy="759186"/>
      </dsp:txXfrm>
    </dsp:sp>
    <dsp:sp modelId="{5BDB4038-672A-40EF-9B41-F9035EAC6D74}">
      <dsp:nvSpPr>
        <dsp:cNvPr id="0" name=""/>
        <dsp:cNvSpPr/>
      </dsp:nvSpPr>
      <dsp:spPr>
        <a:xfrm>
          <a:off x="7548035" y="589138"/>
          <a:ext cx="524176" cy="52417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500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65975" y="589138"/>
        <a:ext cx="288296" cy="394442"/>
      </dsp:txXfrm>
    </dsp:sp>
    <dsp:sp modelId="{E72D59BA-D50B-45C6-BE86-F96499D54F9A}">
      <dsp:nvSpPr>
        <dsp:cNvPr id="0" name=""/>
        <dsp:cNvSpPr/>
      </dsp:nvSpPr>
      <dsp:spPr>
        <a:xfrm>
          <a:off x="8150830" y="1507566"/>
          <a:ext cx="524176" cy="52417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500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268770" y="1507566"/>
        <a:ext cx="288296" cy="394442"/>
      </dsp:txXfrm>
    </dsp:sp>
    <dsp:sp modelId="{58779139-1DB5-42D8-8AFD-64047CE05000}">
      <dsp:nvSpPr>
        <dsp:cNvPr id="0" name=""/>
        <dsp:cNvSpPr/>
      </dsp:nvSpPr>
      <dsp:spPr>
        <a:xfrm>
          <a:off x="8753625" y="2412554"/>
          <a:ext cx="524176" cy="52417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400" kern="1200"/>
        </a:p>
      </dsp:txBody>
      <dsp:txXfrm>
        <a:off x="8871565" y="2412554"/>
        <a:ext cx="288296" cy="394442"/>
      </dsp:txXfrm>
    </dsp:sp>
    <dsp:sp modelId="{E74AC338-CB58-4D61-B8B6-8C222301A323}">
      <dsp:nvSpPr>
        <dsp:cNvPr id="0" name=""/>
        <dsp:cNvSpPr/>
      </dsp:nvSpPr>
      <dsp:spPr>
        <a:xfrm>
          <a:off x="9356420" y="3339942"/>
          <a:ext cx="524176" cy="52417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400" kern="1200"/>
        </a:p>
      </dsp:txBody>
      <dsp:txXfrm>
        <a:off x="9474360" y="3339942"/>
        <a:ext cx="288296" cy="39444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5A5ED-C436-41A1-90F0-32E02ACE02FD}">
      <dsp:nvSpPr>
        <dsp:cNvPr id="0" name=""/>
        <dsp:cNvSpPr/>
      </dsp:nvSpPr>
      <dsp:spPr>
        <a:xfrm>
          <a:off x="64393" y="1237174"/>
          <a:ext cx="2560525" cy="1024210"/>
        </a:xfrm>
        <a:prstGeom prst="chevron">
          <a:avLst/>
        </a:prstGeom>
        <a:solidFill>
          <a:schemeClr val="tx2"/>
        </a:solidFill>
        <a:ln>
          <a:solidFill>
            <a:schemeClr val="tx1"/>
          </a:solidFill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0" kern="1200" dirty="0"/>
            <a:t>Introduction</a:t>
          </a:r>
        </a:p>
      </dsp:txBody>
      <dsp:txXfrm>
        <a:off x="576498" y="1237174"/>
        <a:ext cx="1536315" cy="1024210"/>
      </dsp:txXfrm>
    </dsp:sp>
    <dsp:sp modelId="{160371E6-0383-4FCE-B45A-53B5179A0902}">
      <dsp:nvSpPr>
        <dsp:cNvPr id="0" name=""/>
        <dsp:cNvSpPr/>
      </dsp:nvSpPr>
      <dsp:spPr>
        <a:xfrm>
          <a:off x="2368866" y="1237174"/>
          <a:ext cx="2560525" cy="1024210"/>
        </a:xfrm>
        <a:prstGeom prst="chevron">
          <a:avLst/>
        </a:prstGeom>
        <a:solidFill>
          <a:schemeClr val="tx2"/>
        </a:solidFill>
        <a:ln>
          <a:solidFill>
            <a:schemeClr val="tx1"/>
          </a:solidFill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0" kern="1200" dirty="0"/>
            <a:t>Situation Géographique </a:t>
          </a:r>
        </a:p>
      </dsp:txBody>
      <dsp:txXfrm>
        <a:off x="2880971" y="1237174"/>
        <a:ext cx="1536315" cy="1024210"/>
      </dsp:txXfrm>
    </dsp:sp>
    <dsp:sp modelId="{9415BFE6-F6DE-4562-BABA-191D29A5D625}">
      <dsp:nvSpPr>
        <dsp:cNvPr id="0" name=""/>
        <dsp:cNvSpPr/>
      </dsp:nvSpPr>
      <dsp:spPr>
        <a:xfrm>
          <a:off x="4584908" y="1238751"/>
          <a:ext cx="2560525" cy="1024210"/>
        </a:xfrm>
        <a:prstGeom prst="chevron">
          <a:avLst/>
        </a:prstGeom>
        <a:solidFill>
          <a:schemeClr val="tx2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SN" sz="1700" kern="1200" noProof="0" dirty="0"/>
            <a:t>Méthodologie de recherche </a:t>
          </a:r>
          <a:endParaRPr lang="fr-FR" sz="1700" kern="1200" dirty="0"/>
        </a:p>
      </dsp:txBody>
      <dsp:txXfrm>
        <a:off x="5097013" y="1238751"/>
        <a:ext cx="1536315" cy="1024210"/>
      </dsp:txXfrm>
    </dsp:sp>
    <dsp:sp modelId="{0547AE83-9B3B-4A8D-958A-F41EA08F41B2}">
      <dsp:nvSpPr>
        <dsp:cNvPr id="0" name=""/>
        <dsp:cNvSpPr/>
      </dsp:nvSpPr>
      <dsp:spPr>
        <a:xfrm>
          <a:off x="6849024" y="1237174"/>
          <a:ext cx="2560525" cy="1024210"/>
        </a:xfrm>
        <a:prstGeom prst="chevron">
          <a:avLst/>
        </a:prstGeom>
        <a:solidFill>
          <a:schemeClr val="accent3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Etat d ’avancement </a:t>
          </a:r>
        </a:p>
      </dsp:txBody>
      <dsp:txXfrm>
        <a:off x="7361129" y="1237174"/>
        <a:ext cx="1536315" cy="1024210"/>
      </dsp:txXfrm>
    </dsp:sp>
    <dsp:sp modelId="{D6D1FB7D-038E-4082-B74D-C7F0A7305B14}">
      <dsp:nvSpPr>
        <dsp:cNvPr id="0" name=""/>
        <dsp:cNvSpPr/>
      </dsp:nvSpPr>
      <dsp:spPr>
        <a:xfrm>
          <a:off x="9037587" y="1237174"/>
          <a:ext cx="2560525" cy="1024210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Conclusion</a:t>
          </a:r>
        </a:p>
      </dsp:txBody>
      <dsp:txXfrm>
        <a:off x="9549692" y="1237174"/>
        <a:ext cx="1536315" cy="102421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5A5ED-C436-41A1-90F0-32E02ACE02FD}">
      <dsp:nvSpPr>
        <dsp:cNvPr id="0" name=""/>
        <dsp:cNvSpPr/>
      </dsp:nvSpPr>
      <dsp:spPr>
        <a:xfrm>
          <a:off x="64393" y="1203413"/>
          <a:ext cx="2560525" cy="1024210"/>
        </a:xfrm>
        <a:prstGeom prst="chevron">
          <a:avLst/>
        </a:prstGeom>
        <a:solidFill>
          <a:schemeClr val="tx2"/>
        </a:solidFill>
        <a:ln>
          <a:solidFill>
            <a:schemeClr val="tx1"/>
          </a:solidFill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0" kern="1200" dirty="0"/>
            <a:t>Introduction</a:t>
          </a:r>
        </a:p>
      </dsp:txBody>
      <dsp:txXfrm>
        <a:off x="576498" y="1203413"/>
        <a:ext cx="1536315" cy="1024210"/>
      </dsp:txXfrm>
    </dsp:sp>
    <dsp:sp modelId="{160371E6-0383-4FCE-B45A-53B5179A0902}">
      <dsp:nvSpPr>
        <dsp:cNvPr id="0" name=""/>
        <dsp:cNvSpPr/>
      </dsp:nvSpPr>
      <dsp:spPr>
        <a:xfrm>
          <a:off x="2368866" y="1203413"/>
          <a:ext cx="2560525" cy="1024210"/>
        </a:xfrm>
        <a:prstGeom prst="chevron">
          <a:avLst/>
        </a:prstGeom>
        <a:solidFill>
          <a:schemeClr val="tx2"/>
        </a:solidFill>
        <a:ln>
          <a:solidFill>
            <a:schemeClr val="tx1"/>
          </a:solidFill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0" kern="1200" dirty="0"/>
            <a:t>Situation Géographique </a:t>
          </a:r>
        </a:p>
      </dsp:txBody>
      <dsp:txXfrm>
        <a:off x="2880971" y="1203413"/>
        <a:ext cx="1536315" cy="1024210"/>
      </dsp:txXfrm>
    </dsp:sp>
    <dsp:sp modelId="{9415BFE6-F6DE-4562-BABA-191D29A5D625}">
      <dsp:nvSpPr>
        <dsp:cNvPr id="0" name=""/>
        <dsp:cNvSpPr/>
      </dsp:nvSpPr>
      <dsp:spPr>
        <a:xfrm>
          <a:off x="4551936" y="1184752"/>
          <a:ext cx="2560525" cy="1024210"/>
        </a:xfrm>
        <a:prstGeom prst="chevron">
          <a:avLst/>
        </a:prstGeom>
        <a:solidFill>
          <a:schemeClr val="tx2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SN" sz="1700" kern="1200" noProof="0" dirty="0"/>
            <a:t>Méthodologie de recherche </a:t>
          </a:r>
          <a:endParaRPr lang="fr-FR" sz="1700" kern="1200" dirty="0"/>
        </a:p>
      </dsp:txBody>
      <dsp:txXfrm>
        <a:off x="5064041" y="1184752"/>
        <a:ext cx="1536315" cy="1024210"/>
      </dsp:txXfrm>
    </dsp:sp>
    <dsp:sp modelId="{0547AE83-9B3B-4A8D-958A-F41EA08F41B2}">
      <dsp:nvSpPr>
        <dsp:cNvPr id="0" name=""/>
        <dsp:cNvSpPr/>
      </dsp:nvSpPr>
      <dsp:spPr>
        <a:xfrm>
          <a:off x="6849024" y="1203413"/>
          <a:ext cx="2560525" cy="1024210"/>
        </a:xfrm>
        <a:prstGeom prst="chevron">
          <a:avLst/>
        </a:prstGeom>
        <a:solidFill>
          <a:schemeClr val="tx2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Etat d ’avancement </a:t>
          </a:r>
        </a:p>
      </dsp:txBody>
      <dsp:txXfrm>
        <a:off x="7361129" y="1203413"/>
        <a:ext cx="1536315" cy="1024210"/>
      </dsp:txXfrm>
    </dsp:sp>
    <dsp:sp modelId="{D6D1FB7D-038E-4082-B74D-C7F0A7305B14}">
      <dsp:nvSpPr>
        <dsp:cNvPr id="0" name=""/>
        <dsp:cNvSpPr/>
      </dsp:nvSpPr>
      <dsp:spPr>
        <a:xfrm>
          <a:off x="9037587" y="1203413"/>
          <a:ext cx="2560525" cy="1024210"/>
        </a:xfrm>
        <a:prstGeom prst="chevron">
          <a:avLst/>
        </a:prstGeom>
        <a:solidFill>
          <a:schemeClr val="accent3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Conclusion</a:t>
          </a:r>
        </a:p>
      </dsp:txBody>
      <dsp:txXfrm>
        <a:off x="9549692" y="1203413"/>
        <a:ext cx="1536315" cy="10242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5A5ED-C436-41A1-90F0-32E02ACE02FD}">
      <dsp:nvSpPr>
        <dsp:cNvPr id="0" name=""/>
        <dsp:cNvSpPr/>
      </dsp:nvSpPr>
      <dsp:spPr>
        <a:xfrm>
          <a:off x="64393" y="1254427"/>
          <a:ext cx="2560525" cy="1024210"/>
        </a:xfrm>
        <a:prstGeom prst="chevron">
          <a:avLst/>
        </a:prstGeom>
        <a:solidFill>
          <a:schemeClr val="accent2"/>
        </a:solidFill>
        <a:ln>
          <a:solidFill>
            <a:schemeClr val="tx1"/>
          </a:solidFill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0" kern="1200" dirty="0"/>
            <a:t>Introduction</a:t>
          </a:r>
        </a:p>
      </dsp:txBody>
      <dsp:txXfrm>
        <a:off x="576498" y="1254427"/>
        <a:ext cx="1536315" cy="1024210"/>
      </dsp:txXfrm>
    </dsp:sp>
    <dsp:sp modelId="{160371E6-0383-4FCE-B45A-53B5179A0902}">
      <dsp:nvSpPr>
        <dsp:cNvPr id="0" name=""/>
        <dsp:cNvSpPr/>
      </dsp:nvSpPr>
      <dsp:spPr>
        <a:xfrm>
          <a:off x="2368866" y="1254427"/>
          <a:ext cx="2560525" cy="1024210"/>
        </a:xfrm>
        <a:prstGeom prst="chevron">
          <a:avLst/>
        </a:prstGeom>
        <a:solidFill>
          <a:schemeClr val="tx2"/>
        </a:solidFill>
        <a:ln>
          <a:solidFill>
            <a:schemeClr val="tx1"/>
          </a:solidFill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0" kern="1200" dirty="0"/>
            <a:t>Situation Géographique </a:t>
          </a:r>
        </a:p>
      </dsp:txBody>
      <dsp:txXfrm>
        <a:off x="2880971" y="1254427"/>
        <a:ext cx="1536315" cy="1024210"/>
      </dsp:txXfrm>
    </dsp:sp>
    <dsp:sp modelId="{9415BFE6-F6DE-4562-BABA-191D29A5D625}">
      <dsp:nvSpPr>
        <dsp:cNvPr id="0" name=""/>
        <dsp:cNvSpPr/>
      </dsp:nvSpPr>
      <dsp:spPr>
        <a:xfrm>
          <a:off x="4624494" y="1266840"/>
          <a:ext cx="2560525" cy="1024210"/>
        </a:xfrm>
        <a:prstGeom prst="chevron">
          <a:avLst/>
        </a:prstGeom>
        <a:solidFill>
          <a:schemeClr val="tx2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SN" sz="1700" kern="1200" noProof="0" dirty="0"/>
            <a:t>Méthodologie de recherche </a:t>
          </a:r>
          <a:endParaRPr lang="fr-FR" sz="1700" kern="1200" dirty="0"/>
        </a:p>
      </dsp:txBody>
      <dsp:txXfrm>
        <a:off x="5136599" y="1266840"/>
        <a:ext cx="1536315" cy="1024210"/>
      </dsp:txXfrm>
    </dsp:sp>
    <dsp:sp modelId="{0547AE83-9B3B-4A8D-958A-F41EA08F41B2}">
      <dsp:nvSpPr>
        <dsp:cNvPr id="0" name=""/>
        <dsp:cNvSpPr/>
      </dsp:nvSpPr>
      <dsp:spPr>
        <a:xfrm>
          <a:off x="6849024" y="1254427"/>
          <a:ext cx="2560525" cy="1024210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Etat d ’avancement </a:t>
          </a:r>
        </a:p>
      </dsp:txBody>
      <dsp:txXfrm>
        <a:off x="7361129" y="1254427"/>
        <a:ext cx="1536315" cy="1024210"/>
      </dsp:txXfrm>
    </dsp:sp>
    <dsp:sp modelId="{D6D1FB7D-038E-4082-B74D-C7F0A7305B14}">
      <dsp:nvSpPr>
        <dsp:cNvPr id="0" name=""/>
        <dsp:cNvSpPr/>
      </dsp:nvSpPr>
      <dsp:spPr>
        <a:xfrm>
          <a:off x="9037587" y="1254427"/>
          <a:ext cx="2560525" cy="1024210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Conclusion</a:t>
          </a:r>
        </a:p>
      </dsp:txBody>
      <dsp:txXfrm>
        <a:off x="9549692" y="1254427"/>
        <a:ext cx="1536315" cy="10242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A4405-B259-4A82-A02C-3D089C24B8B4}">
      <dsp:nvSpPr>
        <dsp:cNvPr id="0" name=""/>
        <dsp:cNvSpPr/>
      </dsp:nvSpPr>
      <dsp:spPr>
        <a:xfrm>
          <a:off x="3770748" y="2650375"/>
          <a:ext cx="3073976" cy="26480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600" kern="1200" dirty="0">
              <a:effectLst/>
              <a:latin typeface="Times New Roman" panose="02020603050405020304" pitchFamily="18" charset="0"/>
              <a:ea typeface="Calibri" panose="020F0502020204030204" pitchFamily="34" charset="0"/>
            </a:rPr>
            <a:t>l’objectif général de cette étude est de concevoir un outil d’alerte interactif pour cartographier les litiges et permettre aux citoyens de signaler des conflits.</a:t>
          </a:r>
          <a:endParaRPr lang="fr-FR" sz="1600" kern="1200" dirty="0"/>
        </a:p>
      </dsp:txBody>
      <dsp:txXfrm>
        <a:off x="4220921" y="3038178"/>
        <a:ext cx="2173630" cy="1872478"/>
      </dsp:txXfrm>
    </dsp:sp>
    <dsp:sp modelId="{871FF62E-8841-4C5C-969A-A4D324E24538}">
      <dsp:nvSpPr>
        <dsp:cNvPr id="0" name=""/>
        <dsp:cNvSpPr/>
      </dsp:nvSpPr>
      <dsp:spPr>
        <a:xfrm rot="11172258">
          <a:off x="1326255" y="3290811"/>
          <a:ext cx="2328669" cy="75470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52692-5F61-4B4E-BFDC-EC76DBEE3F3E}">
      <dsp:nvSpPr>
        <dsp:cNvPr id="0" name=""/>
        <dsp:cNvSpPr/>
      </dsp:nvSpPr>
      <dsp:spPr>
        <a:xfrm>
          <a:off x="121234" y="2891975"/>
          <a:ext cx="2423682" cy="1300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2400" kern="1200" dirty="0">
              <a:effectLst/>
              <a:latin typeface="Times New Roman" panose="02020603050405020304" pitchFamily="18" charset="0"/>
              <a:ea typeface="Calibri" panose="020F0502020204030204" pitchFamily="34" charset="0"/>
            </a:rPr>
            <a:t>L’attachement de l’homme à la terre</a:t>
          </a:r>
          <a:r>
            <a:rPr lang="fr-FR" sz="1600" kern="1200" dirty="0">
              <a:effectLst/>
              <a:latin typeface="Times New Roman" panose="02020603050405020304" pitchFamily="18" charset="0"/>
              <a:ea typeface="Calibri" panose="020F0502020204030204" pitchFamily="34" charset="0"/>
            </a:rPr>
            <a:t>.</a:t>
          </a:r>
          <a:endParaRPr lang="fr-FR" sz="1600" kern="1200" dirty="0"/>
        </a:p>
      </dsp:txBody>
      <dsp:txXfrm>
        <a:off x="159330" y="2930071"/>
        <a:ext cx="2347490" cy="1224515"/>
      </dsp:txXfrm>
    </dsp:sp>
    <dsp:sp modelId="{CCE22C9E-9479-4FB5-99F3-6712E7FBE2AC}">
      <dsp:nvSpPr>
        <dsp:cNvPr id="0" name=""/>
        <dsp:cNvSpPr/>
      </dsp:nvSpPr>
      <dsp:spPr>
        <a:xfrm rot="13960929">
          <a:off x="2585822" y="1815808"/>
          <a:ext cx="1948028" cy="75470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80607-01C5-4A59-8FDA-A9E3DF7B7E17}">
      <dsp:nvSpPr>
        <dsp:cNvPr id="0" name=""/>
        <dsp:cNvSpPr/>
      </dsp:nvSpPr>
      <dsp:spPr>
        <a:xfrm>
          <a:off x="1544015" y="576423"/>
          <a:ext cx="3340723" cy="1303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2000" kern="1200" dirty="0">
              <a:effectLst/>
              <a:latin typeface="Times New Roman" panose="02020603050405020304" pitchFamily="18" charset="0"/>
              <a:ea typeface="Calibri" panose="020F0502020204030204" pitchFamily="34" charset="0"/>
            </a:rPr>
            <a:t>Les conflits fonciers sont fréquents et souvent sources de violence et d'instabilité sociale au Sénégal</a:t>
          </a:r>
        </a:p>
      </dsp:txBody>
      <dsp:txXfrm>
        <a:off x="1582199" y="614607"/>
        <a:ext cx="3264355" cy="1227318"/>
      </dsp:txXfrm>
    </dsp:sp>
    <dsp:sp modelId="{EEE62D82-39E8-4FF0-A529-E559CEBA684C}">
      <dsp:nvSpPr>
        <dsp:cNvPr id="0" name=""/>
        <dsp:cNvSpPr/>
      </dsp:nvSpPr>
      <dsp:spPr>
        <a:xfrm rot="18513861">
          <a:off x="5854184" y="1576266"/>
          <a:ext cx="2129353" cy="75470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80BF0-B53F-4ADE-80C4-30EAC2F92656}">
      <dsp:nvSpPr>
        <dsp:cNvPr id="0" name=""/>
        <dsp:cNvSpPr/>
      </dsp:nvSpPr>
      <dsp:spPr>
        <a:xfrm>
          <a:off x="5750026" y="354821"/>
          <a:ext cx="3665094" cy="15326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1800" kern="1200" dirty="0">
              <a:effectLst/>
              <a:latin typeface="Times New Roman" panose="02020603050405020304" pitchFamily="18" charset="0"/>
              <a:ea typeface="Calibri" panose="020F0502020204030204" pitchFamily="34" charset="0"/>
            </a:rPr>
            <a:t>La direction générale de l’administration territoriale (MINT) au Sénégal a publié la cartographie des litiges fonciers et conflits communautaires, révélant un total de 307 cas non résolus ainsi qu’e</a:t>
          </a:r>
          <a:r>
            <a:rPr lang="fr-FR" sz="18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n 2023.</a:t>
          </a:r>
          <a:endParaRPr lang="fr-FR" sz="1600" kern="1200" dirty="0"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>
        <a:off x="5794915" y="399710"/>
        <a:ext cx="3575316" cy="1442855"/>
      </dsp:txXfrm>
    </dsp:sp>
    <dsp:sp modelId="{198ACF2E-E4E6-4C26-9F3F-AD29077F6916}">
      <dsp:nvSpPr>
        <dsp:cNvPr id="0" name=""/>
        <dsp:cNvSpPr/>
      </dsp:nvSpPr>
      <dsp:spPr>
        <a:xfrm rot="21257388">
          <a:off x="6964281" y="3314341"/>
          <a:ext cx="2341777" cy="75470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5C0DE-86EE-4C97-B875-BFEBB60B0404}">
      <dsp:nvSpPr>
        <dsp:cNvPr id="0" name=""/>
        <dsp:cNvSpPr/>
      </dsp:nvSpPr>
      <dsp:spPr>
        <a:xfrm>
          <a:off x="8042408" y="2931572"/>
          <a:ext cx="2515680" cy="12872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-</a:t>
          </a:r>
          <a:r>
            <a:rPr lang="fr-FR" sz="20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La (DSCOS) a enregistré 3498 plaintes liées au foncier. </a:t>
          </a:r>
          <a:endParaRPr lang="fr-FR" sz="2800" kern="1200" dirty="0"/>
        </a:p>
      </dsp:txBody>
      <dsp:txXfrm>
        <a:off x="8080110" y="2969274"/>
        <a:ext cx="2440276" cy="12118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5A5ED-C436-41A1-90F0-32E02ACE02FD}">
      <dsp:nvSpPr>
        <dsp:cNvPr id="0" name=""/>
        <dsp:cNvSpPr/>
      </dsp:nvSpPr>
      <dsp:spPr>
        <a:xfrm>
          <a:off x="64393" y="1254427"/>
          <a:ext cx="2560525" cy="1024210"/>
        </a:xfrm>
        <a:prstGeom prst="chevron">
          <a:avLst/>
        </a:prstGeom>
        <a:solidFill>
          <a:schemeClr val="tx2"/>
        </a:solidFill>
        <a:ln>
          <a:solidFill>
            <a:schemeClr val="tx1"/>
          </a:solidFill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0" kern="1200" dirty="0"/>
            <a:t>Introduction</a:t>
          </a:r>
        </a:p>
      </dsp:txBody>
      <dsp:txXfrm>
        <a:off x="576498" y="1254427"/>
        <a:ext cx="1536315" cy="1024210"/>
      </dsp:txXfrm>
    </dsp:sp>
    <dsp:sp modelId="{160371E6-0383-4FCE-B45A-53B5179A0902}">
      <dsp:nvSpPr>
        <dsp:cNvPr id="0" name=""/>
        <dsp:cNvSpPr/>
      </dsp:nvSpPr>
      <dsp:spPr>
        <a:xfrm>
          <a:off x="2368866" y="1254427"/>
          <a:ext cx="2560525" cy="1024210"/>
        </a:xfrm>
        <a:prstGeom prst="chevron">
          <a:avLst/>
        </a:prstGeom>
        <a:solidFill>
          <a:schemeClr val="accent3"/>
        </a:solidFill>
        <a:ln>
          <a:solidFill>
            <a:schemeClr val="tx1"/>
          </a:solidFill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0" kern="1200" dirty="0"/>
            <a:t>Situation Géographique </a:t>
          </a:r>
        </a:p>
      </dsp:txBody>
      <dsp:txXfrm>
        <a:off x="2880971" y="1254427"/>
        <a:ext cx="1536315" cy="1024210"/>
      </dsp:txXfrm>
    </dsp:sp>
    <dsp:sp modelId="{9415BFE6-F6DE-4562-BABA-191D29A5D625}">
      <dsp:nvSpPr>
        <dsp:cNvPr id="0" name=""/>
        <dsp:cNvSpPr/>
      </dsp:nvSpPr>
      <dsp:spPr>
        <a:xfrm>
          <a:off x="4607241" y="1247380"/>
          <a:ext cx="2560525" cy="1024210"/>
        </a:xfrm>
        <a:prstGeom prst="chevron">
          <a:avLst/>
        </a:prstGeom>
        <a:solidFill>
          <a:schemeClr val="tx2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SN" sz="1700" kern="1200" noProof="0" dirty="0"/>
            <a:t>Méthodologie de recherche </a:t>
          </a:r>
          <a:endParaRPr lang="fr-FR" sz="1700" kern="1200" dirty="0"/>
        </a:p>
      </dsp:txBody>
      <dsp:txXfrm>
        <a:off x="5119346" y="1247380"/>
        <a:ext cx="1536315" cy="1024210"/>
      </dsp:txXfrm>
    </dsp:sp>
    <dsp:sp modelId="{0547AE83-9B3B-4A8D-958A-F41EA08F41B2}">
      <dsp:nvSpPr>
        <dsp:cNvPr id="0" name=""/>
        <dsp:cNvSpPr/>
      </dsp:nvSpPr>
      <dsp:spPr>
        <a:xfrm>
          <a:off x="6849024" y="1254427"/>
          <a:ext cx="2560525" cy="1024210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Etat d ’avancement </a:t>
          </a:r>
        </a:p>
      </dsp:txBody>
      <dsp:txXfrm>
        <a:off x="7361129" y="1254427"/>
        <a:ext cx="1536315" cy="1024210"/>
      </dsp:txXfrm>
    </dsp:sp>
    <dsp:sp modelId="{D6D1FB7D-038E-4082-B74D-C7F0A7305B14}">
      <dsp:nvSpPr>
        <dsp:cNvPr id="0" name=""/>
        <dsp:cNvSpPr/>
      </dsp:nvSpPr>
      <dsp:spPr>
        <a:xfrm>
          <a:off x="9037587" y="1254427"/>
          <a:ext cx="2560525" cy="1024210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Conclusion</a:t>
          </a:r>
        </a:p>
      </dsp:txBody>
      <dsp:txXfrm>
        <a:off x="9549692" y="1254427"/>
        <a:ext cx="1536315" cy="10242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E946B-A00B-48C4-ADA0-510A160DD43D}">
      <dsp:nvSpPr>
        <dsp:cNvPr id="0" name=""/>
        <dsp:cNvSpPr/>
      </dsp:nvSpPr>
      <dsp:spPr>
        <a:xfrm>
          <a:off x="0" y="1102389"/>
          <a:ext cx="854635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7BE9C5-7F52-41BE-9553-D5E61370BF23}">
      <dsp:nvSpPr>
        <dsp:cNvPr id="0" name=""/>
        <dsp:cNvSpPr/>
      </dsp:nvSpPr>
      <dsp:spPr>
        <a:xfrm>
          <a:off x="426900" y="919"/>
          <a:ext cx="5976604" cy="1256153"/>
        </a:xfrm>
        <a:prstGeom prst="roundRect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6122" tIns="0" rIns="2261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Recherches documentaires approfondies sur les conflits fonciers, les mécanismes de résolution existants et les textes et autres documents y relatifs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8220" y="62239"/>
        <a:ext cx="5853964" cy="1133513"/>
      </dsp:txXfrm>
    </dsp:sp>
    <dsp:sp modelId="{210E2052-6A26-465C-ADF0-34608863A28C}">
      <dsp:nvSpPr>
        <dsp:cNvPr id="0" name=""/>
        <dsp:cNvSpPr/>
      </dsp:nvSpPr>
      <dsp:spPr>
        <a:xfrm>
          <a:off x="0" y="2546054"/>
          <a:ext cx="854635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FBFBF6-CC42-461E-82E6-0872DBD4BF99}">
      <dsp:nvSpPr>
        <dsp:cNvPr id="0" name=""/>
        <dsp:cNvSpPr/>
      </dsp:nvSpPr>
      <dsp:spPr>
        <a:xfrm>
          <a:off x="426900" y="1438989"/>
          <a:ext cx="5976604" cy="1269424"/>
        </a:xfrm>
        <a:prstGeom prst="roundRect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6122" tIns="0" rIns="2261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Des concertations avec des personnes ressources sont également prévu dans cette semaine  afin de comprendre l'état des lieux des conflits fonciers dans les trois zones couvertes par l'étude.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8868" y="1500957"/>
        <a:ext cx="5852668" cy="1145488"/>
      </dsp:txXfrm>
    </dsp:sp>
    <dsp:sp modelId="{842819C4-2D18-4082-AFC1-84D31E9007EC}">
      <dsp:nvSpPr>
        <dsp:cNvPr id="0" name=""/>
        <dsp:cNvSpPr/>
      </dsp:nvSpPr>
      <dsp:spPr>
        <a:xfrm>
          <a:off x="0" y="3882791"/>
          <a:ext cx="854635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2F26B-FD1F-40AB-A15D-0B2F519CEEEA}">
      <dsp:nvSpPr>
        <dsp:cNvPr id="0" name=""/>
        <dsp:cNvSpPr/>
      </dsp:nvSpPr>
      <dsp:spPr>
        <a:xfrm>
          <a:off x="426900" y="2837829"/>
          <a:ext cx="5976604" cy="1162497"/>
        </a:xfrm>
        <a:prstGeom prst="roundRect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6122" tIns="0" rIns="2261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Recherches sur les outils d’alertes existants pour définir le choix de l’approche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3648" y="2894577"/>
        <a:ext cx="5863108" cy="10490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5A5ED-C436-41A1-90F0-32E02ACE02FD}">
      <dsp:nvSpPr>
        <dsp:cNvPr id="0" name=""/>
        <dsp:cNvSpPr/>
      </dsp:nvSpPr>
      <dsp:spPr>
        <a:xfrm>
          <a:off x="64393" y="1254427"/>
          <a:ext cx="2560525" cy="1024210"/>
        </a:xfrm>
        <a:prstGeom prst="chevron">
          <a:avLst/>
        </a:prstGeom>
        <a:solidFill>
          <a:schemeClr val="tx2"/>
        </a:solidFill>
        <a:ln>
          <a:solidFill>
            <a:schemeClr val="tx1"/>
          </a:solidFill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0" kern="1200" dirty="0"/>
            <a:t>Introduction</a:t>
          </a:r>
        </a:p>
      </dsp:txBody>
      <dsp:txXfrm>
        <a:off x="576498" y="1254427"/>
        <a:ext cx="1536315" cy="1024210"/>
      </dsp:txXfrm>
    </dsp:sp>
    <dsp:sp modelId="{160371E6-0383-4FCE-B45A-53B5179A0902}">
      <dsp:nvSpPr>
        <dsp:cNvPr id="0" name=""/>
        <dsp:cNvSpPr/>
      </dsp:nvSpPr>
      <dsp:spPr>
        <a:xfrm>
          <a:off x="2368866" y="1254427"/>
          <a:ext cx="2560525" cy="1024210"/>
        </a:xfrm>
        <a:prstGeom prst="chevron">
          <a:avLst/>
        </a:prstGeom>
        <a:solidFill>
          <a:schemeClr val="tx2"/>
        </a:solidFill>
        <a:ln>
          <a:solidFill>
            <a:schemeClr val="tx1"/>
          </a:solidFill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0" kern="1200" dirty="0"/>
            <a:t>Situation Géographique </a:t>
          </a:r>
        </a:p>
      </dsp:txBody>
      <dsp:txXfrm>
        <a:off x="2880971" y="1254427"/>
        <a:ext cx="1536315" cy="1024210"/>
      </dsp:txXfrm>
    </dsp:sp>
    <dsp:sp modelId="{9415BFE6-F6DE-4562-BABA-191D29A5D625}">
      <dsp:nvSpPr>
        <dsp:cNvPr id="0" name=""/>
        <dsp:cNvSpPr/>
      </dsp:nvSpPr>
      <dsp:spPr>
        <a:xfrm>
          <a:off x="4675750" y="1272555"/>
          <a:ext cx="2560525" cy="1024210"/>
        </a:xfrm>
        <a:prstGeom prst="chevron">
          <a:avLst/>
        </a:prstGeom>
        <a:solidFill>
          <a:schemeClr val="accent3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SN" sz="1700" kern="1200" noProof="0" dirty="0"/>
            <a:t>Méthodologie de recherche </a:t>
          </a:r>
          <a:endParaRPr lang="fr-FR" sz="1700" kern="1200" dirty="0"/>
        </a:p>
      </dsp:txBody>
      <dsp:txXfrm>
        <a:off x="5187855" y="1272555"/>
        <a:ext cx="1536315" cy="1024210"/>
      </dsp:txXfrm>
    </dsp:sp>
    <dsp:sp modelId="{0547AE83-9B3B-4A8D-958A-F41EA08F41B2}">
      <dsp:nvSpPr>
        <dsp:cNvPr id="0" name=""/>
        <dsp:cNvSpPr/>
      </dsp:nvSpPr>
      <dsp:spPr>
        <a:xfrm>
          <a:off x="6849024" y="1254427"/>
          <a:ext cx="2560525" cy="1024210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Etat d ’avancement </a:t>
          </a:r>
        </a:p>
      </dsp:txBody>
      <dsp:txXfrm>
        <a:off x="7361129" y="1254427"/>
        <a:ext cx="1536315" cy="1024210"/>
      </dsp:txXfrm>
    </dsp:sp>
    <dsp:sp modelId="{D6D1FB7D-038E-4082-B74D-C7F0A7305B14}">
      <dsp:nvSpPr>
        <dsp:cNvPr id="0" name=""/>
        <dsp:cNvSpPr/>
      </dsp:nvSpPr>
      <dsp:spPr>
        <a:xfrm>
          <a:off x="9037587" y="1254427"/>
          <a:ext cx="2560525" cy="1024210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Conclusion</a:t>
          </a:r>
        </a:p>
      </dsp:txBody>
      <dsp:txXfrm>
        <a:off x="9549692" y="1254427"/>
        <a:ext cx="1536315" cy="10242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5A5ED-C436-41A1-90F0-32E02ACE02FD}">
      <dsp:nvSpPr>
        <dsp:cNvPr id="0" name=""/>
        <dsp:cNvSpPr/>
      </dsp:nvSpPr>
      <dsp:spPr>
        <a:xfrm>
          <a:off x="64393" y="1237174"/>
          <a:ext cx="2560525" cy="1024210"/>
        </a:xfrm>
        <a:prstGeom prst="chevron">
          <a:avLst/>
        </a:prstGeom>
        <a:solidFill>
          <a:schemeClr val="tx2"/>
        </a:solidFill>
        <a:ln>
          <a:solidFill>
            <a:schemeClr val="tx1"/>
          </a:solidFill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0" kern="1200" dirty="0"/>
            <a:t>Introduction</a:t>
          </a:r>
        </a:p>
      </dsp:txBody>
      <dsp:txXfrm>
        <a:off x="576498" y="1237174"/>
        <a:ext cx="1536315" cy="1024210"/>
      </dsp:txXfrm>
    </dsp:sp>
    <dsp:sp modelId="{160371E6-0383-4FCE-B45A-53B5179A0902}">
      <dsp:nvSpPr>
        <dsp:cNvPr id="0" name=""/>
        <dsp:cNvSpPr/>
      </dsp:nvSpPr>
      <dsp:spPr>
        <a:xfrm>
          <a:off x="2368866" y="1237174"/>
          <a:ext cx="2560525" cy="1024210"/>
        </a:xfrm>
        <a:prstGeom prst="chevron">
          <a:avLst/>
        </a:prstGeom>
        <a:solidFill>
          <a:schemeClr val="tx2"/>
        </a:solidFill>
        <a:ln>
          <a:solidFill>
            <a:schemeClr val="tx1"/>
          </a:solidFill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0" kern="1200" dirty="0"/>
            <a:t>Situation Géographique </a:t>
          </a:r>
        </a:p>
      </dsp:txBody>
      <dsp:txXfrm>
        <a:off x="2880971" y="1237174"/>
        <a:ext cx="1536315" cy="1024210"/>
      </dsp:txXfrm>
    </dsp:sp>
    <dsp:sp modelId="{9415BFE6-F6DE-4562-BABA-191D29A5D625}">
      <dsp:nvSpPr>
        <dsp:cNvPr id="0" name=""/>
        <dsp:cNvSpPr/>
      </dsp:nvSpPr>
      <dsp:spPr>
        <a:xfrm>
          <a:off x="4584908" y="1238751"/>
          <a:ext cx="2560525" cy="1024210"/>
        </a:xfrm>
        <a:prstGeom prst="chevron">
          <a:avLst/>
        </a:prstGeom>
        <a:solidFill>
          <a:schemeClr val="tx2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SN" sz="1700" kern="1200" noProof="0" dirty="0"/>
            <a:t>Méthodologie de recherche </a:t>
          </a:r>
          <a:endParaRPr lang="fr-FR" sz="1700" kern="1200" dirty="0"/>
        </a:p>
      </dsp:txBody>
      <dsp:txXfrm>
        <a:off x="5097013" y="1238751"/>
        <a:ext cx="1536315" cy="1024210"/>
      </dsp:txXfrm>
    </dsp:sp>
    <dsp:sp modelId="{0547AE83-9B3B-4A8D-958A-F41EA08F41B2}">
      <dsp:nvSpPr>
        <dsp:cNvPr id="0" name=""/>
        <dsp:cNvSpPr/>
      </dsp:nvSpPr>
      <dsp:spPr>
        <a:xfrm>
          <a:off x="6849024" y="1237174"/>
          <a:ext cx="2560525" cy="1024210"/>
        </a:xfrm>
        <a:prstGeom prst="chevron">
          <a:avLst/>
        </a:prstGeom>
        <a:solidFill>
          <a:schemeClr val="accent3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Etat d ’avancement </a:t>
          </a:r>
        </a:p>
      </dsp:txBody>
      <dsp:txXfrm>
        <a:off x="7361129" y="1237174"/>
        <a:ext cx="1536315" cy="1024210"/>
      </dsp:txXfrm>
    </dsp:sp>
    <dsp:sp modelId="{D6D1FB7D-038E-4082-B74D-C7F0A7305B14}">
      <dsp:nvSpPr>
        <dsp:cNvPr id="0" name=""/>
        <dsp:cNvSpPr/>
      </dsp:nvSpPr>
      <dsp:spPr>
        <a:xfrm>
          <a:off x="9037587" y="1237174"/>
          <a:ext cx="2560525" cy="1024210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Conclusion</a:t>
          </a:r>
        </a:p>
      </dsp:txBody>
      <dsp:txXfrm>
        <a:off x="9549692" y="1237174"/>
        <a:ext cx="1536315" cy="10242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5A5ED-C436-41A1-90F0-32E02ACE02FD}">
      <dsp:nvSpPr>
        <dsp:cNvPr id="0" name=""/>
        <dsp:cNvSpPr/>
      </dsp:nvSpPr>
      <dsp:spPr>
        <a:xfrm>
          <a:off x="64393" y="1237174"/>
          <a:ext cx="2560525" cy="1024210"/>
        </a:xfrm>
        <a:prstGeom prst="chevron">
          <a:avLst/>
        </a:prstGeom>
        <a:solidFill>
          <a:schemeClr val="tx2"/>
        </a:solidFill>
        <a:ln>
          <a:solidFill>
            <a:schemeClr val="tx1"/>
          </a:solidFill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0" kern="1200" dirty="0"/>
            <a:t>Introduction</a:t>
          </a:r>
        </a:p>
      </dsp:txBody>
      <dsp:txXfrm>
        <a:off x="576498" y="1237174"/>
        <a:ext cx="1536315" cy="1024210"/>
      </dsp:txXfrm>
    </dsp:sp>
    <dsp:sp modelId="{160371E6-0383-4FCE-B45A-53B5179A0902}">
      <dsp:nvSpPr>
        <dsp:cNvPr id="0" name=""/>
        <dsp:cNvSpPr/>
      </dsp:nvSpPr>
      <dsp:spPr>
        <a:xfrm>
          <a:off x="2368866" y="1237174"/>
          <a:ext cx="2560525" cy="1024210"/>
        </a:xfrm>
        <a:prstGeom prst="chevron">
          <a:avLst/>
        </a:prstGeom>
        <a:solidFill>
          <a:schemeClr val="tx2"/>
        </a:solidFill>
        <a:ln>
          <a:solidFill>
            <a:schemeClr val="tx1"/>
          </a:solidFill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0" kern="1200" dirty="0"/>
            <a:t>Situation Géographique </a:t>
          </a:r>
        </a:p>
      </dsp:txBody>
      <dsp:txXfrm>
        <a:off x="2880971" y="1237174"/>
        <a:ext cx="1536315" cy="1024210"/>
      </dsp:txXfrm>
    </dsp:sp>
    <dsp:sp modelId="{9415BFE6-F6DE-4562-BABA-191D29A5D625}">
      <dsp:nvSpPr>
        <dsp:cNvPr id="0" name=""/>
        <dsp:cNvSpPr/>
      </dsp:nvSpPr>
      <dsp:spPr>
        <a:xfrm>
          <a:off x="4584908" y="1238751"/>
          <a:ext cx="2560525" cy="1024210"/>
        </a:xfrm>
        <a:prstGeom prst="chevron">
          <a:avLst/>
        </a:prstGeom>
        <a:solidFill>
          <a:schemeClr val="tx2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SN" sz="1700" kern="1200" noProof="0" dirty="0"/>
            <a:t>Méthodologie de recherche </a:t>
          </a:r>
          <a:endParaRPr lang="fr-FR" sz="1700" kern="1200" dirty="0"/>
        </a:p>
      </dsp:txBody>
      <dsp:txXfrm>
        <a:off x="5097013" y="1238751"/>
        <a:ext cx="1536315" cy="1024210"/>
      </dsp:txXfrm>
    </dsp:sp>
    <dsp:sp modelId="{0547AE83-9B3B-4A8D-958A-F41EA08F41B2}">
      <dsp:nvSpPr>
        <dsp:cNvPr id="0" name=""/>
        <dsp:cNvSpPr/>
      </dsp:nvSpPr>
      <dsp:spPr>
        <a:xfrm>
          <a:off x="6849024" y="1237174"/>
          <a:ext cx="2560525" cy="1024210"/>
        </a:xfrm>
        <a:prstGeom prst="chevron">
          <a:avLst/>
        </a:prstGeom>
        <a:solidFill>
          <a:schemeClr val="accent3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Etat d ’avancement </a:t>
          </a:r>
        </a:p>
      </dsp:txBody>
      <dsp:txXfrm>
        <a:off x="7361129" y="1237174"/>
        <a:ext cx="1536315" cy="1024210"/>
      </dsp:txXfrm>
    </dsp:sp>
    <dsp:sp modelId="{D6D1FB7D-038E-4082-B74D-C7F0A7305B14}">
      <dsp:nvSpPr>
        <dsp:cNvPr id="0" name=""/>
        <dsp:cNvSpPr/>
      </dsp:nvSpPr>
      <dsp:spPr>
        <a:xfrm>
          <a:off x="9037587" y="1237174"/>
          <a:ext cx="2560525" cy="1024210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Conclusion</a:t>
          </a:r>
        </a:p>
      </dsp:txBody>
      <dsp:txXfrm>
        <a:off x="9549692" y="1237174"/>
        <a:ext cx="1536315" cy="10242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5A5ED-C436-41A1-90F0-32E02ACE02FD}">
      <dsp:nvSpPr>
        <dsp:cNvPr id="0" name=""/>
        <dsp:cNvSpPr/>
      </dsp:nvSpPr>
      <dsp:spPr>
        <a:xfrm>
          <a:off x="64393" y="1237174"/>
          <a:ext cx="2560525" cy="1024210"/>
        </a:xfrm>
        <a:prstGeom prst="chevron">
          <a:avLst/>
        </a:prstGeom>
        <a:solidFill>
          <a:schemeClr val="tx2"/>
        </a:solidFill>
        <a:ln>
          <a:solidFill>
            <a:schemeClr val="tx1"/>
          </a:solidFill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0" kern="1200" dirty="0"/>
            <a:t>Introduction</a:t>
          </a:r>
        </a:p>
      </dsp:txBody>
      <dsp:txXfrm>
        <a:off x="576498" y="1237174"/>
        <a:ext cx="1536315" cy="1024210"/>
      </dsp:txXfrm>
    </dsp:sp>
    <dsp:sp modelId="{160371E6-0383-4FCE-B45A-53B5179A0902}">
      <dsp:nvSpPr>
        <dsp:cNvPr id="0" name=""/>
        <dsp:cNvSpPr/>
      </dsp:nvSpPr>
      <dsp:spPr>
        <a:xfrm>
          <a:off x="2368866" y="1237174"/>
          <a:ext cx="2560525" cy="1024210"/>
        </a:xfrm>
        <a:prstGeom prst="chevron">
          <a:avLst/>
        </a:prstGeom>
        <a:solidFill>
          <a:schemeClr val="tx2"/>
        </a:solidFill>
        <a:ln>
          <a:solidFill>
            <a:schemeClr val="tx1"/>
          </a:solidFill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i="0" kern="1200" dirty="0"/>
            <a:t>Situation Géographique </a:t>
          </a:r>
        </a:p>
      </dsp:txBody>
      <dsp:txXfrm>
        <a:off x="2880971" y="1237174"/>
        <a:ext cx="1536315" cy="1024210"/>
      </dsp:txXfrm>
    </dsp:sp>
    <dsp:sp modelId="{9415BFE6-F6DE-4562-BABA-191D29A5D625}">
      <dsp:nvSpPr>
        <dsp:cNvPr id="0" name=""/>
        <dsp:cNvSpPr/>
      </dsp:nvSpPr>
      <dsp:spPr>
        <a:xfrm>
          <a:off x="4584908" y="1238751"/>
          <a:ext cx="2560525" cy="1024210"/>
        </a:xfrm>
        <a:prstGeom prst="chevron">
          <a:avLst/>
        </a:prstGeom>
        <a:solidFill>
          <a:schemeClr val="tx2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SN" sz="1700" kern="1200" noProof="0" dirty="0"/>
            <a:t>Méthodologie de recherche </a:t>
          </a:r>
          <a:endParaRPr lang="fr-FR" sz="1700" kern="1200" dirty="0"/>
        </a:p>
      </dsp:txBody>
      <dsp:txXfrm>
        <a:off x="5097013" y="1238751"/>
        <a:ext cx="1536315" cy="1024210"/>
      </dsp:txXfrm>
    </dsp:sp>
    <dsp:sp modelId="{0547AE83-9B3B-4A8D-958A-F41EA08F41B2}">
      <dsp:nvSpPr>
        <dsp:cNvPr id="0" name=""/>
        <dsp:cNvSpPr/>
      </dsp:nvSpPr>
      <dsp:spPr>
        <a:xfrm>
          <a:off x="6849024" y="1237174"/>
          <a:ext cx="2560525" cy="1024210"/>
        </a:xfrm>
        <a:prstGeom prst="chevron">
          <a:avLst/>
        </a:prstGeom>
        <a:solidFill>
          <a:schemeClr val="accent3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Etat d ’avancement </a:t>
          </a:r>
        </a:p>
      </dsp:txBody>
      <dsp:txXfrm>
        <a:off x="7361129" y="1237174"/>
        <a:ext cx="1536315" cy="1024210"/>
      </dsp:txXfrm>
    </dsp:sp>
    <dsp:sp modelId="{D6D1FB7D-038E-4082-B74D-C7F0A7305B14}">
      <dsp:nvSpPr>
        <dsp:cNvPr id="0" name=""/>
        <dsp:cNvSpPr/>
      </dsp:nvSpPr>
      <dsp:spPr>
        <a:xfrm>
          <a:off x="9037587" y="1237174"/>
          <a:ext cx="2560525" cy="1024210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Conclusion</a:t>
          </a:r>
        </a:p>
      </dsp:txBody>
      <dsp:txXfrm>
        <a:off x="9549692" y="1237174"/>
        <a:ext cx="1536315" cy="1024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B8CEA-2E42-4545-B5C3-29444AD81152}" type="datetimeFigureOut">
              <a:rPr lang="fr-FR" smtClean="0"/>
              <a:t>17/07/2024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1D194-9D0F-441B-9277-7D0BA56C1B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24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4CEC-15C4-4D22-BAC2-C48028B11A96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8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2AD4-E860-41D1-9485-DD0EBAC76CD6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2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495D-AEDE-48FA-9A08-E13264D057B1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4842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93228-5594-45B7-B8A4-20323E9BD79E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39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6F05-6086-44B7-9E6B-8D8EF616FD18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5289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7F19-45B9-4731-B185-2B5192808701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71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7F4D-F4A4-4617-AC51-F1667C35F41E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40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3A13-3633-4D01-AD97-85E7E3AE0462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2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20A7-0588-4C2B-99F0-354873A7A1D3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7C02-6A94-4E4C-84D8-939AC4BEE3BC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0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8621-D1CB-41D3-A8A3-BE15B32ECA13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0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CFAA-7418-42CB-8D3E-D3B282DEDD31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9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CB0B-7344-4D42-BC41-D9E4C2BF3856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4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E52A-9C35-4763-971F-3A2719CEFDB0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1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FF11-7997-413A-9C0B-E11634E956C8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D27B-1B3B-490C-B8F3-8C678B76F7E1}" type="datetime1">
              <a:rPr lang="en-US" smtClean="0"/>
              <a:t>7/17/2024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04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BE0BC-DDD6-40F3-B157-CA93A3C1E68A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0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  <p:sldLayoutId id="2147484032" r:id="rId13"/>
    <p:sldLayoutId id="2147484033" r:id="rId14"/>
    <p:sldLayoutId id="2147484034" r:id="rId15"/>
    <p:sldLayoutId id="214748403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186" y="3006195"/>
            <a:ext cx="10522039" cy="1814158"/>
          </a:xfrm>
        </p:spPr>
        <p:txBody>
          <a:bodyPr>
            <a:noAutofit/>
          </a:bodyPr>
          <a:lstStyle/>
          <a:p>
            <a:pPr algn="ctr"/>
            <a:r>
              <a:rPr lang="fr-FR" sz="40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comparative des mécanismes de résolutions des conflits fonciers suivi de l’élaboration d’un outil d’alerte </a:t>
            </a:r>
            <a:endParaRPr lang="fr-FR" sz="4000" u="sng" dirty="0">
              <a:solidFill>
                <a:srgbClr val="0D0D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22217" y="5136858"/>
            <a:ext cx="2673927" cy="1126283"/>
          </a:xfrm>
        </p:spPr>
        <p:txBody>
          <a:bodyPr anchor="ctr">
            <a:noAutofit/>
          </a:bodyPr>
          <a:lstStyle/>
          <a:p>
            <a:pPr algn="l"/>
            <a:r>
              <a:rPr lang="fr-FR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Présenté</a:t>
            </a:r>
            <a:r>
              <a:rPr lang="en-GB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	      GUEYE </a:t>
            </a:r>
          </a:p>
          <a:p>
            <a:pPr algn="l"/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Adji Bousso SECK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541928" y="484413"/>
            <a:ext cx="7263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UNIVERSITE IBA DER THIAM DE THIES(UIDT)</a:t>
            </a:r>
          </a:p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MINISTERE DE L’ENSEIGNEMENT SUPERIEUR, DE LA RECHERCHE ET DE L’INNOVATION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287608" y="1909627"/>
            <a:ext cx="5245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Département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S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Génie Civil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Géomètre-topographe</a:t>
            </a:r>
          </a:p>
          <a:p>
            <a:pPr algn="ctr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Année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2023/2024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541928" y="1377924"/>
            <a:ext cx="757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Unité de Formation et de Recherche Sciences de l’Ingénieur</a:t>
            </a:r>
          </a:p>
        </p:txBody>
      </p:sp>
      <p:sp>
        <p:nvSpPr>
          <p:cNvPr id="4" name="Rectangle 3"/>
          <p:cNvSpPr/>
          <p:nvPr/>
        </p:nvSpPr>
        <p:spPr>
          <a:xfrm>
            <a:off x="6644054" y="5136858"/>
            <a:ext cx="6096000" cy="9592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Encadreur:</a:t>
            </a:r>
          </a:p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 Diogoye DIOUF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FB52657-049D-CDA7-B324-2840C5172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55" y="1"/>
            <a:ext cx="1810957" cy="180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30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71493" y="109673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3600" dirty="0"/>
          </a:p>
        </p:txBody>
      </p:sp>
      <p:sp>
        <p:nvSpPr>
          <p:cNvPr id="7" name="Rectangle 6"/>
          <p:cNvSpPr/>
          <p:nvPr/>
        </p:nvSpPr>
        <p:spPr>
          <a:xfrm>
            <a:off x="536620" y="182724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394056" y="4383176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-apple-system"/>
              </a:rPr>
              <a:t> </a:t>
            </a:r>
            <a:endParaRPr lang="fr-FR" dirty="0"/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D50C3C5B-2C47-DEFF-31CD-F3052578B8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7275890"/>
              </p:ext>
            </p:extLst>
          </p:nvPr>
        </p:nvGraphicFramePr>
        <p:xfrm>
          <a:off x="278218" y="-820836"/>
          <a:ext cx="11784169" cy="3035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94313AE0-C38E-3707-2D49-AEBDBBAAC27F}"/>
              </a:ext>
            </a:extLst>
          </p:cNvPr>
          <p:cNvSpPr txBox="1"/>
          <p:nvPr/>
        </p:nvSpPr>
        <p:spPr>
          <a:xfrm>
            <a:off x="846126" y="1827246"/>
            <a:ext cx="850137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la suite de notre travail, nous prévoyons de :</a:t>
            </a:r>
          </a:p>
          <a:p>
            <a:endParaRPr lang="fr-F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Finaliser l'analyse comparative des mécanismes de résolution des conflits en intégrant des études de cas spécifiques,</a:t>
            </a:r>
          </a:p>
          <a:p>
            <a:endParaRPr lang="fr-F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Affiner le concept de l'outil</a:t>
            </a:r>
          </a:p>
          <a:p>
            <a:endParaRPr lang="fr-F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Formuler des recommandations concrètes pour une gestion foncière plus efficace et équitable au Sénégal.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7F8DF33-BD66-4DFA-1C7F-3D179467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2535" y="6045888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213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76982" y="0"/>
            <a:ext cx="12368981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65470" y="1755718"/>
            <a:ext cx="113070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dirty="0"/>
              <a:t> Merci de votre aimable attention !!!</a:t>
            </a:r>
          </a:p>
        </p:txBody>
      </p:sp>
    </p:spTree>
    <p:extLst>
      <p:ext uri="{BB962C8B-B14F-4D97-AF65-F5344CB8AC3E}">
        <p14:creationId xmlns:p14="http://schemas.microsoft.com/office/powerpoint/2010/main" val="322179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838200" y="1696826"/>
          <a:ext cx="10483392" cy="4480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190C47A-30FF-FDB6-27E8-C42BE245B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9922" y="6328611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861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2297" y="1709275"/>
            <a:ext cx="10577628" cy="79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fr-S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EA68F26D-F959-7AFD-22B2-8927F5A738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79310"/>
              </p:ext>
            </p:extLst>
          </p:nvPr>
        </p:nvGraphicFramePr>
        <p:xfrm>
          <a:off x="215660" y="-1092685"/>
          <a:ext cx="11784169" cy="3137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816D71CF-47AA-468E-4F7E-2871305BD5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0685008"/>
              </p:ext>
            </p:extLst>
          </p:nvPr>
        </p:nvGraphicFramePr>
        <p:xfrm>
          <a:off x="192171" y="1298933"/>
          <a:ext cx="1066147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2980492-5D7A-DF3F-EA82-1E717A73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3396" y="6169698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3087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/>
          <p:cNvGraphicFramePr/>
          <p:nvPr/>
        </p:nvGraphicFramePr>
        <p:xfrm>
          <a:off x="215660" y="-1092685"/>
          <a:ext cx="11784169" cy="3137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2B6C0BA0-5B6A-C3EA-9A1F-B64B36D661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861" y="1061404"/>
            <a:ext cx="8817036" cy="5611357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A65DCC5-33A2-BB4C-AE3F-6129138A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2193" y="630763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41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05E69395-EA61-4C3A-BEF3-F8C79C2F47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3367060"/>
              </p:ext>
            </p:extLst>
          </p:nvPr>
        </p:nvGraphicFramePr>
        <p:xfrm>
          <a:off x="636495" y="1828801"/>
          <a:ext cx="8546352" cy="4168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415FA772-1C2D-0FED-195D-D6ACA1B5B9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7715183"/>
              </p:ext>
            </p:extLst>
          </p:nvPr>
        </p:nvGraphicFramePr>
        <p:xfrm>
          <a:off x="215660" y="-1092685"/>
          <a:ext cx="11784169" cy="3137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EDB8D3-3ADF-FE76-57DE-F8EFB5A4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44052" y="6233867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29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chemin vertical 8"/>
          <p:cNvSpPr/>
          <p:nvPr/>
        </p:nvSpPr>
        <p:spPr>
          <a:xfrm>
            <a:off x="574688" y="2069462"/>
            <a:ext cx="7597761" cy="4598038"/>
          </a:xfrm>
          <a:prstGeom prst="vertic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742950" lvl="1" indent="-285750">
              <a:buFont typeface="Wingdings" panose="05000000000000000000" pitchFamily="2" charset="2"/>
              <a:buChar char="q"/>
            </a:pP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fr-FR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fr-FR" sz="16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fr-FR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fr-FR" sz="16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Les origines lointaines du régime foncier au Sénégal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L’organisation foncière traditionnelle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 apports de l’islam et de la colonisation française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Les régimes fonciers au Sénégal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régime  de la domanialité nationale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régime de la domanialité publique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régime de l’immatriculation </a:t>
            </a:r>
          </a:p>
          <a:p>
            <a:pPr lvl="1"/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fr-F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1478099" y="1898050"/>
            <a:ext cx="6477722" cy="6297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Chapitre 1 :  Le foncier au Sénégal </a:t>
            </a:r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941501" y="1946835"/>
            <a:ext cx="639939" cy="622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23" name="Diagramme 22">
            <a:extLst>
              <a:ext uri="{FF2B5EF4-FFF2-40B4-BE49-F238E27FC236}">
                <a16:creationId xmlns:a16="http://schemas.microsoft.com/office/drawing/2014/main" id="{4DD967E0-33F9-B2E1-9264-E8F96F67CC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3082962"/>
              </p:ext>
            </p:extLst>
          </p:nvPr>
        </p:nvGraphicFramePr>
        <p:xfrm>
          <a:off x="215660" y="-1092685"/>
          <a:ext cx="11784169" cy="3102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305131A-9300-AC09-590F-A9B73833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473" y="616969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2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rchemin vertical 16">
            <a:extLst>
              <a:ext uri="{FF2B5EF4-FFF2-40B4-BE49-F238E27FC236}">
                <a16:creationId xmlns:a16="http://schemas.microsoft.com/office/drawing/2014/main" id="{88B753D3-D20E-439D-B82F-6459285EF3B6}"/>
              </a:ext>
            </a:extLst>
          </p:cNvPr>
          <p:cNvSpPr/>
          <p:nvPr/>
        </p:nvSpPr>
        <p:spPr>
          <a:xfrm>
            <a:off x="1005970" y="2141404"/>
            <a:ext cx="7071229" cy="3878395"/>
          </a:xfrm>
          <a:prstGeom prst="vertic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Notions des conflits fonciers</a:t>
            </a:r>
          </a:p>
          <a:p>
            <a:pPr lvl="1"/>
            <a:endParaRPr lang="fr-F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Les causes des conflits fonciers</a:t>
            </a:r>
          </a:p>
          <a:p>
            <a:pPr lvl="1"/>
            <a:endParaRPr lang="fr-F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Typologie des conflits fonciers </a:t>
            </a:r>
          </a:p>
          <a:p>
            <a:pPr lvl="1"/>
            <a:endParaRPr lang="fr-FR" sz="24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Études de cas des trois zones d'études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7">
            <a:extLst>
              <a:ext uri="{FF2B5EF4-FFF2-40B4-BE49-F238E27FC236}">
                <a16:creationId xmlns:a16="http://schemas.microsoft.com/office/drawing/2014/main" id="{7702F05D-CD13-4899-B344-31CE0ACFA463}"/>
              </a:ext>
            </a:extLst>
          </p:cNvPr>
          <p:cNvSpPr/>
          <p:nvPr/>
        </p:nvSpPr>
        <p:spPr>
          <a:xfrm>
            <a:off x="1620037" y="1830325"/>
            <a:ext cx="6334979" cy="62215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Chapitre 2 : Les types de conflits au Sénégal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/>
            <a:endParaRPr lang="fr-S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68834272-F49F-4B63-A0EC-7F6151595415}"/>
              </a:ext>
            </a:extLst>
          </p:cNvPr>
          <p:cNvSpPr/>
          <p:nvPr/>
        </p:nvSpPr>
        <p:spPr>
          <a:xfrm>
            <a:off x="909837" y="2009955"/>
            <a:ext cx="710200" cy="622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59749C1C-36D4-03F7-7396-EC7300FCB8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3082962"/>
              </p:ext>
            </p:extLst>
          </p:nvPr>
        </p:nvGraphicFramePr>
        <p:xfrm>
          <a:off x="215660" y="-1092685"/>
          <a:ext cx="11784169" cy="3102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B39BD7A-91A5-693D-7B56-F9E8331B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2389" y="6201783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158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chemin vertical 19">
            <a:extLst>
              <a:ext uri="{FF2B5EF4-FFF2-40B4-BE49-F238E27FC236}">
                <a16:creationId xmlns:a16="http://schemas.microsoft.com/office/drawing/2014/main" id="{A114EFEE-BDB6-4F34-8C21-7AF2F41F27C9}"/>
              </a:ext>
            </a:extLst>
          </p:cNvPr>
          <p:cNvSpPr/>
          <p:nvPr/>
        </p:nvSpPr>
        <p:spPr>
          <a:xfrm>
            <a:off x="1109694" y="2793303"/>
            <a:ext cx="7462806" cy="3550347"/>
          </a:xfrm>
          <a:prstGeom prst="verticalScroll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Recherches documentaires sur les mécanismes de résolutions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échanges avec des professionnels en informatiques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Etablissement d’un cahier de charges  pour l’outil ( Alerte SUNU SUUF Sénégal)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F712D64-835A-4DD5-949E-F9A21D59776B}"/>
              </a:ext>
            </a:extLst>
          </p:cNvPr>
          <p:cNvSpPr/>
          <p:nvPr/>
        </p:nvSpPr>
        <p:spPr>
          <a:xfrm>
            <a:off x="966209" y="2618233"/>
            <a:ext cx="639939" cy="622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" name="Rectangle à coins arrondis 20">
            <a:extLst>
              <a:ext uri="{FF2B5EF4-FFF2-40B4-BE49-F238E27FC236}">
                <a16:creationId xmlns:a16="http://schemas.microsoft.com/office/drawing/2014/main" id="{2DBF0753-2B7D-4FFB-BAE1-974064BC51E1}"/>
              </a:ext>
            </a:extLst>
          </p:cNvPr>
          <p:cNvSpPr/>
          <p:nvPr/>
        </p:nvSpPr>
        <p:spPr>
          <a:xfrm>
            <a:off x="1749632" y="1801081"/>
            <a:ext cx="6822868" cy="12713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Chapitre 3 : Analyse comparative des mécanismes de résolution des conflits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Chapitre 4 : Elaboration de l’outil d’alerte</a:t>
            </a:r>
            <a:endParaRPr lang="fr-FR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D349E8E6-8DA6-4974-8326-DA275DA1A0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3082962"/>
              </p:ext>
            </p:extLst>
          </p:nvPr>
        </p:nvGraphicFramePr>
        <p:xfrm>
          <a:off x="215660" y="-1092685"/>
          <a:ext cx="11784169" cy="3102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DE8E27E-DB3D-65E2-1A2C-B9440421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8967" y="6161087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44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E2FCF00F-D1B6-3818-D97A-C08B8A5CA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3082962"/>
              </p:ext>
            </p:extLst>
          </p:nvPr>
        </p:nvGraphicFramePr>
        <p:xfrm>
          <a:off x="215660" y="-1092685"/>
          <a:ext cx="11784169" cy="3102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Espace réservé du contenu 5">
            <a:extLst>
              <a:ext uri="{FF2B5EF4-FFF2-40B4-BE49-F238E27FC236}">
                <a16:creationId xmlns:a16="http://schemas.microsoft.com/office/drawing/2014/main" id="{4142EFE8-919C-7014-CFB6-666BEAAEAE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435808"/>
              </p:ext>
            </p:extLst>
          </p:nvPr>
        </p:nvGraphicFramePr>
        <p:xfrm>
          <a:off x="467501" y="1814051"/>
          <a:ext cx="9399169" cy="49375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2100">
                  <a:extLst>
                    <a:ext uri="{9D8B030D-6E8A-4147-A177-3AD203B41FA5}">
                      <a16:colId xmlns:a16="http://schemas.microsoft.com/office/drawing/2014/main" val="684484697"/>
                    </a:ext>
                  </a:extLst>
                </a:gridCol>
                <a:gridCol w="3754464">
                  <a:extLst>
                    <a:ext uri="{9D8B030D-6E8A-4147-A177-3AD203B41FA5}">
                      <a16:colId xmlns:a16="http://schemas.microsoft.com/office/drawing/2014/main" val="2402322356"/>
                    </a:ext>
                  </a:extLst>
                </a:gridCol>
                <a:gridCol w="3862605">
                  <a:extLst>
                    <a:ext uri="{9D8B030D-6E8A-4147-A177-3AD203B41FA5}">
                      <a16:colId xmlns:a16="http://schemas.microsoft.com/office/drawing/2014/main" val="3184174784"/>
                    </a:ext>
                  </a:extLst>
                </a:gridCol>
              </a:tblGrid>
              <a:tr h="755419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800" b="0" dirty="0">
                          <a:solidFill>
                            <a:schemeClr val="bg1"/>
                          </a:solidFill>
                          <a:effectLst/>
                          <a:highlight>
                            <a:srgbClr val="5B696B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Chapitres</a:t>
                      </a:r>
                      <a:endParaRPr lang="fr-FR" sz="2400" b="0" dirty="0">
                        <a:solidFill>
                          <a:schemeClr val="bg1"/>
                        </a:solidFill>
                        <a:effectLst/>
                        <a:highlight>
                          <a:srgbClr val="5B696B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800" b="0" dirty="0">
                          <a:solidFill>
                            <a:schemeClr val="bg1"/>
                          </a:solidFill>
                          <a:effectLst/>
                          <a:highlight>
                            <a:srgbClr val="5B696B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Avancements</a:t>
                      </a:r>
                      <a:endParaRPr lang="fr-FR" sz="2400" b="0" dirty="0">
                        <a:solidFill>
                          <a:schemeClr val="bg1"/>
                        </a:solidFill>
                        <a:effectLst/>
                        <a:highlight>
                          <a:srgbClr val="5B696B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557132"/>
                  </a:ext>
                </a:extLst>
              </a:tr>
              <a:tr h="77949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800" b="0">
                          <a:solidFill>
                            <a:srgbClr val="000000"/>
                          </a:solidFill>
                          <a:effectLst/>
                          <a:highlight>
                            <a:srgbClr val="CAD1D2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Chapitre 1</a:t>
                      </a:r>
                      <a:endParaRPr lang="fr-FR" sz="2400" b="0">
                        <a:effectLst/>
                        <a:highlight>
                          <a:srgbClr val="CAD1D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8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 foncier au Sénégal</a:t>
                      </a:r>
                      <a:endParaRPr lang="fr-FR" sz="2400" b="0" dirty="0">
                        <a:effectLst/>
                        <a:highlight>
                          <a:srgbClr val="CAD1D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8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CAD1D2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80%</a:t>
                      </a:r>
                      <a:endParaRPr lang="fr-FR" sz="2400" b="0" dirty="0">
                        <a:effectLst/>
                        <a:highlight>
                          <a:srgbClr val="CAD1D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025284"/>
                  </a:ext>
                </a:extLst>
              </a:tr>
              <a:tr h="77949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800" b="0">
                          <a:solidFill>
                            <a:srgbClr val="000000"/>
                          </a:solidFill>
                          <a:effectLst/>
                          <a:highlight>
                            <a:srgbClr val="AFBABB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Chapitre 2</a:t>
                      </a:r>
                      <a:endParaRPr lang="fr-FR" sz="2400" b="0">
                        <a:effectLst/>
                        <a:highlight>
                          <a:srgbClr val="AFBABB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8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les Types de conflits au Sénégal</a:t>
                      </a:r>
                      <a:endParaRPr lang="fr-FR" sz="2400" b="0" dirty="0">
                        <a:effectLst/>
                        <a:highlight>
                          <a:srgbClr val="AFBABB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8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AFBABB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</a:t>
                      </a:r>
                      <a:endParaRPr lang="fr-FR" sz="2400" b="0" dirty="0">
                        <a:effectLst/>
                        <a:highlight>
                          <a:srgbClr val="AFBABB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020472"/>
                  </a:ext>
                </a:extLst>
              </a:tr>
              <a:tr h="77949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8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E4E8E8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Chapitre 3</a:t>
                      </a:r>
                      <a:endParaRPr lang="fr-FR" sz="2400" b="0" dirty="0">
                        <a:effectLst/>
                        <a:highlight>
                          <a:srgbClr val="E4E8E8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8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Analyse comparative des mécanismes de résolution des conflits</a:t>
                      </a:r>
                      <a:endParaRPr lang="fr-FR" sz="2400" b="0" dirty="0">
                        <a:effectLst/>
                        <a:highlight>
                          <a:srgbClr val="E4E8E8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8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E4E8E8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</a:t>
                      </a:r>
                      <a:endParaRPr lang="fr-FR" sz="2400" b="0" dirty="0">
                        <a:effectLst/>
                        <a:highlight>
                          <a:srgbClr val="E4E8E8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324635"/>
                  </a:ext>
                </a:extLst>
              </a:tr>
              <a:tr h="77949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8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E4E8E8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Chapitre 4</a:t>
                      </a:r>
                      <a:endParaRPr lang="fr-FR" sz="2400" b="0" dirty="0">
                        <a:effectLst/>
                        <a:highlight>
                          <a:srgbClr val="E4E8E8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8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Elaboration de l’outil d’alerte</a:t>
                      </a:r>
                      <a:endParaRPr lang="fr-FR" sz="2400" b="0" dirty="0">
                        <a:effectLst/>
                        <a:highlight>
                          <a:srgbClr val="E4E8E8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8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E4E8E8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</a:t>
                      </a:r>
                      <a:endParaRPr lang="fr-FR" sz="2400" b="0" dirty="0">
                        <a:effectLst/>
                        <a:highlight>
                          <a:srgbClr val="E4E8E8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915703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823B83-A1BE-BD6C-2EB9-D56B8DDE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1580" y="612157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1714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7489</TotalTime>
  <Words>544</Words>
  <Application>Microsoft Office PowerPoint</Application>
  <PresentationFormat>Grand écran</PresentationFormat>
  <Paragraphs>137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Calibri</vt:lpstr>
      <vt:lpstr>Times New Roman</vt:lpstr>
      <vt:lpstr>Trebuchet MS</vt:lpstr>
      <vt:lpstr>Wingdings</vt:lpstr>
      <vt:lpstr>Wingdings 3</vt:lpstr>
      <vt:lpstr>Facette</vt:lpstr>
      <vt:lpstr>Analyse comparative des mécanismes de résolutions des conflits fonciers suivi de l’élaboration d’un outil d’alerte </vt:lpstr>
      <vt:lpstr>Plan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Thème: Les ingénieurs en génie civil du 21eme siècle: leurs importances, leurs rôles et implication de la technologie</dc:title>
  <dc:creator>ABS</dc:creator>
  <cp:lastModifiedBy>Maty</cp:lastModifiedBy>
  <cp:revision>148</cp:revision>
  <dcterms:created xsi:type="dcterms:W3CDTF">2023-02-21T20:10:33Z</dcterms:created>
  <dcterms:modified xsi:type="dcterms:W3CDTF">2024-07-17T21:30:06Z</dcterms:modified>
</cp:coreProperties>
</file>