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2" r:id="rId4"/>
    <p:sldId id="257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Black" panose="020B0604020202020204" charset="0"/>
      <p:bold r:id="rId19"/>
      <p:boldItalic r:id="rId20"/>
    </p:embeddedFont>
    <p:embeddedFont>
      <p:font typeface="Montserrat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pvymn5jM2Q0W3L91x4QlSedn8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8DF57-951C-4843-BF2D-692C062409FA}">
  <a:tblStyle styleId="{4F18DF57-951C-4843-BF2D-692C062409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Boas-Vindas - Dar início a primeira turma, falar de números da DNC, falar da importância dessa primeira turma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0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20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0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/>
          <p:nvPr/>
        </p:nvSpPr>
        <p:spPr>
          <a:xfrm rot="10800000" flipH="1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3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">
  <p:cSld name="TITLE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4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sz="33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8" name="Google Shape;68;p34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34"/>
          <p:cNvSpPr txBox="1">
            <a:spLocks noGrp="1"/>
          </p:cNvSpPr>
          <p:nvPr>
            <p:ph type="subTitle" idx="1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0" name="Google Shape;7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4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5"/>
          <p:cNvPicPr preferRelativeResize="0"/>
          <p:nvPr/>
        </p:nvPicPr>
        <p:blipFill rotWithShape="1">
          <a:blip r:embed="rId2">
            <a:alphaModFix/>
          </a:blip>
          <a:srcRect t="308" b="307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5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4_1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6"/>
          <p:cNvPicPr preferRelativeResize="0"/>
          <p:nvPr/>
        </p:nvPicPr>
        <p:blipFill rotWithShape="1">
          <a:blip r:embed="rId2">
            <a:alphaModFix/>
          </a:blip>
          <a:srcRect t="308" b="307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6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O AGENDA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>
            <a:spLocks noGrp="1"/>
          </p:cNvSpPr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14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3325" y="4476410"/>
            <a:ext cx="671275" cy="3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325" y="234213"/>
            <a:ext cx="671275" cy="66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01">
  <p:cSld name="BLANK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3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3"/>
          <p:cNvSpPr txBox="1">
            <a:spLocks noGrp="1"/>
          </p:cNvSpPr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3"/>
          <p:cNvSpPr txBox="1">
            <a:spLocks noGrp="1"/>
          </p:cNvSpPr>
          <p:nvPr>
            <p:ph type="subTitle" idx="1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WwRyrxxsnL_MMLvJdOpxBTjLeaZydoF?usp=sharing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ndado_de_King_(Washington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eodacenter.github.io/data-and-lab/KingCounty-HouseSales2015/" TargetMode="External"/><Relationship Id="rId4" Type="http://schemas.openxmlformats.org/officeDocument/2006/relationships/hyperlink" Target="https://www.kaggle.com/harlfoxem/housesalespredic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 l="17768" t="22748" r="16567" b="21778"/>
          <a:stretch/>
        </p:blipFill>
        <p:spPr>
          <a:xfrm>
            <a:off x="1265325" y="248849"/>
            <a:ext cx="1990075" cy="94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6441150" y="0"/>
            <a:ext cx="1213500" cy="1492500"/>
          </a:xfrm>
          <a:prstGeom prst="rect">
            <a:avLst/>
          </a:prstGeom>
          <a:solidFill>
            <a:srgbClr val="F1DE07"/>
          </a:solidFill>
          <a:ln w="9525" cap="flat" cmpd="sng">
            <a:solidFill>
              <a:srgbClr val="F1DE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250" tIns="58250" rIns="58250" bIns="58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9225" y="535695"/>
            <a:ext cx="737350" cy="421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953859" y="2344950"/>
            <a:ext cx="7378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50" tIns="58250" rIns="58250" bIns="58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Mini Projeto - Roof Imóveis </a:t>
            </a:r>
            <a:endParaRPr sz="2600" b="0" i="0" u="none" strike="noStrike" cap="none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18" name="Google Shape;118;p1"/>
          <p:cNvCxnSpPr/>
          <p:nvPr/>
        </p:nvCxnSpPr>
        <p:spPr>
          <a:xfrm>
            <a:off x="2469009" y="3094050"/>
            <a:ext cx="4348500" cy="10200"/>
          </a:xfrm>
          <a:prstGeom prst="straightConnector1">
            <a:avLst/>
          </a:prstGeom>
          <a:noFill/>
          <a:ln w="28575" cap="flat" cmpd="sng">
            <a:solidFill>
              <a:srgbClr val="F7D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"/>
          <p:cNvSpPr txBox="1"/>
          <p:nvPr/>
        </p:nvSpPr>
        <p:spPr>
          <a:xfrm>
            <a:off x="953859" y="3335550"/>
            <a:ext cx="7378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250" tIns="58250" rIns="58250" bIns="58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Deliverable 01 - </a:t>
            </a:r>
            <a:r>
              <a:rPr lang="en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Slot 03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Análise final + Sugestão de imóveis </a:t>
            </a:r>
            <a:endParaRPr sz="2500" b="1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22" y="1068098"/>
            <a:ext cx="3924300" cy="38290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7" y="1072860"/>
            <a:ext cx="389572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2728" y="3871525"/>
            <a:ext cx="798445" cy="7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/>
        </p:nvSpPr>
        <p:spPr>
          <a:xfrm>
            <a:off x="1554700" y="4669968"/>
            <a:ext cx="6034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©dnc group. Todos os direitos reservados.</a:t>
            </a:r>
            <a:endParaRPr sz="9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-50" y="2559513"/>
            <a:ext cx="9144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450" tIns="47450" rIns="47450" bIns="47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en" sz="4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sz="49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5">
            <a:alphaModFix/>
          </a:blip>
          <a:srcRect l="17768" t="22748" r="16567" b="21778"/>
          <a:stretch/>
        </p:blipFill>
        <p:spPr>
          <a:xfrm>
            <a:off x="3194450" y="798670"/>
            <a:ext cx="2755001" cy="130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00" y="1704110"/>
            <a:ext cx="47867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/>
              <a:t>ALUNO: ADJAIR NASCIMENTO BEZERRA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RID: 37827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COLAB</a:t>
            </a:r>
            <a:r>
              <a:rPr lang="pt-BR" sz="1800" b="1" dirty="0"/>
              <a:t>: </a:t>
            </a:r>
            <a:r>
              <a:rPr lang="pt-BR" dirty="0">
                <a:hlinkClick r:id="rId2"/>
              </a:rPr>
              <a:t>https://colab.research.google.com/drive/1MWwRyrxxsnL_MMLvJdOpxBTjLeaZydoF?usp=sharing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8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/>
        </p:nvSpPr>
        <p:spPr>
          <a:xfrm>
            <a:off x="2637750" y="276975"/>
            <a:ext cx="386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Contextualização</a:t>
            </a:r>
            <a:endParaRPr sz="30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08700" y="772100"/>
            <a:ext cx="79266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Roof Imóveis</a:t>
            </a:r>
            <a:r>
              <a:rPr lang="en" sz="2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 b="0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é uma das maiores empresas do ramo imobiliário Brasileiro </a:t>
            </a:r>
            <a:endParaRPr sz="1500" b="0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e quer expandir sua área de atuação fazendo um investimento internacional, com isso, ela contratou você, para uma consultoria estratégica.</a:t>
            </a:r>
            <a:endParaRPr sz="1500" b="0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1181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empresa irá investir em imóveis no Condado de County, nos Estados Unidos.</a:t>
            </a:r>
            <a:endParaRPr sz="1500" b="0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1181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Utilizando o dataset disponibilizado, você irá aplicar os conceitos de CRISP-DM aprendidos até o momento em um projeto prático, que busca desenvolver seu pensamento analítico, insights e tomada de decisões.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1013700" y="387000"/>
            <a:ext cx="71166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King County - Condado de King - Washington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Condado de King é um dos 39 condados do estado americano de Washington. A sede e cidade mais populosa do condado é Seattle.</a:t>
            </a: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Foi fundado em 1852. Com mais de 2,2 milhões de habitantes, de acordo com o censo nacional de 2020, é o condado mais populoso do estado e o 12º mais populoso do país.</a:t>
            </a:r>
            <a:r>
              <a:rPr lang="en" sz="1400" b="0" i="0" u="none" strike="noStrike" cap="none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sng" strike="noStrike" cap="none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Wikipédia</a:t>
            </a:r>
            <a:endParaRPr sz="1400" b="0" i="0" u="sng" strike="noStrike" cap="none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Dataset apresenta a venda de imóveis e suas características na região de Maio de 2014 à Maio de 2015. Tem um total de 21613 registros com um total de 21 atributos. </a:t>
            </a:r>
            <a:endParaRPr sz="1400" b="0" i="0" u="sng" strike="noStrike" cap="none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1066950" y="3210850"/>
            <a:ext cx="69054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sng" strike="noStrike" cap="none" dirty="0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https://www.kaggle.com/harlfoxem/housesalesprediction</a:t>
            </a:r>
            <a:endParaRPr sz="1400" b="0" i="0" u="sng" strike="noStrike" cap="none" dirty="0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 detalhado: </a:t>
            </a:r>
            <a:r>
              <a:rPr lang="en" sz="1400" b="0" i="0" u="sng" strike="noStrike" cap="none" dirty="0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https://geodacenter.github.io/data-and-lab/KingCounty-HouseSales2015/</a:t>
            </a:r>
            <a:endParaRPr sz="1400" b="0" i="0" u="sng" strike="noStrike" cap="none" dirty="0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Questão de Negócio:</a:t>
            </a:r>
            <a:endParaRPr sz="25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82435" y="1516695"/>
            <a:ext cx="6470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 meta é achar as 5 cidades que a </a:t>
            </a:r>
            <a:r>
              <a:rPr lang="pt-BR" sz="1800" dirty="0" err="1" smtClean="0"/>
              <a:t>Roof</a:t>
            </a:r>
            <a:r>
              <a:rPr lang="pt-BR" sz="1800" dirty="0" smtClean="0"/>
              <a:t> Imóveis poderia investir por recomendação, e as 5 cidades que ela não deveria investir.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/>
              <a:t>Para isso </a:t>
            </a:r>
            <a:r>
              <a:rPr lang="pt-BR" sz="1800" dirty="0" smtClean="0"/>
              <a:t>ocorreu </a:t>
            </a:r>
            <a:r>
              <a:rPr lang="pt-BR" sz="1800" dirty="0"/>
              <a:t>a coleta de dados, limpeza de dados e exploração de </a:t>
            </a:r>
            <a:r>
              <a:rPr lang="pt-BR" sz="1800" dirty="0" smtClean="0"/>
              <a:t>dados</a:t>
            </a:r>
            <a:r>
              <a:rPr lang="pt-BR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O Entendimento do Negócio:</a:t>
            </a:r>
            <a:endParaRPr sz="2500" b="1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856510" y="1717964"/>
            <a:ext cx="5902036" cy="1234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 partir do </a:t>
            </a:r>
            <a:r>
              <a:rPr lang="pt-BR" sz="1800" dirty="0" err="1" smtClean="0"/>
              <a:t>csv</a:t>
            </a:r>
            <a:r>
              <a:rPr lang="pt-BR" sz="1800" dirty="0" smtClean="0"/>
              <a:t> disponibilizado, foi adquirido os dados das cidades com os valores de vendas das casas por localidades, dados onde são relevantes para o problema e trazem uma solução a partir das análises.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Coleta de Dados:</a:t>
            </a:r>
            <a:endParaRPr sz="2500" b="1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64" y="1925404"/>
            <a:ext cx="3522052" cy="21963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11350" y="888073"/>
            <a:ext cx="6957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/>
              <a:t>Obtendo as primeiras informações dos dados como as primeiras cidades onde houve</a:t>
            </a:r>
          </a:p>
          <a:p>
            <a:pPr algn="just"/>
            <a:r>
              <a:rPr lang="pt-BR" dirty="0" smtClean="0"/>
              <a:t>Maior quantidade de compras, alguns dados não vieram </a:t>
            </a:r>
          </a:p>
          <a:p>
            <a:pPr algn="just"/>
            <a:r>
              <a:rPr lang="pt-BR" dirty="0" smtClean="0"/>
              <a:t>No formato desejado como por exemplo a coluna date veio a princípio como </a:t>
            </a:r>
          </a:p>
          <a:p>
            <a:pPr algn="just"/>
            <a:r>
              <a:rPr lang="pt-BR" dirty="0" smtClean="0"/>
              <a:t>Objeto, e depois virou date.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73" y="1925403"/>
            <a:ext cx="3175658" cy="99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Limpeza de Dados:</a:t>
            </a:r>
            <a:endParaRPr sz="2500" b="1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691" y="2107622"/>
            <a:ext cx="3013364" cy="261158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313454" y="1517072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 smtClean="0"/>
              <a:t>Removendo valores duplicados;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0" y="2769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A Exploração de Dados:</a:t>
            </a:r>
            <a:endParaRPr sz="2500" b="1" i="0" u="none" strike="noStrike" cap="none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08" y="2075232"/>
            <a:ext cx="3884684" cy="291876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93817" y="1399611"/>
            <a:ext cx="467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Após os dados obtidos, chegasse ao cálculo para saber </a:t>
            </a:r>
          </a:p>
          <a:p>
            <a:r>
              <a:rPr lang="pt-BR" dirty="0" smtClean="0"/>
              <a:t>os imóveis recomendados e os não recomendados;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432</Words>
  <Application>Microsoft Office PowerPoint</Application>
  <PresentationFormat>Apresentação na tela (16:9)</PresentationFormat>
  <Paragraphs>41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Montserrat</vt:lpstr>
      <vt:lpstr>Arial</vt:lpstr>
      <vt:lpstr>Montserrat Black</vt:lpstr>
      <vt:lpstr>Montserrat Medium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Adjair - Jajá</dc:creator>
  <cp:lastModifiedBy>Adjair Nascimento</cp:lastModifiedBy>
  <cp:revision>8</cp:revision>
  <dcterms:modified xsi:type="dcterms:W3CDTF">2022-08-27T00:37:39Z</dcterms:modified>
</cp:coreProperties>
</file>