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6EA6E-5B83-47A3-A177-2232C9D99F4B}" v="27" dt="2023-11-17T03:37:4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y Plichta" userId="31647d8c6624f680" providerId="LiveId" clId="{8DA6EA6E-5B83-47A3-A177-2232C9D99F4B}"/>
    <pc:docChg chg="custSel addSld modSld">
      <pc:chgData name="Trey Plichta" userId="31647d8c6624f680" providerId="LiveId" clId="{8DA6EA6E-5B83-47A3-A177-2232C9D99F4B}" dt="2023-11-17T03:37:53.097" v="211" actId="1076"/>
      <pc:docMkLst>
        <pc:docMk/>
      </pc:docMkLst>
      <pc:sldChg chg="addSp delSp modSp new mod">
        <pc:chgData name="Trey Plichta" userId="31647d8c6624f680" providerId="LiveId" clId="{8DA6EA6E-5B83-47A3-A177-2232C9D99F4B}" dt="2023-11-17T03:37:53.097" v="211" actId="1076"/>
        <pc:sldMkLst>
          <pc:docMk/>
          <pc:sldMk cId="478111885" sldId="259"/>
        </pc:sldMkLst>
        <pc:spChg chg="del">
          <ac:chgData name="Trey Plichta" userId="31647d8c6624f680" providerId="LiveId" clId="{8DA6EA6E-5B83-47A3-A177-2232C9D99F4B}" dt="2023-11-17T03:28:25.678" v="2" actId="478"/>
          <ac:spMkLst>
            <pc:docMk/>
            <pc:sldMk cId="478111885" sldId="259"/>
            <ac:spMk id="2" creationId="{4CD5FFF7-9DEC-4095-BD7F-89B1A039DB91}"/>
          </ac:spMkLst>
        </pc:spChg>
        <pc:spChg chg="del">
          <ac:chgData name="Trey Plichta" userId="31647d8c6624f680" providerId="LiveId" clId="{8DA6EA6E-5B83-47A3-A177-2232C9D99F4B}" dt="2023-11-17T03:28:23.221" v="1" actId="478"/>
          <ac:spMkLst>
            <pc:docMk/>
            <pc:sldMk cId="478111885" sldId="259"/>
            <ac:spMk id="3" creationId="{351A9D0C-70C3-7EC8-E8B5-2DC945CF14AA}"/>
          </ac:spMkLst>
        </pc:spChg>
        <pc:spChg chg="add mod">
          <ac:chgData name="Trey Plichta" userId="31647d8c6624f680" providerId="LiveId" clId="{8DA6EA6E-5B83-47A3-A177-2232C9D99F4B}" dt="2023-11-17T03:28:51.568" v="7" actId="1076"/>
          <ac:spMkLst>
            <pc:docMk/>
            <pc:sldMk cId="478111885" sldId="259"/>
            <ac:spMk id="6" creationId="{7C403962-B6A5-101F-67B8-010736CD99FC}"/>
          </ac:spMkLst>
        </pc:spChg>
        <pc:spChg chg="add mod">
          <ac:chgData name="Trey Plichta" userId="31647d8c6624f680" providerId="LiveId" clId="{8DA6EA6E-5B83-47A3-A177-2232C9D99F4B}" dt="2023-11-17T03:29:01.603" v="10" actId="1076"/>
          <ac:spMkLst>
            <pc:docMk/>
            <pc:sldMk cId="478111885" sldId="259"/>
            <ac:spMk id="8" creationId="{5C68C34D-1BD7-9F7B-64D3-F259D3CD33B3}"/>
          </ac:spMkLst>
        </pc:spChg>
        <pc:spChg chg="add mod">
          <ac:chgData name="Trey Plichta" userId="31647d8c6624f680" providerId="LiveId" clId="{8DA6EA6E-5B83-47A3-A177-2232C9D99F4B}" dt="2023-11-17T03:29:08.701" v="13" actId="1076"/>
          <ac:spMkLst>
            <pc:docMk/>
            <pc:sldMk cId="478111885" sldId="259"/>
            <ac:spMk id="9" creationId="{0B61A997-4D71-0061-DF7C-1E5AD1F6441E}"/>
          </ac:spMkLst>
        </pc:spChg>
        <pc:spChg chg="add mod">
          <ac:chgData name="Trey Plichta" userId="31647d8c6624f680" providerId="LiveId" clId="{8DA6EA6E-5B83-47A3-A177-2232C9D99F4B}" dt="2023-11-17T03:29:06.126" v="12" actId="1076"/>
          <ac:spMkLst>
            <pc:docMk/>
            <pc:sldMk cId="478111885" sldId="259"/>
            <ac:spMk id="10" creationId="{9795FD65-949F-C85A-0527-048B58F52531}"/>
          </ac:spMkLst>
        </pc:spChg>
        <pc:spChg chg="add mod">
          <ac:chgData name="Trey Plichta" userId="31647d8c6624f680" providerId="LiveId" clId="{8DA6EA6E-5B83-47A3-A177-2232C9D99F4B}" dt="2023-11-17T03:28:43.410" v="5"/>
          <ac:spMkLst>
            <pc:docMk/>
            <pc:sldMk cId="478111885" sldId="259"/>
            <ac:spMk id="11" creationId="{A171EBD3-0D4D-DE69-5C61-CF30BE42C901}"/>
          </ac:spMkLst>
        </pc:spChg>
        <pc:spChg chg="add mod">
          <ac:chgData name="Trey Plichta" userId="31647d8c6624f680" providerId="LiveId" clId="{8DA6EA6E-5B83-47A3-A177-2232C9D99F4B}" dt="2023-11-17T03:29:11.954" v="14" actId="1076"/>
          <ac:spMkLst>
            <pc:docMk/>
            <pc:sldMk cId="478111885" sldId="259"/>
            <ac:spMk id="12" creationId="{9FE1011B-76C7-1ADF-13CF-A032E9726DCA}"/>
          </ac:spMkLst>
        </pc:spChg>
        <pc:spChg chg="add mod">
          <ac:chgData name="Trey Plichta" userId="31647d8c6624f680" providerId="LiveId" clId="{8DA6EA6E-5B83-47A3-A177-2232C9D99F4B}" dt="2023-11-17T03:29:15.117" v="15" actId="1076"/>
          <ac:spMkLst>
            <pc:docMk/>
            <pc:sldMk cId="478111885" sldId="259"/>
            <ac:spMk id="13" creationId="{974CE76E-C4AE-3573-52AE-5BFD9DA78674}"/>
          </ac:spMkLst>
        </pc:spChg>
        <pc:spChg chg="add mod">
          <ac:chgData name="Trey Plichta" userId="31647d8c6624f680" providerId="LiveId" clId="{8DA6EA6E-5B83-47A3-A177-2232C9D99F4B}" dt="2023-11-17T03:32:44.623" v="104" actId="108"/>
          <ac:spMkLst>
            <pc:docMk/>
            <pc:sldMk cId="478111885" sldId="259"/>
            <ac:spMk id="15" creationId="{F1736FB9-F85C-DC29-B2A8-CC6E59AEFB29}"/>
          </ac:spMkLst>
        </pc:spChg>
        <pc:spChg chg="add mod">
          <ac:chgData name="Trey Plichta" userId="31647d8c6624f680" providerId="LiveId" clId="{8DA6EA6E-5B83-47A3-A177-2232C9D99F4B}" dt="2023-11-17T03:32:18.099" v="100" actId="404"/>
          <ac:spMkLst>
            <pc:docMk/>
            <pc:sldMk cId="478111885" sldId="259"/>
            <ac:spMk id="16" creationId="{37924056-C9C8-CEB1-80E5-4923D58D12AE}"/>
          </ac:spMkLst>
        </pc:spChg>
        <pc:spChg chg="add mod">
          <ac:chgData name="Trey Plichta" userId="31647d8c6624f680" providerId="LiveId" clId="{8DA6EA6E-5B83-47A3-A177-2232C9D99F4B}" dt="2023-11-17T03:30:24.577" v="38" actId="14100"/>
          <ac:spMkLst>
            <pc:docMk/>
            <pc:sldMk cId="478111885" sldId="259"/>
            <ac:spMk id="17" creationId="{1C37BC66-D7BC-0724-DB73-6B1D4350CEFE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18" creationId="{3B3B1878-7291-021D-045C-4DE8B3847FC6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19" creationId="{B47EAE6F-4808-092C-CC5F-54B69EB143A9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0" creationId="{15F24279-0EBE-D199-6B89-EE4C3314988A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1" creationId="{ACC2D71B-61FE-FFA2-AEA1-C499E7CDB4C7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2" creationId="{0863BCF7-C939-9181-5E4D-157B5AFA1BCE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3" creationId="{78C06B74-3197-F3EE-D680-71BC0FE2075A}"/>
          </ac:spMkLst>
        </pc:spChg>
        <pc:spChg chg="add del mod">
          <ac:chgData name="Trey Plichta" userId="31647d8c6624f680" providerId="LiveId" clId="{8DA6EA6E-5B83-47A3-A177-2232C9D99F4B}" dt="2023-11-17T03:30:47.973" v="47" actId="478"/>
          <ac:spMkLst>
            <pc:docMk/>
            <pc:sldMk cId="478111885" sldId="259"/>
            <ac:spMk id="24" creationId="{E7452765-2288-04E7-8E07-E6D4AC49F9B6}"/>
          </ac:spMkLst>
        </pc:spChg>
        <pc:spChg chg="add mod">
          <ac:chgData name="Trey Plichta" userId="31647d8c6624f680" providerId="LiveId" clId="{8DA6EA6E-5B83-47A3-A177-2232C9D99F4B}" dt="2023-11-17T03:31:19.849" v="59" actId="5793"/>
          <ac:spMkLst>
            <pc:docMk/>
            <pc:sldMk cId="478111885" sldId="259"/>
            <ac:spMk id="25" creationId="{C911781A-F7BB-C07D-0F0E-334A996B751C}"/>
          </ac:spMkLst>
        </pc:spChg>
        <pc:spChg chg="add mod">
          <ac:chgData name="Trey Plichta" userId="31647d8c6624f680" providerId="LiveId" clId="{8DA6EA6E-5B83-47A3-A177-2232C9D99F4B}" dt="2023-11-17T03:35:10.614" v="141" actId="404"/>
          <ac:spMkLst>
            <pc:docMk/>
            <pc:sldMk cId="478111885" sldId="259"/>
            <ac:spMk id="26" creationId="{4D216780-2EE7-A878-4974-D4C5FD274BE0}"/>
          </ac:spMkLst>
        </pc:spChg>
        <pc:spChg chg="add mod">
          <ac:chgData name="Trey Plichta" userId="31647d8c6624f680" providerId="LiveId" clId="{8DA6EA6E-5B83-47A3-A177-2232C9D99F4B}" dt="2023-11-17T03:32:27.878" v="102" actId="108"/>
          <ac:spMkLst>
            <pc:docMk/>
            <pc:sldMk cId="478111885" sldId="259"/>
            <ac:spMk id="27" creationId="{89118BD2-AAE4-0BCE-1491-D2770EFB0F8B}"/>
          </ac:spMkLst>
        </pc:spChg>
        <pc:spChg chg="add mod">
          <ac:chgData name="Trey Plichta" userId="31647d8c6624f680" providerId="LiveId" clId="{8DA6EA6E-5B83-47A3-A177-2232C9D99F4B}" dt="2023-11-17T03:33:31.741" v="115" actId="20577"/>
          <ac:spMkLst>
            <pc:docMk/>
            <pc:sldMk cId="478111885" sldId="259"/>
            <ac:spMk id="28" creationId="{B99B3868-D580-1FA2-7886-F6A114D06536}"/>
          </ac:spMkLst>
        </pc:spChg>
        <pc:spChg chg="add mod">
          <ac:chgData name="Trey Plichta" userId="31647d8c6624f680" providerId="LiveId" clId="{8DA6EA6E-5B83-47A3-A177-2232C9D99F4B}" dt="2023-11-17T03:30:54.173" v="49" actId="1076"/>
          <ac:spMkLst>
            <pc:docMk/>
            <pc:sldMk cId="478111885" sldId="259"/>
            <ac:spMk id="29" creationId="{396E6E07-99BB-C718-8F6B-D7E9CA41408C}"/>
          </ac:spMkLst>
        </pc:spChg>
        <pc:spChg chg="add mod">
          <ac:chgData name="Trey Plichta" userId="31647d8c6624f680" providerId="LiveId" clId="{8DA6EA6E-5B83-47A3-A177-2232C9D99F4B}" dt="2023-11-17T03:31:22.849" v="63" actId="5793"/>
          <ac:spMkLst>
            <pc:docMk/>
            <pc:sldMk cId="478111885" sldId="259"/>
            <ac:spMk id="30" creationId="{4CAC0945-AAAF-9DC3-CA9C-C74DEBE4E700}"/>
          </ac:spMkLst>
        </pc:spChg>
        <pc:spChg chg="add mod">
          <ac:chgData name="Trey Plichta" userId="31647d8c6624f680" providerId="LiveId" clId="{8DA6EA6E-5B83-47A3-A177-2232C9D99F4B}" dt="2023-11-17T03:30:54.173" v="49" actId="1076"/>
          <ac:spMkLst>
            <pc:docMk/>
            <pc:sldMk cId="478111885" sldId="259"/>
            <ac:spMk id="31" creationId="{DB06A1F2-CF94-EC81-3AE9-47EE427D1EBD}"/>
          </ac:spMkLst>
        </pc:spChg>
        <pc:spChg chg="add mod">
          <ac:chgData name="Trey Plichta" userId="31647d8c6624f680" providerId="LiveId" clId="{8DA6EA6E-5B83-47A3-A177-2232C9D99F4B}" dt="2023-11-17T03:32:51.638" v="105" actId="108"/>
          <ac:spMkLst>
            <pc:docMk/>
            <pc:sldMk cId="478111885" sldId="259"/>
            <ac:spMk id="32" creationId="{BC15AC9F-80A9-92EA-A141-A1C37C1132B7}"/>
          </ac:spMkLst>
        </pc:spChg>
        <pc:spChg chg="add mod">
          <ac:chgData name="Trey Plichta" userId="31647d8c6624f680" providerId="LiveId" clId="{8DA6EA6E-5B83-47A3-A177-2232C9D99F4B}" dt="2023-11-17T03:33:46.243" v="117" actId="6549"/>
          <ac:spMkLst>
            <pc:docMk/>
            <pc:sldMk cId="478111885" sldId="259"/>
            <ac:spMk id="33" creationId="{62A19AE5-5B77-5746-1BDF-E2201E2B406D}"/>
          </ac:spMkLst>
        </pc:spChg>
        <pc:spChg chg="add mod">
          <ac:chgData name="Trey Plichta" userId="31647d8c6624f680" providerId="LiveId" clId="{8DA6EA6E-5B83-47A3-A177-2232C9D99F4B}" dt="2023-11-17T03:30:58.413" v="51" actId="1076"/>
          <ac:spMkLst>
            <pc:docMk/>
            <pc:sldMk cId="478111885" sldId="259"/>
            <ac:spMk id="34" creationId="{B3170A55-6BE4-6774-0C0D-AA9876F850BF}"/>
          </ac:spMkLst>
        </pc:spChg>
        <pc:spChg chg="add mod">
          <ac:chgData name="Trey Plichta" userId="31647d8c6624f680" providerId="LiveId" clId="{8DA6EA6E-5B83-47A3-A177-2232C9D99F4B}" dt="2023-11-17T03:31:25.597" v="67" actId="5793"/>
          <ac:spMkLst>
            <pc:docMk/>
            <pc:sldMk cId="478111885" sldId="259"/>
            <ac:spMk id="35" creationId="{28926FCD-72F8-68D6-C982-391CAE9248AC}"/>
          </ac:spMkLst>
        </pc:spChg>
        <pc:spChg chg="add mod">
          <ac:chgData name="Trey Plichta" userId="31647d8c6624f680" providerId="LiveId" clId="{8DA6EA6E-5B83-47A3-A177-2232C9D99F4B}" dt="2023-11-17T03:30:58.413" v="51" actId="1076"/>
          <ac:spMkLst>
            <pc:docMk/>
            <pc:sldMk cId="478111885" sldId="259"/>
            <ac:spMk id="36" creationId="{9FC85DC0-A7DD-B88F-2C80-FF7F2734A3A8}"/>
          </ac:spMkLst>
        </pc:spChg>
        <pc:spChg chg="add mod">
          <ac:chgData name="Trey Plichta" userId="31647d8c6624f680" providerId="LiveId" clId="{8DA6EA6E-5B83-47A3-A177-2232C9D99F4B}" dt="2023-11-17T03:32:54.695" v="106" actId="108"/>
          <ac:spMkLst>
            <pc:docMk/>
            <pc:sldMk cId="478111885" sldId="259"/>
            <ac:spMk id="37" creationId="{9A795435-2F72-D601-4699-3BD9B9CEA109}"/>
          </ac:spMkLst>
        </pc:spChg>
        <pc:spChg chg="add mod">
          <ac:chgData name="Trey Plichta" userId="31647d8c6624f680" providerId="LiveId" clId="{8DA6EA6E-5B83-47A3-A177-2232C9D99F4B}" dt="2023-11-17T03:33:53.758" v="119" actId="6549"/>
          <ac:spMkLst>
            <pc:docMk/>
            <pc:sldMk cId="478111885" sldId="259"/>
            <ac:spMk id="38" creationId="{D7D1EAC6-E51E-521B-6AB4-89C7BFB7BA07}"/>
          </ac:spMkLst>
        </pc:spChg>
        <pc:spChg chg="add mod">
          <ac:chgData name="Trey Plichta" userId="31647d8c6624f680" providerId="LiveId" clId="{8DA6EA6E-5B83-47A3-A177-2232C9D99F4B}" dt="2023-11-17T03:31:04.556" v="53" actId="1076"/>
          <ac:spMkLst>
            <pc:docMk/>
            <pc:sldMk cId="478111885" sldId="259"/>
            <ac:spMk id="39" creationId="{5308FA6A-15E1-7C94-70A1-E5A7B0FEE61B}"/>
          </ac:spMkLst>
        </pc:spChg>
        <pc:spChg chg="add mod">
          <ac:chgData name="Trey Plichta" userId="31647d8c6624f680" providerId="LiveId" clId="{8DA6EA6E-5B83-47A3-A177-2232C9D99F4B}" dt="2023-11-17T03:31:26.999" v="71" actId="5793"/>
          <ac:spMkLst>
            <pc:docMk/>
            <pc:sldMk cId="478111885" sldId="259"/>
            <ac:spMk id="40" creationId="{69DCD3A5-49AA-8A2D-02C3-B6F9175F4A71}"/>
          </ac:spMkLst>
        </pc:spChg>
        <pc:spChg chg="add mod">
          <ac:chgData name="Trey Plichta" userId="31647d8c6624f680" providerId="LiveId" clId="{8DA6EA6E-5B83-47A3-A177-2232C9D99F4B}" dt="2023-11-17T03:31:04.556" v="53" actId="1076"/>
          <ac:spMkLst>
            <pc:docMk/>
            <pc:sldMk cId="478111885" sldId="259"/>
            <ac:spMk id="41" creationId="{7324B43C-9795-52AB-BEC9-6CB7006EECF3}"/>
          </ac:spMkLst>
        </pc:spChg>
        <pc:spChg chg="add mod">
          <ac:chgData name="Trey Plichta" userId="31647d8c6624f680" providerId="LiveId" clId="{8DA6EA6E-5B83-47A3-A177-2232C9D99F4B}" dt="2023-11-17T03:33:03.045" v="107" actId="108"/>
          <ac:spMkLst>
            <pc:docMk/>
            <pc:sldMk cId="478111885" sldId="259"/>
            <ac:spMk id="42" creationId="{616D3A21-25A8-FF2D-0737-FA12AE67C894}"/>
          </ac:spMkLst>
        </pc:spChg>
        <pc:spChg chg="add mod">
          <ac:chgData name="Trey Plichta" userId="31647d8c6624f680" providerId="LiveId" clId="{8DA6EA6E-5B83-47A3-A177-2232C9D99F4B}" dt="2023-11-17T03:34:18.511" v="121" actId="6549"/>
          <ac:spMkLst>
            <pc:docMk/>
            <pc:sldMk cId="478111885" sldId="259"/>
            <ac:spMk id="43" creationId="{9A3A9E8D-B6F0-7B3F-6268-A55FA83773B7}"/>
          </ac:spMkLst>
        </pc:spChg>
        <pc:spChg chg="add mod">
          <ac:chgData name="Trey Plichta" userId="31647d8c6624f680" providerId="LiveId" clId="{8DA6EA6E-5B83-47A3-A177-2232C9D99F4B}" dt="2023-11-17T03:31:09.187" v="55" actId="1076"/>
          <ac:spMkLst>
            <pc:docMk/>
            <pc:sldMk cId="478111885" sldId="259"/>
            <ac:spMk id="44" creationId="{D5362AEA-797C-5716-851E-91799B1409A3}"/>
          </ac:spMkLst>
        </pc:spChg>
        <pc:spChg chg="add mod">
          <ac:chgData name="Trey Plichta" userId="31647d8c6624f680" providerId="LiveId" clId="{8DA6EA6E-5B83-47A3-A177-2232C9D99F4B}" dt="2023-11-17T03:31:28.162" v="75" actId="5793"/>
          <ac:spMkLst>
            <pc:docMk/>
            <pc:sldMk cId="478111885" sldId="259"/>
            <ac:spMk id="45" creationId="{F08C0096-372E-D8A3-0D66-A35D1970142A}"/>
          </ac:spMkLst>
        </pc:spChg>
        <pc:spChg chg="add mod">
          <ac:chgData name="Trey Plichta" userId="31647d8c6624f680" providerId="LiveId" clId="{8DA6EA6E-5B83-47A3-A177-2232C9D99F4B}" dt="2023-11-17T03:31:09.187" v="55" actId="1076"/>
          <ac:spMkLst>
            <pc:docMk/>
            <pc:sldMk cId="478111885" sldId="259"/>
            <ac:spMk id="46" creationId="{11CC6F0D-9D7D-2B6D-8C2E-4CFBCE675F31}"/>
          </ac:spMkLst>
        </pc:spChg>
        <pc:spChg chg="add del mod">
          <ac:chgData name="Trey Plichta" userId="31647d8c6624f680" providerId="LiveId" clId="{8DA6EA6E-5B83-47A3-A177-2232C9D99F4B}" dt="2023-11-17T03:33:15.604" v="109" actId="478"/>
          <ac:spMkLst>
            <pc:docMk/>
            <pc:sldMk cId="478111885" sldId="259"/>
            <ac:spMk id="47" creationId="{9170EAA3-1384-6AF5-BC5E-C5A52603B511}"/>
          </ac:spMkLst>
        </pc:spChg>
        <pc:spChg chg="add del mod">
          <ac:chgData name="Trey Plichta" userId="31647d8c6624f680" providerId="LiveId" clId="{8DA6EA6E-5B83-47A3-A177-2232C9D99F4B}" dt="2023-11-17T03:34:54.343" v="123" actId="478"/>
          <ac:spMkLst>
            <pc:docMk/>
            <pc:sldMk cId="478111885" sldId="259"/>
            <ac:spMk id="48" creationId="{6C36631C-975A-DE59-C587-C10296FEBD8D}"/>
          </ac:spMkLst>
        </pc:spChg>
        <pc:spChg chg="add mod">
          <ac:chgData name="Trey Plichta" userId="31647d8c6624f680" providerId="LiveId" clId="{8DA6EA6E-5B83-47A3-A177-2232C9D99F4B}" dt="2023-11-17T03:35:21.925" v="143" actId="1076"/>
          <ac:spMkLst>
            <pc:docMk/>
            <pc:sldMk cId="478111885" sldId="259"/>
            <ac:spMk id="49" creationId="{4DC9FE9B-2C62-57A4-ED9C-DFC2478AD974}"/>
          </ac:spMkLst>
        </pc:spChg>
        <pc:spChg chg="add mod">
          <ac:chgData name="Trey Plichta" userId="31647d8c6624f680" providerId="LiveId" clId="{8DA6EA6E-5B83-47A3-A177-2232C9D99F4B}" dt="2023-11-17T03:35:28.666" v="146" actId="1076"/>
          <ac:spMkLst>
            <pc:docMk/>
            <pc:sldMk cId="478111885" sldId="259"/>
            <ac:spMk id="50" creationId="{AA854BBE-437A-7E61-0EB0-AE58C069101B}"/>
          </ac:spMkLst>
        </pc:spChg>
        <pc:spChg chg="add mod">
          <ac:chgData name="Trey Plichta" userId="31647d8c6624f680" providerId="LiveId" clId="{8DA6EA6E-5B83-47A3-A177-2232C9D99F4B}" dt="2023-11-17T03:35:36.961" v="150" actId="1076"/>
          <ac:spMkLst>
            <pc:docMk/>
            <pc:sldMk cId="478111885" sldId="259"/>
            <ac:spMk id="51" creationId="{FB21CB51-CBD8-2031-6443-77771A89A2D7}"/>
          </ac:spMkLst>
        </pc:spChg>
        <pc:spChg chg="add mod">
          <ac:chgData name="Trey Plichta" userId="31647d8c6624f680" providerId="LiveId" clId="{8DA6EA6E-5B83-47A3-A177-2232C9D99F4B}" dt="2023-11-17T03:35:32.652" v="149" actId="1076"/>
          <ac:spMkLst>
            <pc:docMk/>
            <pc:sldMk cId="478111885" sldId="259"/>
            <ac:spMk id="52" creationId="{3AD73423-71F3-2748-2B6E-57A14A258E67}"/>
          </ac:spMkLst>
        </pc:spChg>
        <pc:spChg chg="add mod">
          <ac:chgData name="Trey Plichta" userId="31647d8c6624f680" providerId="LiveId" clId="{8DA6EA6E-5B83-47A3-A177-2232C9D99F4B}" dt="2023-11-17T03:37:02.750" v="184" actId="1076"/>
          <ac:spMkLst>
            <pc:docMk/>
            <pc:sldMk cId="478111885" sldId="259"/>
            <ac:spMk id="53" creationId="{3CF1356C-17E7-1DBD-771A-615286F0E1CD}"/>
          </ac:spMkLst>
        </pc:spChg>
        <pc:spChg chg="add mod">
          <ac:chgData name="Trey Plichta" userId="31647d8c6624f680" providerId="LiveId" clId="{8DA6EA6E-5B83-47A3-A177-2232C9D99F4B}" dt="2023-11-17T03:36:09.397" v="161" actId="1076"/>
          <ac:spMkLst>
            <pc:docMk/>
            <pc:sldMk cId="478111885" sldId="259"/>
            <ac:spMk id="54" creationId="{BBD602A2-E8FE-1DDE-3428-D3BC58FC3C4D}"/>
          </ac:spMkLst>
        </pc:spChg>
        <pc:spChg chg="add mod">
          <ac:chgData name="Trey Plichta" userId="31647d8c6624f680" providerId="LiveId" clId="{8DA6EA6E-5B83-47A3-A177-2232C9D99F4B}" dt="2023-11-17T03:36:25.224" v="166" actId="1076"/>
          <ac:spMkLst>
            <pc:docMk/>
            <pc:sldMk cId="478111885" sldId="259"/>
            <ac:spMk id="55" creationId="{E784671E-184D-3D58-B472-1DE9D78682B1}"/>
          </ac:spMkLst>
        </pc:spChg>
        <pc:spChg chg="add mod">
          <ac:chgData name="Trey Plichta" userId="31647d8c6624f680" providerId="LiveId" clId="{8DA6EA6E-5B83-47A3-A177-2232C9D99F4B}" dt="2023-11-17T03:36:42.235" v="175" actId="14100"/>
          <ac:spMkLst>
            <pc:docMk/>
            <pc:sldMk cId="478111885" sldId="259"/>
            <ac:spMk id="56" creationId="{55D8FC07-5D0B-D43B-A587-0ACEC7914367}"/>
          </ac:spMkLst>
        </pc:spChg>
        <pc:spChg chg="add mod">
          <ac:chgData name="Trey Plichta" userId="31647d8c6624f680" providerId="LiveId" clId="{8DA6EA6E-5B83-47A3-A177-2232C9D99F4B}" dt="2023-11-17T03:36:50.406" v="178" actId="1076"/>
          <ac:spMkLst>
            <pc:docMk/>
            <pc:sldMk cId="478111885" sldId="259"/>
            <ac:spMk id="57" creationId="{7FCF304F-35D3-3D30-3DEB-50E1BCF98CD1}"/>
          </ac:spMkLst>
        </pc:spChg>
        <pc:spChg chg="add mod">
          <ac:chgData name="Trey Plichta" userId="31647d8c6624f680" providerId="LiveId" clId="{8DA6EA6E-5B83-47A3-A177-2232C9D99F4B}" dt="2023-11-17T03:37:00.700" v="183" actId="14100"/>
          <ac:spMkLst>
            <pc:docMk/>
            <pc:sldMk cId="478111885" sldId="259"/>
            <ac:spMk id="58" creationId="{25D3D787-001D-A460-90E8-237F63213DCB}"/>
          </ac:spMkLst>
        </pc:spChg>
        <pc:spChg chg="add mod">
          <ac:chgData name="Trey Plichta" userId="31647d8c6624f680" providerId="LiveId" clId="{8DA6EA6E-5B83-47A3-A177-2232C9D99F4B}" dt="2023-11-17T03:37:16.416" v="187" actId="13822"/>
          <ac:spMkLst>
            <pc:docMk/>
            <pc:sldMk cId="478111885" sldId="259"/>
            <ac:spMk id="59" creationId="{03FEDF49-DE05-40C3-F77D-E66D41CE2B3F}"/>
          </ac:spMkLst>
        </pc:spChg>
        <pc:spChg chg="add mod">
          <ac:chgData name="Trey Plichta" userId="31647d8c6624f680" providerId="LiveId" clId="{8DA6EA6E-5B83-47A3-A177-2232C9D99F4B}" dt="2023-11-17T03:37:24.498" v="190" actId="1076"/>
          <ac:spMkLst>
            <pc:docMk/>
            <pc:sldMk cId="478111885" sldId="259"/>
            <ac:spMk id="60" creationId="{38A34E4C-60B0-D1D6-7AA2-D4D00CCF2FBB}"/>
          </ac:spMkLst>
        </pc:spChg>
        <pc:spChg chg="add mod">
          <ac:chgData name="Trey Plichta" userId="31647d8c6624f680" providerId="LiveId" clId="{8DA6EA6E-5B83-47A3-A177-2232C9D99F4B}" dt="2023-11-17T03:37:41.365" v="196" actId="1076"/>
          <ac:spMkLst>
            <pc:docMk/>
            <pc:sldMk cId="478111885" sldId="259"/>
            <ac:spMk id="61" creationId="{5D4BEC02-B786-E824-E9D5-7CC97D43A819}"/>
          </ac:spMkLst>
        </pc:spChg>
        <pc:spChg chg="add mod">
          <ac:chgData name="Trey Plichta" userId="31647d8c6624f680" providerId="LiveId" clId="{8DA6EA6E-5B83-47A3-A177-2232C9D99F4B}" dt="2023-11-17T03:37:53.097" v="211" actId="1076"/>
          <ac:spMkLst>
            <pc:docMk/>
            <pc:sldMk cId="478111885" sldId="259"/>
            <ac:spMk id="62" creationId="{B10173F6-C81D-5630-F024-F2CEE2679F35}"/>
          </ac:spMkLst>
        </pc:spChg>
        <pc:picChg chg="add del">
          <ac:chgData name="Trey Plichta" userId="31647d8c6624f680" providerId="LiveId" clId="{8DA6EA6E-5B83-47A3-A177-2232C9D99F4B}" dt="2023-11-17T03:28:31.498" v="4" actId="478"/>
          <ac:picMkLst>
            <pc:docMk/>
            <pc:sldMk cId="478111885" sldId="259"/>
            <ac:picMk id="5" creationId="{87608DF4-04BC-722F-E515-18AA3925A727}"/>
          </ac:picMkLst>
        </pc:picChg>
        <pc:cxnChg chg="add mod">
          <ac:chgData name="Trey Plichta" userId="31647d8c6624f680" providerId="LiveId" clId="{8DA6EA6E-5B83-47A3-A177-2232C9D99F4B}" dt="2023-11-17T03:28:56.993" v="9" actId="14100"/>
          <ac:cxnSpMkLst>
            <pc:docMk/>
            <pc:sldMk cId="478111885" sldId="259"/>
            <ac:cxnSpMk id="7" creationId="{7742FC56-9180-F866-FFDB-579B7807F9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3A9A-696C-2F66-3EEB-11A2B907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6E31-5ABF-9607-0731-17571F672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8812-9AE2-63A3-23CF-8FB678A3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0E89-FC36-D96F-ABCD-8B5BE06F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3262-F4A6-977F-5B85-D6D568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B6A5-E2EC-DAE2-7952-95BF7155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12A5A-599B-EF7E-0999-7FBB5CB1B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0B54-5D97-43C3-B510-E969D265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4DD19-DA61-85E8-0C99-ADD34ECF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1BF0-653D-8802-C800-51CC90F8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3F215-3152-EA2B-3EE7-89DF67064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1EFEC-D78E-9B18-52E4-11972A948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A429-1E09-4F2E-3703-8576D1E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7FE8-A542-63DB-3B63-8AB569A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93EA-8880-A52E-A5B9-550CA6A8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BEFC-B3F9-E963-51B8-E28FEB3C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C864-7AA1-0747-AC88-D609D1BE8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E2782-64A5-612E-3B6B-2377241E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42A9-E60B-8294-2D31-15007BB7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1DB6-8806-E26B-241D-5D4353A9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1E06-8D73-18FE-42DC-ABF63239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0ED9-49D2-E21F-302D-1E9A72E4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38C7-5E7B-FE2C-9F5C-17896863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A336-B8E1-6C4F-9D9F-E7DE062F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DA4C-EC77-BB02-92A2-06C6DC6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D0D-F6C8-54EC-AB73-128DC01E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9351-0932-3145-97E1-F193E53C3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74D1D-0C76-827A-8D3F-0F959392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4AC76-C214-0931-D0A1-A6F60FA9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0C7A-013C-5F2A-A91B-303373D3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1F33-979D-F518-E359-CFF6A086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1FF6-2AC3-A3E4-D516-A03B7902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221C-CD34-82D7-7454-7B326C4F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DBD8-CFBE-4790-5243-E24393F3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62841-0A60-C354-67C3-1C09796A5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4E3F3-7354-86BE-585F-55C16430C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69EA1-29DA-40AF-CDB2-9764CA68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8FEF6-4EB4-B6B1-AF26-9BE23FE4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C1667-5BAE-4CCA-653B-23AB934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CD2F-5298-278C-0890-724495B6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98554-6E1A-6010-70FB-5D429622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1C62F-D83F-F7C6-2884-DD4D4E03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4AACA-B71E-249E-41F6-73BAC96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F7EE6-4D14-4EE4-1C06-71DA2218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AEC53-36BE-7D6D-718C-847E764F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A8D43-9846-62DF-659A-9952D7B2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3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8F9B-8FF3-1D79-1B10-BE41C6A2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124D-1D46-1EEF-6FB8-46381B34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296B-186B-FB22-072F-9E7E0B0C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D34E2-5BD2-935A-C3AC-6BD62D38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96D4E-BD74-83E1-B71F-58DE1C91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076F-9340-3ED6-D0B2-04597B86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4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C1EF-FDE7-CF3A-3983-60B3D424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300C6-7FC8-36DC-78A5-47B72C9A8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9242F-781F-BA48-2975-F3915050F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C336-6DAF-CD42-9B1E-8CC0EB9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2638-A834-6BDE-A8FD-5999020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298-8A0A-507D-5478-78FC2FEF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F72A5-379C-AA43-E7A6-1C8F0340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76B2-5966-AF3C-CC01-BD3A6069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3AD0-BB56-E8F4-3257-2A095FC6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67FB-68C5-4C83-89C3-75BB9B7E0A2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64E8-83FF-AB35-9F56-13FC0EE09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A328-4D6B-73FF-0EB8-DACEDF8F1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6B5E-1A8E-460D-A4C2-3FEDFA7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C9165-74FB-4CF8-980E-EB647D2A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0" y="-82049"/>
            <a:ext cx="2570527" cy="2570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46857-EFED-DC9A-5C52-B69129C7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1" y="280014"/>
            <a:ext cx="2473904" cy="1564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E0F30F-EE28-8B08-455A-CF57CF72F528}"/>
                  </a:ext>
                </a:extLst>
              </p:cNvPr>
              <p:cNvSpPr txBox="1"/>
              <p:nvPr/>
            </p:nvSpPr>
            <p:spPr>
              <a:xfrm>
                <a:off x="2755482" y="94746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E0F30F-EE28-8B08-455A-CF57CF72F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82" y="947466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1D2B1-1308-6B7A-6465-A4D42885FC6A}"/>
                  </a:ext>
                </a:extLst>
              </p:cNvPr>
              <p:cNvSpPr txBox="1"/>
              <p:nvPr/>
            </p:nvSpPr>
            <p:spPr>
              <a:xfrm>
                <a:off x="4558620" y="97190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1D2B1-1308-6B7A-6465-A4D42885F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20" y="971908"/>
                <a:ext cx="226023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CBEB927-A14D-233F-9244-BCED39EB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764" y="607364"/>
            <a:ext cx="1805938" cy="119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1641D-34D8-F057-44BA-A806CE837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021" y="400785"/>
            <a:ext cx="2857500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CA9C9-F259-8776-0D1E-C1A15613576E}"/>
                  </a:ext>
                </a:extLst>
              </p:cNvPr>
              <p:cNvSpPr txBox="1"/>
              <p:nvPr/>
            </p:nvSpPr>
            <p:spPr>
              <a:xfrm>
                <a:off x="1833113" y="407598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CA9C9-F259-8776-0D1E-C1A156135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13" y="4075981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F056EB1-B8F4-40F2-A880-4A73523D97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9222" y="3132198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3FFF91-EE4E-3E91-9833-51BADD7724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7940" y="849535"/>
            <a:ext cx="2408615" cy="798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8D6DC8-FB25-9F07-4C88-DAF7BDA10254}"/>
                  </a:ext>
                </a:extLst>
              </p:cNvPr>
              <p:cNvSpPr txBox="1"/>
              <p:nvPr/>
            </p:nvSpPr>
            <p:spPr>
              <a:xfrm>
                <a:off x="9179746" y="106238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8D6DC8-FB25-9F07-4C88-DAF7BDA10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746" y="1062385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B4A43E-604C-527A-D315-5B6EB0BB505A}"/>
                  </a:ext>
                </a:extLst>
              </p:cNvPr>
              <p:cNvSpPr txBox="1"/>
              <p:nvPr/>
            </p:nvSpPr>
            <p:spPr>
              <a:xfrm>
                <a:off x="6977519" y="99632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B4A43E-604C-527A-D315-5B6EB0BB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19" y="996329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 l="-24324" r="-189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50E7F4D-0F89-0CBF-2E77-9A38F9F743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5970" y="3276393"/>
            <a:ext cx="2501565" cy="18761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61103E-D3E5-015B-A08E-D45559DCC03B}"/>
              </a:ext>
            </a:extLst>
          </p:cNvPr>
          <p:cNvSpPr txBox="1"/>
          <p:nvPr/>
        </p:nvSpPr>
        <p:spPr>
          <a:xfrm>
            <a:off x="7341562" y="3390451"/>
            <a:ext cx="3295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Coolant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Fuel Level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 Odometer</a:t>
            </a:r>
          </a:p>
          <a:p>
            <a:r>
              <a:rPr lang="en-US" dirty="0"/>
              <a:t>Sampled every 0.1 sec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C93D8-0493-583D-9627-849DF198102E}"/>
              </a:ext>
            </a:extLst>
          </p:cNvPr>
          <p:cNvSpPr txBox="1"/>
          <p:nvPr/>
        </p:nvSpPr>
        <p:spPr>
          <a:xfrm>
            <a:off x="4162669" y="3891315"/>
            <a:ext cx="329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165952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07548-79E6-9CBE-9EE2-402B5A8AA5AE}"/>
              </a:ext>
            </a:extLst>
          </p:cNvPr>
          <p:cNvSpPr/>
          <p:nvPr/>
        </p:nvSpPr>
        <p:spPr>
          <a:xfrm>
            <a:off x="152399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 Speed (RPM)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8E7DF-FAD9-50C5-CB1B-968A9DC987F1}"/>
              </a:ext>
            </a:extLst>
          </p:cNvPr>
          <p:cNvSpPr/>
          <p:nvPr/>
        </p:nvSpPr>
        <p:spPr>
          <a:xfrm>
            <a:off x="2535382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Speed (km/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97664-530E-32AA-E4C7-490989C4E8D9}"/>
              </a:ext>
            </a:extLst>
          </p:cNvPr>
          <p:cNvSpPr/>
          <p:nvPr/>
        </p:nvSpPr>
        <p:spPr>
          <a:xfrm>
            <a:off x="4918365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Engine Coolant Temp (</a:t>
            </a:r>
            <a:r>
              <a:rPr lang="en-US" sz="1600" dirty="0">
                <a:solidFill>
                  <a:schemeClr val="tx1"/>
                </a:solidFill>
                <a:latin typeface="Grotesque" panose="020B0504020202020204" pitchFamily="34" charset="0"/>
              </a:rPr>
              <a:t>̊C)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6708E-CD1B-53AB-57E6-C89B1A8D7AD0}"/>
              </a:ext>
            </a:extLst>
          </p:cNvPr>
          <p:cNvSpPr/>
          <p:nvPr/>
        </p:nvSpPr>
        <p:spPr>
          <a:xfrm>
            <a:off x="7301348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Fuel Level 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8226-B3C8-C1E6-D3FA-961A554EC654}"/>
              </a:ext>
            </a:extLst>
          </p:cNvPr>
          <p:cNvSpPr/>
          <p:nvPr/>
        </p:nvSpPr>
        <p:spPr>
          <a:xfrm>
            <a:off x="9684331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Distance (km)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A27DE8-6B12-1EB5-525B-A8A834C6E72E}"/>
              </a:ext>
            </a:extLst>
          </p:cNvPr>
          <p:cNvCxnSpPr>
            <a:cxnSpLocks/>
          </p:cNvCxnSpPr>
          <p:nvPr/>
        </p:nvCxnSpPr>
        <p:spPr>
          <a:xfrm>
            <a:off x="152399" y="1205345"/>
            <a:ext cx="119149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7ABD4F-98C4-731C-F8DB-541293C105F1}"/>
              </a:ext>
            </a:extLst>
          </p:cNvPr>
          <p:cNvSpPr txBox="1"/>
          <p:nvPr/>
        </p:nvSpPr>
        <p:spPr>
          <a:xfrm>
            <a:off x="5555678" y="1185653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305,000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08979-8B76-5E33-56D3-2FDB37544960}"/>
              </a:ext>
            </a:extLst>
          </p:cNvPr>
          <p:cNvCxnSpPr>
            <a:cxnSpLocks/>
          </p:cNvCxnSpPr>
          <p:nvPr/>
        </p:nvCxnSpPr>
        <p:spPr>
          <a:xfrm>
            <a:off x="124695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CD724-86C3-77AB-D8BD-8A22F6F9F7DE}"/>
              </a:ext>
            </a:extLst>
          </p:cNvPr>
          <p:cNvSpPr txBox="1"/>
          <p:nvPr/>
        </p:nvSpPr>
        <p:spPr>
          <a:xfrm>
            <a:off x="789714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8BD2F4-AFD9-CA16-8A36-5DCDC2D2E328}"/>
              </a:ext>
            </a:extLst>
          </p:cNvPr>
          <p:cNvCxnSpPr>
            <a:cxnSpLocks/>
          </p:cNvCxnSpPr>
          <p:nvPr/>
        </p:nvCxnSpPr>
        <p:spPr>
          <a:xfrm>
            <a:off x="2507678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69EECB-848D-BCEE-5AC0-A7EE5352571D}"/>
              </a:ext>
            </a:extLst>
          </p:cNvPr>
          <p:cNvSpPr txBox="1"/>
          <p:nvPr/>
        </p:nvSpPr>
        <p:spPr>
          <a:xfrm>
            <a:off x="3172697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80FFF-2509-065F-DF7D-6AE8AF2011C5}"/>
              </a:ext>
            </a:extLst>
          </p:cNvPr>
          <p:cNvCxnSpPr>
            <a:cxnSpLocks/>
          </p:cNvCxnSpPr>
          <p:nvPr/>
        </p:nvCxnSpPr>
        <p:spPr>
          <a:xfrm>
            <a:off x="4890661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C2D0F0-9DF7-F39E-C219-02877F4792B6}"/>
              </a:ext>
            </a:extLst>
          </p:cNvPr>
          <p:cNvSpPr txBox="1"/>
          <p:nvPr/>
        </p:nvSpPr>
        <p:spPr>
          <a:xfrm>
            <a:off x="5555680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040F13-7986-1569-6730-101CE29168DF}"/>
              </a:ext>
            </a:extLst>
          </p:cNvPr>
          <p:cNvCxnSpPr>
            <a:cxnSpLocks/>
          </p:cNvCxnSpPr>
          <p:nvPr/>
        </p:nvCxnSpPr>
        <p:spPr>
          <a:xfrm>
            <a:off x="7259789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390987-46CF-E781-2EEE-9D4248C5DC69}"/>
              </a:ext>
            </a:extLst>
          </p:cNvPr>
          <p:cNvSpPr txBox="1"/>
          <p:nvPr/>
        </p:nvSpPr>
        <p:spPr>
          <a:xfrm>
            <a:off x="7924808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FE0417-9CDE-FB7D-0B8E-84F35E92652D}"/>
              </a:ext>
            </a:extLst>
          </p:cNvPr>
          <p:cNvCxnSpPr>
            <a:cxnSpLocks/>
          </p:cNvCxnSpPr>
          <p:nvPr/>
        </p:nvCxnSpPr>
        <p:spPr>
          <a:xfrm>
            <a:off x="9684331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CCF0A4-4EAE-5AD0-055E-EAB4B73D47C5}"/>
              </a:ext>
            </a:extLst>
          </p:cNvPr>
          <p:cNvSpPr txBox="1"/>
          <p:nvPr/>
        </p:nvSpPr>
        <p:spPr>
          <a:xfrm>
            <a:off x="10349350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9FDCAF2-899C-069E-8F78-FF8E6AD09618}"/>
              </a:ext>
            </a:extLst>
          </p:cNvPr>
          <p:cNvSpPr/>
          <p:nvPr/>
        </p:nvSpPr>
        <p:spPr>
          <a:xfrm rot="5400000">
            <a:off x="907472" y="1662543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A32B16-4828-5C73-427E-11CB0F74B83B}"/>
              </a:ext>
            </a:extLst>
          </p:cNvPr>
          <p:cNvSpPr/>
          <p:nvPr/>
        </p:nvSpPr>
        <p:spPr>
          <a:xfrm rot="5400000">
            <a:off x="3290455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699004-E35E-6AF6-912F-1108D63766DF}"/>
              </a:ext>
            </a:extLst>
          </p:cNvPr>
          <p:cNvSpPr/>
          <p:nvPr/>
        </p:nvSpPr>
        <p:spPr>
          <a:xfrm rot="5400000">
            <a:off x="5576457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AEF2E6D-7437-F3B6-4314-FB709F59F7AB}"/>
              </a:ext>
            </a:extLst>
          </p:cNvPr>
          <p:cNvSpPr/>
          <p:nvPr/>
        </p:nvSpPr>
        <p:spPr>
          <a:xfrm rot="5400000">
            <a:off x="8042566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1202C9B-B525-3C6A-D33E-5A0C4FD91CCE}"/>
              </a:ext>
            </a:extLst>
          </p:cNvPr>
          <p:cNvSpPr/>
          <p:nvPr/>
        </p:nvSpPr>
        <p:spPr>
          <a:xfrm rot="5400000">
            <a:off x="10411693" y="1583782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D91B0D-341E-4FB0-C151-EDF30AD90EFE}"/>
              </a:ext>
            </a:extLst>
          </p:cNvPr>
          <p:cNvSpPr txBox="1"/>
          <p:nvPr/>
        </p:nvSpPr>
        <p:spPr>
          <a:xfrm>
            <a:off x="-346365" y="1632731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</a:t>
            </a:r>
          </a:p>
          <a:p>
            <a:pPr algn="ctr"/>
            <a:r>
              <a:rPr lang="en-US" dirty="0"/>
              <a:t> For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FCC9-A006-2A40-3D06-7F4063952EAB}"/>
              </a:ext>
            </a:extLst>
          </p:cNvPr>
          <p:cNvSpPr txBox="1"/>
          <p:nvPr/>
        </p:nvSpPr>
        <p:spPr>
          <a:xfrm>
            <a:off x="-69278" y="3060758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</a:t>
            </a:r>
          </a:p>
          <a:p>
            <a:r>
              <a:rPr lang="en-US" dirty="0"/>
              <a:t>Reduce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400982-ED4C-BAD4-713C-9619DD0A0F0A}"/>
              </a:ext>
            </a:extLst>
          </p:cNvPr>
          <p:cNvCxnSpPr>
            <a:cxnSpLocks/>
          </p:cNvCxnSpPr>
          <p:nvPr/>
        </p:nvCxnSpPr>
        <p:spPr>
          <a:xfrm flipH="1">
            <a:off x="879776" y="307245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842DC1-BD92-AEEC-E523-D06D750DBC0A}"/>
              </a:ext>
            </a:extLst>
          </p:cNvPr>
          <p:cNvCxnSpPr>
            <a:cxnSpLocks/>
          </p:cNvCxnSpPr>
          <p:nvPr/>
        </p:nvCxnSpPr>
        <p:spPr>
          <a:xfrm>
            <a:off x="1316187" y="309295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3B8870-D302-7C62-A21E-CCEE551F6F89}"/>
              </a:ext>
            </a:extLst>
          </p:cNvPr>
          <p:cNvCxnSpPr>
            <a:cxnSpLocks/>
          </p:cNvCxnSpPr>
          <p:nvPr/>
        </p:nvCxnSpPr>
        <p:spPr>
          <a:xfrm flipH="1">
            <a:off x="1323109" y="363775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CF4F9-D84D-103D-C7EC-6C80B38E745F}"/>
              </a:ext>
            </a:extLst>
          </p:cNvPr>
          <p:cNvCxnSpPr>
            <a:cxnSpLocks/>
          </p:cNvCxnSpPr>
          <p:nvPr/>
        </p:nvCxnSpPr>
        <p:spPr>
          <a:xfrm>
            <a:off x="1759520" y="365825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6E4F15-2A1E-A852-0AE4-34618CB1F2B7}"/>
              </a:ext>
            </a:extLst>
          </p:cNvPr>
          <p:cNvCxnSpPr>
            <a:cxnSpLocks/>
          </p:cNvCxnSpPr>
          <p:nvPr/>
        </p:nvCxnSpPr>
        <p:spPr>
          <a:xfrm flipH="1">
            <a:off x="477987" y="366790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C0EAC3-E720-F2BA-C078-331A018B20BE}"/>
              </a:ext>
            </a:extLst>
          </p:cNvPr>
          <p:cNvCxnSpPr>
            <a:cxnSpLocks/>
          </p:cNvCxnSpPr>
          <p:nvPr/>
        </p:nvCxnSpPr>
        <p:spPr>
          <a:xfrm>
            <a:off x="914398" y="368840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9E257E-1C51-FD65-5CF6-E13EF28A245F}"/>
              </a:ext>
            </a:extLst>
          </p:cNvPr>
          <p:cNvCxnSpPr>
            <a:cxnSpLocks/>
          </p:cNvCxnSpPr>
          <p:nvPr/>
        </p:nvCxnSpPr>
        <p:spPr>
          <a:xfrm flipH="1">
            <a:off x="3290481" y="304394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3ACC3-A116-8944-E3A3-E66585BE2186}"/>
              </a:ext>
            </a:extLst>
          </p:cNvPr>
          <p:cNvCxnSpPr>
            <a:cxnSpLocks/>
          </p:cNvCxnSpPr>
          <p:nvPr/>
        </p:nvCxnSpPr>
        <p:spPr>
          <a:xfrm>
            <a:off x="3726892" y="306444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B021-4CC7-614D-6E14-B05D341329C1}"/>
              </a:ext>
            </a:extLst>
          </p:cNvPr>
          <p:cNvCxnSpPr>
            <a:cxnSpLocks/>
          </p:cNvCxnSpPr>
          <p:nvPr/>
        </p:nvCxnSpPr>
        <p:spPr>
          <a:xfrm flipH="1">
            <a:off x="3733814" y="360924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CCB9ED-3ABE-32C3-C705-ECE269F122B7}"/>
              </a:ext>
            </a:extLst>
          </p:cNvPr>
          <p:cNvCxnSpPr>
            <a:cxnSpLocks/>
          </p:cNvCxnSpPr>
          <p:nvPr/>
        </p:nvCxnSpPr>
        <p:spPr>
          <a:xfrm>
            <a:off x="4170225" y="362974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6FF54D-5955-45BD-EAAE-D3A231DECCB8}"/>
              </a:ext>
            </a:extLst>
          </p:cNvPr>
          <p:cNvCxnSpPr>
            <a:cxnSpLocks/>
          </p:cNvCxnSpPr>
          <p:nvPr/>
        </p:nvCxnSpPr>
        <p:spPr>
          <a:xfrm flipH="1">
            <a:off x="2888692" y="3639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883217-5DC5-7C68-2B9A-DD2B75F8C66E}"/>
              </a:ext>
            </a:extLst>
          </p:cNvPr>
          <p:cNvCxnSpPr>
            <a:cxnSpLocks/>
          </p:cNvCxnSpPr>
          <p:nvPr/>
        </p:nvCxnSpPr>
        <p:spPr>
          <a:xfrm>
            <a:off x="3325103" y="3659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4FFA98-B50E-F661-AA4C-C4D708485AA2}"/>
              </a:ext>
            </a:extLst>
          </p:cNvPr>
          <p:cNvCxnSpPr>
            <a:cxnSpLocks/>
          </p:cNvCxnSpPr>
          <p:nvPr/>
        </p:nvCxnSpPr>
        <p:spPr>
          <a:xfrm flipH="1">
            <a:off x="5618050" y="303008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B8A1D5-EA4A-E814-5338-8B4A0D390F9B}"/>
              </a:ext>
            </a:extLst>
          </p:cNvPr>
          <p:cNvCxnSpPr>
            <a:cxnSpLocks/>
          </p:cNvCxnSpPr>
          <p:nvPr/>
        </p:nvCxnSpPr>
        <p:spPr>
          <a:xfrm>
            <a:off x="6054461" y="305058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611E1D-874F-0184-8F38-2F45E5878939}"/>
              </a:ext>
            </a:extLst>
          </p:cNvPr>
          <p:cNvCxnSpPr>
            <a:cxnSpLocks/>
          </p:cNvCxnSpPr>
          <p:nvPr/>
        </p:nvCxnSpPr>
        <p:spPr>
          <a:xfrm flipH="1">
            <a:off x="6061383" y="3595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6012E1-6475-77E7-1B5A-E6C6FA1356DA}"/>
              </a:ext>
            </a:extLst>
          </p:cNvPr>
          <p:cNvCxnSpPr>
            <a:cxnSpLocks/>
          </p:cNvCxnSpPr>
          <p:nvPr/>
        </p:nvCxnSpPr>
        <p:spPr>
          <a:xfrm>
            <a:off x="6497794" y="3615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2EA687-B7B6-9380-2A91-68B0947AD6B0}"/>
              </a:ext>
            </a:extLst>
          </p:cNvPr>
          <p:cNvCxnSpPr>
            <a:cxnSpLocks/>
          </p:cNvCxnSpPr>
          <p:nvPr/>
        </p:nvCxnSpPr>
        <p:spPr>
          <a:xfrm flipH="1">
            <a:off x="5216261" y="362553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BC9C2-476C-37BE-FCF6-37A80E62F53C}"/>
              </a:ext>
            </a:extLst>
          </p:cNvPr>
          <p:cNvCxnSpPr>
            <a:cxnSpLocks/>
          </p:cNvCxnSpPr>
          <p:nvPr/>
        </p:nvCxnSpPr>
        <p:spPr>
          <a:xfrm>
            <a:off x="5652672" y="364603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0E89D-9D96-B822-C5C6-F4C5CE5D32BB}"/>
              </a:ext>
            </a:extLst>
          </p:cNvPr>
          <p:cNvCxnSpPr>
            <a:cxnSpLocks/>
          </p:cNvCxnSpPr>
          <p:nvPr/>
        </p:nvCxnSpPr>
        <p:spPr>
          <a:xfrm flipH="1">
            <a:off x="7990643" y="303008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9E9D14-6DA5-BF15-C88A-0BA353ECD730}"/>
              </a:ext>
            </a:extLst>
          </p:cNvPr>
          <p:cNvCxnSpPr>
            <a:cxnSpLocks/>
          </p:cNvCxnSpPr>
          <p:nvPr/>
        </p:nvCxnSpPr>
        <p:spPr>
          <a:xfrm>
            <a:off x="8427054" y="305058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B0F9A1-B9B1-AE29-7012-476D191D1F29}"/>
              </a:ext>
            </a:extLst>
          </p:cNvPr>
          <p:cNvCxnSpPr>
            <a:cxnSpLocks/>
          </p:cNvCxnSpPr>
          <p:nvPr/>
        </p:nvCxnSpPr>
        <p:spPr>
          <a:xfrm flipH="1">
            <a:off x="8433976" y="3595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0E476A-0C0C-FC28-BF32-9EEF10C3BF88}"/>
              </a:ext>
            </a:extLst>
          </p:cNvPr>
          <p:cNvCxnSpPr>
            <a:cxnSpLocks/>
          </p:cNvCxnSpPr>
          <p:nvPr/>
        </p:nvCxnSpPr>
        <p:spPr>
          <a:xfrm>
            <a:off x="8870387" y="3615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A93217-BADF-1BB2-E188-9A1B3B8782AD}"/>
              </a:ext>
            </a:extLst>
          </p:cNvPr>
          <p:cNvCxnSpPr>
            <a:cxnSpLocks/>
          </p:cNvCxnSpPr>
          <p:nvPr/>
        </p:nvCxnSpPr>
        <p:spPr>
          <a:xfrm flipH="1">
            <a:off x="7588854" y="362553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5F0884-C610-260A-F894-5DBC20380749}"/>
              </a:ext>
            </a:extLst>
          </p:cNvPr>
          <p:cNvCxnSpPr>
            <a:cxnSpLocks/>
          </p:cNvCxnSpPr>
          <p:nvPr/>
        </p:nvCxnSpPr>
        <p:spPr>
          <a:xfrm>
            <a:off x="8025265" y="364603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44229F-0D2B-975E-F8F8-43B32199C0C0}"/>
              </a:ext>
            </a:extLst>
          </p:cNvPr>
          <p:cNvCxnSpPr>
            <a:cxnSpLocks/>
          </p:cNvCxnSpPr>
          <p:nvPr/>
        </p:nvCxnSpPr>
        <p:spPr>
          <a:xfrm flipH="1">
            <a:off x="10432480" y="3016723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149E97-5104-3274-0942-BB0970022EF9}"/>
              </a:ext>
            </a:extLst>
          </p:cNvPr>
          <p:cNvCxnSpPr>
            <a:cxnSpLocks/>
          </p:cNvCxnSpPr>
          <p:nvPr/>
        </p:nvCxnSpPr>
        <p:spPr>
          <a:xfrm>
            <a:off x="10868891" y="3037225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EA4B30-BA4C-953A-C1F1-A9039EBE5A94}"/>
              </a:ext>
            </a:extLst>
          </p:cNvPr>
          <p:cNvCxnSpPr>
            <a:cxnSpLocks/>
          </p:cNvCxnSpPr>
          <p:nvPr/>
        </p:nvCxnSpPr>
        <p:spPr>
          <a:xfrm flipH="1">
            <a:off x="10875813" y="3582028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EB23E0-1FFE-8C2F-033C-3A459292732F}"/>
              </a:ext>
            </a:extLst>
          </p:cNvPr>
          <p:cNvCxnSpPr>
            <a:cxnSpLocks/>
          </p:cNvCxnSpPr>
          <p:nvPr/>
        </p:nvCxnSpPr>
        <p:spPr>
          <a:xfrm>
            <a:off x="11312224" y="3602530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AD89CD-B6A2-AE74-A04F-61C3885AA7FC}"/>
              </a:ext>
            </a:extLst>
          </p:cNvPr>
          <p:cNvCxnSpPr>
            <a:cxnSpLocks/>
          </p:cNvCxnSpPr>
          <p:nvPr/>
        </p:nvCxnSpPr>
        <p:spPr>
          <a:xfrm flipH="1">
            <a:off x="10030691" y="3612173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35EAA3-0B3C-1C59-A978-B0DA9AA1A931}"/>
              </a:ext>
            </a:extLst>
          </p:cNvPr>
          <p:cNvCxnSpPr>
            <a:cxnSpLocks/>
          </p:cNvCxnSpPr>
          <p:nvPr/>
        </p:nvCxnSpPr>
        <p:spPr>
          <a:xfrm>
            <a:off x="10467102" y="3632675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C330545-EB51-A185-E45A-8A6494866246}"/>
              </a:ext>
            </a:extLst>
          </p:cNvPr>
          <p:cNvSpPr txBox="1"/>
          <p:nvPr/>
        </p:nvSpPr>
        <p:spPr>
          <a:xfrm>
            <a:off x="1056422" y="4237605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4D60B1-5947-0FE0-1A1F-852BDD98C8F7}"/>
              </a:ext>
            </a:extLst>
          </p:cNvPr>
          <p:cNvSpPr txBox="1"/>
          <p:nvPr/>
        </p:nvSpPr>
        <p:spPr>
          <a:xfrm>
            <a:off x="3453255" y="4146884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56BFE1-59DD-95C0-B140-BBBACA8955EE}"/>
              </a:ext>
            </a:extLst>
          </p:cNvPr>
          <p:cNvSpPr txBox="1"/>
          <p:nvPr/>
        </p:nvSpPr>
        <p:spPr>
          <a:xfrm>
            <a:off x="5780835" y="4167661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D926C8-C84E-3B73-3043-62160F7E5572}"/>
              </a:ext>
            </a:extLst>
          </p:cNvPr>
          <p:cNvSpPr txBox="1"/>
          <p:nvPr/>
        </p:nvSpPr>
        <p:spPr>
          <a:xfrm>
            <a:off x="8160369" y="4237605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34E3CD-0292-D4EA-19B2-20B77F1F9831}"/>
              </a:ext>
            </a:extLst>
          </p:cNvPr>
          <p:cNvSpPr txBox="1"/>
          <p:nvPr/>
        </p:nvSpPr>
        <p:spPr>
          <a:xfrm>
            <a:off x="10657607" y="4221161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E3ED73-49C8-ACA9-8EE2-8448D9934CCF}"/>
              </a:ext>
            </a:extLst>
          </p:cNvPr>
          <p:cNvSpPr txBox="1"/>
          <p:nvPr/>
        </p:nvSpPr>
        <p:spPr>
          <a:xfrm>
            <a:off x="3664555" y="4585409"/>
            <a:ext cx="45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min, max, and average for each value </a:t>
            </a:r>
          </a:p>
        </p:txBody>
      </p:sp>
    </p:spTree>
    <p:extLst>
      <p:ext uri="{BB962C8B-B14F-4D97-AF65-F5344CB8AC3E}">
        <p14:creationId xmlns:p14="http://schemas.microsoft.com/office/powerpoint/2010/main" val="215305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07548-79E6-9CBE-9EE2-402B5A8AA5AE}"/>
              </a:ext>
            </a:extLst>
          </p:cNvPr>
          <p:cNvSpPr/>
          <p:nvPr/>
        </p:nvSpPr>
        <p:spPr>
          <a:xfrm>
            <a:off x="152399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 Speed (RPM)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8E7DF-FAD9-50C5-CB1B-968A9DC987F1}"/>
              </a:ext>
            </a:extLst>
          </p:cNvPr>
          <p:cNvSpPr/>
          <p:nvPr/>
        </p:nvSpPr>
        <p:spPr>
          <a:xfrm>
            <a:off x="2535382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Speed (km/</a:t>
            </a:r>
            <a:r>
              <a:rPr lang="en-US" dirty="0" err="1">
                <a:solidFill>
                  <a:schemeClr val="tx1"/>
                </a:solidFill>
              </a:rPr>
              <a:t>hr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97664-530E-32AA-E4C7-490989C4E8D9}"/>
              </a:ext>
            </a:extLst>
          </p:cNvPr>
          <p:cNvSpPr/>
          <p:nvPr/>
        </p:nvSpPr>
        <p:spPr>
          <a:xfrm>
            <a:off x="4918365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Engine Coolant Temp (</a:t>
            </a:r>
            <a:r>
              <a:rPr lang="en-US" sz="1600" dirty="0">
                <a:solidFill>
                  <a:schemeClr val="tx1"/>
                </a:solidFill>
                <a:latin typeface="Grotesque" panose="020B0504020202020204" pitchFamily="34" charset="0"/>
              </a:rPr>
              <a:t>̊C)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6708E-CD1B-53AB-57E6-C89B1A8D7AD0}"/>
              </a:ext>
            </a:extLst>
          </p:cNvPr>
          <p:cNvSpPr/>
          <p:nvPr/>
        </p:nvSpPr>
        <p:spPr>
          <a:xfrm>
            <a:off x="7301348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Fuel Level 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F8226-B3C8-C1E6-D3FA-961A554EC654}"/>
              </a:ext>
            </a:extLst>
          </p:cNvPr>
          <p:cNvSpPr/>
          <p:nvPr/>
        </p:nvSpPr>
        <p:spPr>
          <a:xfrm>
            <a:off x="9684331" y="540328"/>
            <a:ext cx="238298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Distance (km)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A27DE8-6B12-1EB5-525B-A8A834C6E72E}"/>
              </a:ext>
            </a:extLst>
          </p:cNvPr>
          <p:cNvCxnSpPr>
            <a:cxnSpLocks/>
          </p:cNvCxnSpPr>
          <p:nvPr/>
        </p:nvCxnSpPr>
        <p:spPr>
          <a:xfrm>
            <a:off x="152399" y="1205345"/>
            <a:ext cx="119149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7ABD4F-98C4-731C-F8DB-541293C105F1}"/>
              </a:ext>
            </a:extLst>
          </p:cNvPr>
          <p:cNvSpPr txBox="1"/>
          <p:nvPr/>
        </p:nvSpPr>
        <p:spPr>
          <a:xfrm>
            <a:off x="5555678" y="1185653"/>
            <a:ext cx="4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305,000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308979-8B76-5E33-56D3-2FDB37544960}"/>
              </a:ext>
            </a:extLst>
          </p:cNvPr>
          <p:cNvCxnSpPr>
            <a:cxnSpLocks/>
          </p:cNvCxnSpPr>
          <p:nvPr/>
        </p:nvCxnSpPr>
        <p:spPr>
          <a:xfrm>
            <a:off x="124695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CD724-86C3-77AB-D8BD-8A22F6F9F7DE}"/>
              </a:ext>
            </a:extLst>
          </p:cNvPr>
          <p:cNvSpPr txBox="1"/>
          <p:nvPr/>
        </p:nvSpPr>
        <p:spPr>
          <a:xfrm>
            <a:off x="789714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8BD2F4-AFD9-CA16-8A36-5DCDC2D2E328}"/>
              </a:ext>
            </a:extLst>
          </p:cNvPr>
          <p:cNvCxnSpPr>
            <a:cxnSpLocks/>
          </p:cNvCxnSpPr>
          <p:nvPr/>
        </p:nvCxnSpPr>
        <p:spPr>
          <a:xfrm>
            <a:off x="2507678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69EECB-848D-BCEE-5AC0-A7EE5352571D}"/>
              </a:ext>
            </a:extLst>
          </p:cNvPr>
          <p:cNvSpPr txBox="1"/>
          <p:nvPr/>
        </p:nvSpPr>
        <p:spPr>
          <a:xfrm>
            <a:off x="3172697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680FFF-2509-065F-DF7D-6AE8AF2011C5}"/>
              </a:ext>
            </a:extLst>
          </p:cNvPr>
          <p:cNvCxnSpPr>
            <a:cxnSpLocks/>
          </p:cNvCxnSpPr>
          <p:nvPr/>
        </p:nvCxnSpPr>
        <p:spPr>
          <a:xfrm>
            <a:off x="4890661" y="2655324"/>
            <a:ext cx="23829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C2D0F0-9DF7-F39E-C219-02877F4792B6}"/>
              </a:ext>
            </a:extLst>
          </p:cNvPr>
          <p:cNvSpPr txBox="1"/>
          <p:nvPr/>
        </p:nvSpPr>
        <p:spPr>
          <a:xfrm>
            <a:off x="5555680" y="2655324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9FDCAF2-899C-069E-8F78-FF8E6AD09618}"/>
              </a:ext>
            </a:extLst>
          </p:cNvPr>
          <p:cNvSpPr/>
          <p:nvPr/>
        </p:nvSpPr>
        <p:spPr>
          <a:xfrm rot="5400000">
            <a:off x="907472" y="1662543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A32B16-4828-5C73-427E-11CB0F74B83B}"/>
              </a:ext>
            </a:extLst>
          </p:cNvPr>
          <p:cNvSpPr/>
          <p:nvPr/>
        </p:nvSpPr>
        <p:spPr>
          <a:xfrm rot="5400000">
            <a:off x="3290455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699004-E35E-6AF6-912F-1108D63766DF}"/>
              </a:ext>
            </a:extLst>
          </p:cNvPr>
          <p:cNvSpPr/>
          <p:nvPr/>
        </p:nvSpPr>
        <p:spPr>
          <a:xfrm rot="5400000">
            <a:off x="5576457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D91B0D-341E-4FB0-C151-EDF30AD90EFE}"/>
              </a:ext>
            </a:extLst>
          </p:cNvPr>
          <p:cNvSpPr txBox="1"/>
          <p:nvPr/>
        </p:nvSpPr>
        <p:spPr>
          <a:xfrm>
            <a:off x="-346365" y="1632731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</a:t>
            </a:r>
          </a:p>
          <a:p>
            <a:pPr algn="ctr"/>
            <a:r>
              <a:rPr lang="en-US" dirty="0"/>
              <a:t> For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3FCC9-A006-2A40-3D06-7F4063952EAB}"/>
              </a:ext>
            </a:extLst>
          </p:cNvPr>
          <p:cNvSpPr txBox="1"/>
          <p:nvPr/>
        </p:nvSpPr>
        <p:spPr>
          <a:xfrm>
            <a:off x="-69278" y="3060758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</a:t>
            </a:r>
          </a:p>
          <a:p>
            <a:r>
              <a:rPr lang="en-US" dirty="0"/>
              <a:t>Reduce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400982-ED4C-BAD4-713C-9619DD0A0F0A}"/>
              </a:ext>
            </a:extLst>
          </p:cNvPr>
          <p:cNvCxnSpPr>
            <a:cxnSpLocks/>
          </p:cNvCxnSpPr>
          <p:nvPr/>
        </p:nvCxnSpPr>
        <p:spPr>
          <a:xfrm flipH="1">
            <a:off x="879776" y="307245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842DC1-BD92-AEEC-E523-D06D750DBC0A}"/>
              </a:ext>
            </a:extLst>
          </p:cNvPr>
          <p:cNvCxnSpPr>
            <a:cxnSpLocks/>
          </p:cNvCxnSpPr>
          <p:nvPr/>
        </p:nvCxnSpPr>
        <p:spPr>
          <a:xfrm>
            <a:off x="1316187" y="309295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3B8870-D302-7C62-A21E-CCEE551F6F89}"/>
              </a:ext>
            </a:extLst>
          </p:cNvPr>
          <p:cNvCxnSpPr>
            <a:cxnSpLocks/>
          </p:cNvCxnSpPr>
          <p:nvPr/>
        </p:nvCxnSpPr>
        <p:spPr>
          <a:xfrm flipH="1">
            <a:off x="1323109" y="363775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CF4F9-D84D-103D-C7EC-6C80B38E745F}"/>
              </a:ext>
            </a:extLst>
          </p:cNvPr>
          <p:cNvCxnSpPr>
            <a:cxnSpLocks/>
          </p:cNvCxnSpPr>
          <p:nvPr/>
        </p:nvCxnSpPr>
        <p:spPr>
          <a:xfrm>
            <a:off x="1759520" y="365825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6E4F15-2A1E-A852-0AE4-34618CB1F2B7}"/>
              </a:ext>
            </a:extLst>
          </p:cNvPr>
          <p:cNvCxnSpPr>
            <a:cxnSpLocks/>
          </p:cNvCxnSpPr>
          <p:nvPr/>
        </p:nvCxnSpPr>
        <p:spPr>
          <a:xfrm flipH="1">
            <a:off x="477987" y="366790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C0EAC3-E720-F2BA-C078-331A018B20BE}"/>
              </a:ext>
            </a:extLst>
          </p:cNvPr>
          <p:cNvCxnSpPr>
            <a:cxnSpLocks/>
          </p:cNvCxnSpPr>
          <p:nvPr/>
        </p:nvCxnSpPr>
        <p:spPr>
          <a:xfrm>
            <a:off x="914398" y="368840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9E257E-1C51-FD65-5CF6-E13EF28A245F}"/>
              </a:ext>
            </a:extLst>
          </p:cNvPr>
          <p:cNvCxnSpPr>
            <a:cxnSpLocks/>
          </p:cNvCxnSpPr>
          <p:nvPr/>
        </p:nvCxnSpPr>
        <p:spPr>
          <a:xfrm flipH="1">
            <a:off x="3290481" y="304394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3ACC3-A116-8944-E3A3-E66585BE2186}"/>
              </a:ext>
            </a:extLst>
          </p:cNvPr>
          <p:cNvCxnSpPr>
            <a:cxnSpLocks/>
          </p:cNvCxnSpPr>
          <p:nvPr/>
        </p:nvCxnSpPr>
        <p:spPr>
          <a:xfrm>
            <a:off x="3726892" y="306444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B021-4CC7-614D-6E14-B05D341329C1}"/>
              </a:ext>
            </a:extLst>
          </p:cNvPr>
          <p:cNvCxnSpPr>
            <a:cxnSpLocks/>
          </p:cNvCxnSpPr>
          <p:nvPr/>
        </p:nvCxnSpPr>
        <p:spPr>
          <a:xfrm flipH="1">
            <a:off x="3733814" y="360924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CCB9ED-3ABE-32C3-C705-ECE269F122B7}"/>
              </a:ext>
            </a:extLst>
          </p:cNvPr>
          <p:cNvCxnSpPr>
            <a:cxnSpLocks/>
          </p:cNvCxnSpPr>
          <p:nvPr/>
        </p:nvCxnSpPr>
        <p:spPr>
          <a:xfrm>
            <a:off x="4170225" y="362974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6FF54D-5955-45BD-EAAE-D3A231DECCB8}"/>
              </a:ext>
            </a:extLst>
          </p:cNvPr>
          <p:cNvCxnSpPr>
            <a:cxnSpLocks/>
          </p:cNvCxnSpPr>
          <p:nvPr/>
        </p:nvCxnSpPr>
        <p:spPr>
          <a:xfrm flipH="1">
            <a:off x="2888692" y="3639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883217-5DC5-7C68-2B9A-DD2B75F8C66E}"/>
              </a:ext>
            </a:extLst>
          </p:cNvPr>
          <p:cNvCxnSpPr>
            <a:cxnSpLocks/>
          </p:cNvCxnSpPr>
          <p:nvPr/>
        </p:nvCxnSpPr>
        <p:spPr>
          <a:xfrm>
            <a:off x="3325103" y="3659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4FFA98-B50E-F661-AA4C-C4D708485AA2}"/>
              </a:ext>
            </a:extLst>
          </p:cNvPr>
          <p:cNvCxnSpPr>
            <a:cxnSpLocks/>
          </p:cNvCxnSpPr>
          <p:nvPr/>
        </p:nvCxnSpPr>
        <p:spPr>
          <a:xfrm flipH="1">
            <a:off x="5618050" y="303008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B8A1D5-EA4A-E814-5338-8B4A0D390F9B}"/>
              </a:ext>
            </a:extLst>
          </p:cNvPr>
          <p:cNvCxnSpPr>
            <a:cxnSpLocks/>
          </p:cNvCxnSpPr>
          <p:nvPr/>
        </p:nvCxnSpPr>
        <p:spPr>
          <a:xfrm>
            <a:off x="6054461" y="305058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611E1D-874F-0184-8F38-2F45E5878939}"/>
              </a:ext>
            </a:extLst>
          </p:cNvPr>
          <p:cNvCxnSpPr>
            <a:cxnSpLocks/>
          </p:cNvCxnSpPr>
          <p:nvPr/>
        </p:nvCxnSpPr>
        <p:spPr>
          <a:xfrm flipH="1">
            <a:off x="6061383" y="3595392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6012E1-6475-77E7-1B5A-E6C6FA1356DA}"/>
              </a:ext>
            </a:extLst>
          </p:cNvPr>
          <p:cNvCxnSpPr>
            <a:cxnSpLocks/>
          </p:cNvCxnSpPr>
          <p:nvPr/>
        </p:nvCxnSpPr>
        <p:spPr>
          <a:xfrm>
            <a:off x="6497794" y="3615894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2EA687-B7B6-9380-2A91-68B0947AD6B0}"/>
              </a:ext>
            </a:extLst>
          </p:cNvPr>
          <p:cNvCxnSpPr>
            <a:cxnSpLocks/>
          </p:cNvCxnSpPr>
          <p:nvPr/>
        </p:nvCxnSpPr>
        <p:spPr>
          <a:xfrm flipH="1">
            <a:off x="5216261" y="3625537"/>
            <a:ext cx="311727" cy="35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BC9C2-476C-37BE-FCF6-37A80E62F53C}"/>
              </a:ext>
            </a:extLst>
          </p:cNvPr>
          <p:cNvCxnSpPr>
            <a:cxnSpLocks/>
          </p:cNvCxnSpPr>
          <p:nvPr/>
        </p:nvCxnSpPr>
        <p:spPr>
          <a:xfrm>
            <a:off x="5652672" y="3646039"/>
            <a:ext cx="249378" cy="32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C330545-EB51-A185-E45A-8A6494866246}"/>
              </a:ext>
            </a:extLst>
          </p:cNvPr>
          <p:cNvSpPr txBox="1"/>
          <p:nvPr/>
        </p:nvSpPr>
        <p:spPr>
          <a:xfrm>
            <a:off x="1056422" y="4237605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4D60B1-5947-0FE0-1A1F-852BDD98C8F7}"/>
              </a:ext>
            </a:extLst>
          </p:cNvPr>
          <p:cNvSpPr txBox="1"/>
          <p:nvPr/>
        </p:nvSpPr>
        <p:spPr>
          <a:xfrm>
            <a:off x="3453255" y="4146884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56BFE1-59DD-95C0-B140-BBBACA8955EE}"/>
              </a:ext>
            </a:extLst>
          </p:cNvPr>
          <p:cNvSpPr txBox="1"/>
          <p:nvPr/>
        </p:nvSpPr>
        <p:spPr>
          <a:xfrm>
            <a:off x="5780835" y="4167661"/>
            <a:ext cx="43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E3ED73-49C8-ACA9-8EE2-8448D9934CCF}"/>
              </a:ext>
            </a:extLst>
          </p:cNvPr>
          <p:cNvSpPr txBox="1"/>
          <p:nvPr/>
        </p:nvSpPr>
        <p:spPr>
          <a:xfrm>
            <a:off x="1537853" y="4627439"/>
            <a:ext cx="45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min, max, and average for each value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DEB022-6DAA-78F2-5087-9E557311E645}"/>
              </a:ext>
            </a:extLst>
          </p:cNvPr>
          <p:cNvCxnSpPr/>
          <p:nvPr/>
        </p:nvCxnSpPr>
        <p:spPr>
          <a:xfrm flipH="1">
            <a:off x="7273644" y="1370319"/>
            <a:ext cx="27704" cy="4157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1C57E3-304E-C67E-09FA-04D48649F2EF}"/>
              </a:ext>
            </a:extLst>
          </p:cNvPr>
          <p:cNvSpPr txBox="1"/>
          <p:nvPr/>
        </p:nvSpPr>
        <p:spPr>
          <a:xfrm>
            <a:off x="8908476" y="1741121"/>
            <a:ext cx="16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</a:t>
            </a:r>
          </a:p>
          <a:p>
            <a:pPr algn="ctr"/>
            <a:r>
              <a:rPr lang="en-US" dirty="0"/>
              <a:t> For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58B381-3F78-94E5-B101-27A02CF05134}"/>
              </a:ext>
            </a:extLst>
          </p:cNvPr>
          <p:cNvSpPr txBox="1"/>
          <p:nvPr/>
        </p:nvSpPr>
        <p:spPr>
          <a:xfrm>
            <a:off x="7495321" y="2600831"/>
            <a:ext cx="45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Fuel Efficiency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03962-B6A5-101F-67B8-010736CD99FC}"/>
              </a:ext>
            </a:extLst>
          </p:cNvPr>
          <p:cNvSpPr/>
          <p:nvPr/>
        </p:nvSpPr>
        <p:spPr>
          <a:xfrm>
            <a:off x="367145" y="457201"/>
            <a:ext cx="11457710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 Speed (RPM)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42FC56-9180-F866-FFDB-579B7807F923}"/>
              </a:ext>
            </a:extLst>
          </p:cNvPr>
          <p:cNvCxnSpPr>
            <a:cxnSpLocks/>
          </p:cNvCxnSpPr>
          <p:nvPr/>
        </p:nvCxnSpPr>
        <p:spPr>
          <a:xfrm>
            <a:off x="367145" y="1200597"/>
            <a:ext cx="114577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68C34D-1BD7-9F7B-64D3-F259D3CD33B3}"/>
              </a:ext>
            </a:extLst>
          </p:cNvPr>
          <p:cNvSpPr txBox="1"/>
          <p:nvPr/>
        </p:nvSpPr>
        <p:spPr>
          <a:xfrm>
            <a:off x="5486402" y="1200597"/>
            <a:ext cx="9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61,000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61A997-4D71-0061-DF7C-1E5AD1F6441E}"/>
              </a:ext>
            </a:extLst>
          </p:cNvPr>
          <p:cNvSpPr/>
          <p:nvPr/>
        </p:nvSpPr>
        <p:spPr>
          <a:xfrm rot="5400000">
            <a:off x="921331" y="1583782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95FD65-949F-C85A-0527-048B58F52531}"/>
              </a:ext>
            </a:extLst>
          </p:cNvPr>
          <p:cNvSpPr/>
          <p:nvPr/>
        </p:nvSpPr>
        <p:spPr>
          <a:xfrm rot="5400000">
            <a:off x="3158839" y="1583782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71EBD3-0D4D-DE69-5C61-CF30BE42C901}"/>
              </a:ext>
            </a:extLst>
          </p:cNvPr>
          <p:cNvSpPr/>
          <p:nvPr/>
        </p:nvSpPr>
        <p:spPr>
          <a:xfrm rot="5400000">
            <a:off x="5576457" y="1662544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E1011B-76C7-1ADF-13CF-A032E9726DCA}"/>
              </a:ext>
            </a:extLst>
          </p:cNvPr>
          <p:cNvSpPr/>
          <p:nvPr/>
        </p:nvSpPr>
        <p:spPr>
          <a:xfrm rot="5400000">
            <a:off x="8084129" y="1659985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4CE76E-C4AE-3573-52AE-5BFD9DA78674}"/>
              </a:ext>
            </a:extLst>
          </p:cNvPr>
          <p:cNvSpPr/>
          <p:nvPr/>
        </p:nvSpPr>
        <p:spPr>
          <a:xfrm rot="5400000">
            <a:off x="10363201" y="1659986"/>
            <a:ext cx="817419" cy="637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736FB9-F85C-DC29-B2A8-CC6E59AEFB29}"/>
              </a:ext>
            </a:extLst>
          </p:cNvPr>
          <p:cNvSpPr/>
          <p:nvPr/>
        </p:nvSpPr>
        <p:spPr>
          <a:xfrm>
            <a:off x="103910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24056-C9C8-CEB1-80E5-4923D58D12AE}"/>
              </a:ext>
            </a:extLst>
          </p:cNvPr>
          <p:cNvSpPr/>
          <p:nvPr/>
        </p:nvSpPr>
        <p:spPr>
          <a:xfrm>
            <a:off x="526472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37BC66-D7BC-0724-DB73-6B1D4350CEFE}"/>
              </a:ext>
            </a:extLst>
          </p:cNvPr>
          <p:cNvSpPr/>
          <p:nvPr/>
        </p:nvSpPr>
        <p:spPr>
          <a:xfrm>
            <a:off x="945574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11781A-F7BB-C07D-0F0E-334A996B751C}"/>
              </a:ext>
            </a:extLst>
          </p:cNvPr>
          <p:cNvSpPr/>
          <p:nvPr/>
        </p:nvSpPr>
        <p:spPr>
          <a:xfrm>
            <a:off x="1324841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216780-2EE7-A878-4974-D4C5FD274BE0}"/>
              </a:ext>
            </a:extLst>
          </p:cNvPr>
          <p:cNvSpPr/>
          <p:nvPr/>
        </p:nvSpPr>
        <p:spPr>
          <a:xfrm>
            <a:off x="1743944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118BD2-AAE4-0BCE-1491-D2770EFB0F8B}"/>
              </a:ext>
            </a:extLst>
          </p:cNvPr>
          <p:cNvSpPr/>
          <p:nvPr/>
        </p:nvSpPr>
        <p:spPr>
          <a:xfrm>
            <a:off x="2460922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B3868-D580-1FA2-7886-F6A114D06536}"/>
              </a:ext>
            </a:extLst>
          </p:cNvPr>
          <p:cNvSpPr/>
          <p:nvPr/>
        </p:nvSpPr>
        <p:spPr>
          <a:xfrm>
            <a:off x="2883484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E6E07-99BB-C718-8F6B-D7E9CA41408C}"/>
              </a:ext>
            </a:extLst>
          </p:cNvPr>
          <p:cNvSpPr/>
          <p:nvPr/>
        </p:nvSpPr>
        <p:spPr>
          <a:xfrm>
            <a:off x="330258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C0945-AAAF-9DC3-CA9C-C74DEBE4E700}"/>
              </a:ext>
            </a:extLst>
          </p:cNvPr>
          <p:cNvSpPr/>
          <p:nvPr/>
        </p:nvSpPr>
        <p:spPr>
          <a:xfrm>
            <a:off x="3681853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06A1F2-CF94-EC81-3AE9-47EE427D1EBD}"/>
              </a:ext>
            </a:extLst>
          </p:cNvPr>
          <p:cNvSpPr/>
          <p:nvPr/>
        </p:nvSpPr>
        <p:spPr>
          <a:xfrm>
            <a:off x="410095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5AC9F-80A9-92EA-A141-A1C37C1132B7}"/>
              </a:ext>
            </a:extLst>
          </p:cNvPr>
          <p:cNvSpPr/>
          <p:nvPr/>
        </p:nvSpPr>
        <p:spPr>
          <a:xfrm>
            <a:off x="4975537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A19AE5-5B77-5746-1BDF-E2201E2B406D}"/>
              </a:ext>
            </a:extLst>
          </p:cNvPr>
          <p:cNvSpPr/>
          <p:nvPr/>
        </p:nvSpPr>
        <p:spPr>
          <a:xfrm>
            <a:off x="5398099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170A55-6BE4-6774-0C0D-AA9876F850BF}"/>
              </a:ext>
            </a:extLst>
          </p:cNvPr>
          <p:cNvSpPr/>
          <p:nvPr/>
        </p:nvSpPr>
        <p:spPr>
          <a:xfrm>
            <a:off x="5817201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926FCD-72F8-68D6-C982-391CAE9248AC}"/>
              </a:ext>
            </a:extLst>
          </p:cNvPr>
          <p:cNvSpPr/>
          <p:nvPr/>
        </p:nvSpPr>
        <p:spPr>
          <a:xfrm>
            <a:off x="6196468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85DC0-A7DD-B88F-2C80-FF7F2734A3A8}"/>
              </a:ext>
            </a:extLst>
          </p:cNvPr>
          <p:cNvSpPr/>
          <p:nvPr/>
        </p:nvSpPr>
        <p:spPr>
          <a:xfrm>
            <a:off x="6615571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795435-2F72-D601-4699-3BD9B9CEA109}"/>
              </a:ext>
            </a:extLst>
          </p:cNvPr>
          <p:cNvSpPr/>
          <p:nvPr/>
        </p:nvSpPr>
        <p:spPr>
          <a:xfrm>
            <a:off x="7457200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D1EAC6-E51E-521B-6AB4-89C7BFB7BA07}"/>
              </a:ext>
            </a:extLst>
          </p:cNvPr>
          <p:cNvSpPr/>
          <p:nvPr/>
        </p:nvSpPr>
        <p:spPr>
          <a:xfrm>
            <a:off x="7879762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08FA6A-15E1-7C94-70A1-E5A7B0FEE61B}"/>
              </a:ext>
            </a:extLst>
          </p:cNvPr>
          <p:cNvSpPr/>
          <p:nvPr/>
        </p:nvSpPr>
        <p:spPr>
          <a:xfrm>
            <a:off x="8298864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DCD3A5-49AA-8A2D-02C3-B6F9175F4A71}"/>
              </a:ext>
            </a:extLst>
          </p:cNvPr>
          <p:cNvSpPr/>
          <p:nvPr/>
        </p:nvSpPr>
        <p:spPr>
          <a:xfrm>
            <a:off x="8678131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24B43C-9795-52AB-BEC9-6CB7006EECF3}"/>
              </a:ext>
            </a:extLst>
          </p:cNvPr>
          <p:cNvSpPr/>
          <p:nvPr/>
        </p:nvSpPr>
        <p:spPr>
          <a:xfrm>
            <a:off x="9097234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6D3A21-25A8-FF2D-0737-FA12AE67C894}"/>
              </a:ext>
            </a:extLst>
          </p:cNvPr>
          <p:cNvSpPr/>
          <p:nvPr/>
        </p:nvSpPr>
        <p:spPr>
          <a:xfrm>
            <a:off x="9763982" y="2604274"/>
            <a:ext cx="422562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0-250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3A9E8D-B6F0-7B3F-6268-A55FA83773B7}"/>
              </a:ext>
            </a:extLst>
          </p:cNvPr>
          <p:cNvSpPr/>
          <p:nvPr/>
        </p:nvSpPr>
        <p:spPr>
          <a:xfrm>
            <a:off x="10186544" y="2604274"/>
            <a:ext cx="422563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250-500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362AEA-797C-5716-851E-91799B1409A3}"/>
              </a:ext>
            </a:extLst>
          </p:cNvPr>
          <p:cNvSpPr/>
          <p:nvPr/>
        </p:nvSpPr>
        <p:spPr>
          <a:xfrm>
            <a:off x="1060564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8C0096-372E-D8A3-0D66-A35D1970142A}"/>
              </a:ext>
            </a:extLst>
          </p:cNvPr>
          <p:cNvSpPr/>
          <p:nvPr/>
        </p:nvSpPr>
        <p:spPr>
          <a:xfrm>
            <a:off x="10984913" y="2604655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CC6F0D-9D7D-2B6D-8C2E-4CFBCE675F31}"/>
              </a:ext>
            </a:extLst>
          </p:cNvPr>
          <p:cNvSpPr/>
          <p:nvPr/>
        </p:nvSpPr>
        <p:spPr>
          <a:xfrm>
            <a:off x="1140401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C9FE9B-2C62-57A4-ED9C-DFC2478AD974}"/>
              </a:ext>
            </a:extLst>
          </p:cNvPr>
          <p:cNvSpPr/>
          <p:nvPr/>
        </p:nvSpPr>
        <p:spPr>
          <a:xfrm>
            <a:off x="4100916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54BBE-437A-7E61-0EB0-AE58C069101B}"/>
              </a:ext>
            </a:extLst>
          </p:cNvPr>
          <p:cNvSpPr/>
          <p:nvPr/>
        </p:nvSpPr>
        <p:spPr>
          <a:xfrm>
            <a:off x="6622471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21CB51-CBD8-2031-6443-77771A89A2D7}"/>
              </a:ext>
            </a:extLst>
          </p:cNvPr>
          <p:cNvSpPr/>
          <p:nvPr/>
        </p:nvSpPr>
        <p:spPr>
          <a:xfrm>
            <a:off x="11404016" y="2603893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D73423-71F3-2748-2B6E-57A14A258E67}"/>
              </a:ext>
            </a:extLst>
          </p:cNvPr>
          <p:cNvSpPr/>
          <p:nvPr/>
        </p:nvSpPr>
        <p:spPr>
          <a:xfrm>
            <a:off x="9073855" y="2604274"/>
            <a:ext cx="422564" cy="443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5750-6000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F1356C-17E7-1DBD-771A-615286F0E1CD}"/>
              </a:ext>
            </a:extLst>
          </p:cNvPr>
          <p:cNvSpPr/>
          <p:nvPr/>
        </p:nvSpPr>
        <p:spPr>
          <a:xfrm>
            <a:off x="5281516" y="4451296"/>
            <a:ext cx="1524000" cy="1274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BBD602A2-E8FE-1DDE-3428-D3BC58FC3C4D}"/>
              </a:ext>
            </a:extLst>
          </p:cNvPr>
          <p:cNvSpPr/>
          <p:nvPr/>
        </p:nvSpPr>
        <p:spPr>
          <a:xfrm rot="1390500">
            <a:off x="1182067" y="3773535"/>
            <a:ext cx="3769677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784671E-184D-3D58-B472-1DE9D78682B1}"/>
              </a:ext>
            </a:extLst>
          </p:cNvPr>
          <p:cNvSpPr/>
          <p:nvPr/>
        </p:nvSpPr>
        <p:spPr>
          <a:xfrm rot="9365077">
            <a:off x="7131380" y="3773535"/>
            <a:ext cx="3769677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5D8FC07-5D0B-D43B-A587-0ACEC7914367}"/>
              </a:ext>
            </a:extLst>
          </p:cNvPr>
          <p:cNvSpPr/>
          <p:nvPr/>
        </p:nvSpPr>
        <p:spPr>
          <a:xfrm rot="2453798">
            <a:off x="3291627" y="3755054"/>
            <a:ext cx="2214395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FCF304F-35D3-3D30-3DEB-50E1BCF98CD1}"/>
              </a:ext>
            </a:extLst>
          </p:cNvPr>
          <p:cNvSpPr/>
          <p:nvPr/>
        </p:nvSpPr>
        <p:spPr>
          <a:xfrm rot="8384066">
            <a:off x="6564732" y="3702810"/>
            <a:ext cx="2214395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5D3D787-001D-A460-90E8-237F63213DCB}"/>
              </a:ext>
            </a:extLst>
          </p:cNvPr>
          <p:cNvSpPr/>
          <p:nvPr/>
        </p:nvSpPr>
        <p:spPr>
          <a:xfrm rot="5400000">
            <a:off x="5365866" y="3552294"/>
            <a:ext cx="1255661" cy="383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FEDF49-DE05-40C3-F77D-E66D41CE2B3F}"/>
              </a:ext>
            </a:extLst>
          </p:cNvPr>
          <p:cNvSpPr/>
          <p:nvPr/>
        </p:nvSpPr>
        <p:spPr>
          <a:xfrm>
            <a:off x="5938369" y="4585020"/>
            <a:ext cx="211639" cy="10071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A34E4C-60B0-D1D6-7AA2-D4D00CCF2FBB}"/>
              </a:ext>
            </a:extLst>
          </p:cNvPr>
          <p:cNvSpPr/>
          <p:nvPr/>
        </p:nvSpPr>
        <p:spPr>
          <a:xfrm rot="5400000">
            <a:off x="5937696" y="4585019"/>
            <a:ext cx="211639" cy="10071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4BEC02-B786-E824-E9D5-7CC97D43A819}"/>
              </a:ext>
            </a:extLst>
          </p:cNvPr>
          <p:cNvSpPr txBox="1"/>
          <p:nvPr/>
        </p:nvSpPr>
        <p:spPr>
          <a:xfrm>
            <a:off x="133350" y="1669719"/>
            <a:ext cx="78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0173F6-C81D-5630-F024-F2CEE2679F35}"/>
              </a:ext>
            </a:extLst>
          </p:cNvPr>
          <p:cNvSpPr txBox="1"/>
          <p:nvPr/>
        </p:nvSpPr>
        <p:spPr>
          <a:xfrm>
            <a:off x="1689032" y="4266630"/>
            <a:ext cx="177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47811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162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Grotesque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Plichta</dc:creator>
  <cp:lastModifiedBy>Trey Plichta</cp:lastModifiedBy>
  <cp:revision>1</cp:revision>
  <dcterms:created xsi:type="dcterms:W3CDTF">2023-11-16T01:03:49Z</dcterms:created>
  <dcterms:modified xsi:type="dcterms:W3CDTF">2023-11-17T03:38:00Z</dcterms:modified>
</cp:coreProperties>
</file>