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06AAC-CE2F-416D-ACAA-26EE8ACA22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SAE15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0E9660-8903-4170-A49D-DB02C920D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606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75D15-0804-49CE-8D10-62927E3C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741" y="437267"/>
            <a:ext cx="10058400" cy="760863"/>
          </a:xfrm>
        </p:spPr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782926-FFFE-F851-3450-AD560DB993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5617" y="1052158"/>
            <a:ext cx="1088092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Nous avons ajouté notre travail sur github pour permettre à nos collègues  d'y accéder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Pour ce faire, nous nous sommes connectés à github, rajoutons un ‘repository’ remplissons les champs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B05EDC3F-8725-0F46-A670-0AEF6CDE4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191" y="2146112"/>
            <a:ext cx="9135750" cy="444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056B03-8A1D-412B-B9B4-1CC78261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D3D3D"/>
                </a:solidFill>
                <a:effectLst/>
                <a:latin typeface="Roboto" panose="02000000000000000000" pitchFamily="2" charset="0"/>
              </a:rPr>
              <a:t> TP1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D1235B-1D06-4B23-B64E-84550166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3D3D3D"/>
                </a:solidFill>
                <a:effectLst/>
                <a:latin typeface="Roboto" panose="02000000000000000000" pitchFamily="2" charset="0"/>
              </a:rPr>
              <a:t>Le TP1 nous a permis de connaitre</a:t>
            </a:r>
          </a:p>
          <a:p>
            <a:r>
              <a:rPr lang="en-US" sz="3200" dirty="0">
                <a:solidFill>
                  <a:srgbClr val="3D3D3D"/>
                </a:solidFill>
                <a:latin typeface="Roboto" panose="02000000000000000000" pitchFamily="2" charset="0"/>
              </a:rPr>
              <a:t>Notre cote python </a:t>
            </a:r>
            <a:br>
              <a:rPr lang="en-US" sz="3200" b="0" i="0" dirty="0">
                <a:solidFill>
                  <a:srgbClr val="3D3D3D"/>
                </a:solidFill>
                <a:effectLst/>
                <a:latin typeface="Roboto" panose="02000000000000000000" pitchFamily="2" charset="0"/>
              </a:rPr>
            </a:br>
            <a:br>
              <a:rPr lang="en-US" sz="3200" b="0" i="0" dirty="0">
                <a:solidFill>
                  <a:srgbClr val="3D3D3D"/>
                </a:solidFill>
                <a:effectLst/>
                <a:latin typeface="Roboto" panose="02000000000000000000" pitchFamily="2" charset="0"/>
              </a:rPr>
            </a:b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66194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65BC4F6-E3E3-A409-E99B-0B47236E6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974451"/>
            <a:ext cx="477566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Explication du code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649D35C-D167-4F3D-9B3D-4A6689BA87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891251" y="2582614"/>
            <a:ext cx="12813175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Tout d'abord, nous avons appelé notre bibliothèque bone Alter , le fichier est lu avec la fonction ‘Dumpfile’</a:t>
            </a:r>
            <a:r>
              <a:rPr lang="fr-FR" altLang="fr-FR" sz="1400" dirty="0">
                <a:latin typeface="Arial Unicode MS"/>
              </a:rPr>
              <a:t> Avec la fonction ,' avec open. le fichier a été ouvert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avec son chemin précis. Le ‘file= open’ est suivi du chemin du fichier pour pouvoir le lire s’il existe.</a:t>
            </a:r>
            <a:r>
              <a:rPr lang="fr-FR" altLang="fr-FR" sz="1400" dirty="0">
                <a:latin typeface="Arial Unicode MS"/>
              </a:rPr>
              <a:t> En référence au travail demandé  nous devons lire notre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dossier ligne par ligne pour bien le trier. Pour ce faire, la boucle 'for line in fine' a été utilisée pour lire ligne par ligne. </a:t>
            </a:r>
            <a:r>
              <a:rPr lang="fr-FR" altLang="fr-FR" sz="1400" dirty="0">
                <a:latin typeface="Arial Unicode MS"/>
              </a:rPr>
              <a:t>Le fichier contenant plus de 11000 lignes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nous devons considérer les lignes contenant le caractère 'IP' Pour ce faire, nous avons utilisé 'si 'IP' en ligne’. </a:t>
            </a:r>
            <a:r>
              <a:rPr lang="fr-FR" altLang="fr-FR" sz="1400" dirty="0">
                <a:latin typeface="Arial Unicode MS"/>
              </a:rPr>
              <a:t>Une fois le caractère IP trouvé sur la ligne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nous le gardons et remplissons notre tableau avec les en-têtes définis au début. Maintenant, une fois les lignes contenant le caractère 'IP' conservées,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il faut faire attention au remplissage de la longueur de la colonne avec le 'HTTP' 'avec open' pour créer notre nouveau fichier csv nommé 'data'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00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D4F6F-90FF-4B68-B527-6C538CC3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Code Python</a:t>
            </a:r>
          </a:p>
        </p:txBody>
      </p:sp>
      <p:pic>
        <p:nvPicPr>
          <p:cNvPr id="7" name="Espace réservé du contenu 6" descr="Une image contenant texte, moniteur, écran, télévision&#10;&#10;Description générée automatiquement">
            <a:extLst>
              <a:ext uri="{FF2B5EF4-FFF2-40B4-BE49-F238E27FC236}">
                <a16:creationId xmlns:a16="http://schemas.microsoft.com/office/drawing/2014/main" id="{328C2A44-A358-487D-7DA4-62300F71B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284" y="2578686"/>
            <a:ext cx="7935432" cy="2981741"/>
          </a:xfrm>
        </p:spPr>
      </p:pic>
    </p:spTree>
    <p:extLst>
      <p:ext uri="{BB962C8B-B14F-4D97-AF65-F5344CB8AC3E}">
        <p14:creationId xmlns:p14="http://schemas.microsoft.com/office/powerpoint/2010/main" val="230159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379C9-67E2-4D25-90DC-DF7682D2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python</a:t>
            </a: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7AE36B56-E8D4-D74D-DCF1-74D60950F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021" y="2492949"/>
            <a:ext cx="7401958" cy="3153215"/>
          </a:xfrm>
        </p:spPr>
      </p:pic>
    </p:spTree>
    <p:extLst>
      <p:ext uri="{BB962C8B-B14F-4D97-AF65-F5344CB8AC3E}">
        <p14:creationId xmlns:p14="http://schemas.microsoft.com/office/powerpoint/2010/main" val="330081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70488-D83C-4AD2-A26A-6C936418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Resultats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80A665-C555-B4A0-7A22-656A1B7F63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3911" y="2620920"/>
            <a:ext cx="1011366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 programme a bien fonctionné, mode d'emploi : Suivons le chemin indiqué pour voir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si notre nouveau fichier nommé adji12 est créé On voit qu'il est bien créé. Essayons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maintenant de l'ouvrir pour voir si le test est bien fait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34449CD-5B5D-D7F5-99D1-E18AE8045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733" y="3993652"/>
            <a:ext cx="6944694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2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56AE7-FC10-43D9-A031-0BEA5771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F7167D-72E0-4F7D-B038-604747780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339EA71-F0BF-6D1F-48F9-501EF22E5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31450"/>
            <a:ext cx="94893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 début, il apparaît comme ci-dessous Dans la barre des tâches,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DCD25BE5-A1F1-CD04-20B4-07D2B72BD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475" y="2919930"/>
            <a:ext cx="7668695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3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30E7C-BAA5-4E8C-BE4D-8C9141A8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454DD6-5A1D-4707-BFB0-DF88FC153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2800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sz="2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0AF554-B8DC-4592-A0D5-7BA72C746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757" y="2836210"/>
            <a:ext cx="3152775" cy="124777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762F4B1-6E71-2E14-0482-13DDB88C3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00" y="2228671"/>
            <a:ext cx="78197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Cliquez sur 'obtenir des données à partir d'un fichier 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854F783-829D-008C-863C-2047D997F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35" y="4293438"/>
            <a:ext cx="713689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Sélectionnez le fichier créé (Adji12) et importons-le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1D82ACB-2FAE-51C3-AA84-1F37EAD05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033" y="5152626"/>
            <a:ext cx="4715533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3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50C30-04C2-4B6E-AB1D-E1D3792E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356" y="268307"/>
            <a:ext cx="10058400" cy="804137"/>
          </a:xfrm>
        </p:spPr>
        <p:txBody>
          <a:bodyPr/>
          <a:lstStyle/>
          <a:p>
            <a:r>
              <a:rPr lang="fr-FR" dirty="0"/>
              <a:t>Resultats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C8E593-DA16-8772-2DE7-BBA54938E3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244" y="1464528"/>
            <a:ext cx="33041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Et voici le dossier bien trié.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B818BDE9-8040-ACE2-4190-5BA62FBBF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910" y="1464529"/>
            <a:ext cx="7516274" cy="489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47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315</TotalTime>
  <Words>340</Words>
  <Application>Microsoft Office PowerPoint</Application>
  <PresentationFormat>Grand écran</PresentationFormat>
  <Paragraphs>33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Arial Unicode MS</vt:lpstr>
      <vt:lpstr>Century Gothic</vt:lpstr>
      <vt:lpstr>Garamond</vt:lpstr>
      <vt:lpstr>Roboto</vt:lpstr>
      <vt:lpstr>Savon</vt:lpstr>
      <vt:lpstr>PROJET SAE15</vt:lpstr>
      <vt:lpstr> TP1</vt:lpstr>
      <vt:lpstr>Explication du code </vt:lpstr>
      <vt:lpstr>Code Python</vt:lpstr>
      <vt:lpstr>Code python</vt:lpstr>
      <vt:lpstr>Resultats</vt:lpstr>
      <vt:lpstr>Resultats</vt:lpstr>
      <vt:lpstr>Résultats</vt:lpstr>
      <vt:lpstr>Resultats</vt:lpstr>
      <vt:lpstr>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SAE15</dc:title>
  <dc:creator>Cheikh Dieng</dc:creator>
  <cp:lastModifiedBy>Adji Awa Mbathie</cp:lastModifiedBy>
  <cp:revision>7</cp:revision>
  <dcterms:created xsi:type="dcterms:W3CDTF">2022-01-19T18:34:31Z</dcterms:created>
  <dcterms:modified xsi:type="dcterms:W3CDTF">2023-01-23T12:29:03Z</dcterms:modified>
</cp:coreProperties>
</file>