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0" r:id="rId4"/>
    <p:sldId id="258" r:id="rId5"/>
    <p:sldId id="259"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fr-FR"/>
              <a:t>Modifiez le style du titre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1/23/2023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1/23/2023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fr-FR"/>
              <a:t>Modifiez le style du titre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1CF131DD-A141-4471-BCF9-C6073EDD7E20}" type="datetimeFigureOut">
              <a:rPr lang="en-US" dirty="0"/>
              <a:t>1/23/2023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1/23/2023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1/23/2023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06AAC-CE2F-416D-ACAA-26EE8ACA226B}"/>
              </a:ext>
            </a:extLst>
          </p:cNvPr>
          <p:cNvSpPr>
            <a:spLocks noGrp="1"/>
          </p:cNvSpPr>
          <p:nvPr>
            <p:ph type="ctrTitle"/>
          </p:nvPr>
        </p:nvSpPr>
        <p:spPr/>
        <p:txBody>
          <a:bodyPr/>
          <a:lstStyle/>
          <a:p>
            <a:r>
              <a:rPr lang="fr-FR" dirty="0"/>
              <a:t>PROJET SAE15</a:t>
            </a:r>
          </a:p>
        </p:txBody>
      </p:sp>
      <p:sp>
        <p:nvSpPr>
          <p:cNvPr id="3" name="Sous-titre 2">
            <a:extLst>
              <a:ext uri="{FF2B5EF4-FFF2-40B4-BE49-F238E27FC236}">
                <a16:creationId xmlns:a16="http://schemas.microsoft.com/office/drawing/2014/main" id="{250E9660-8903-4170-A49D-DB02C920DA1B}"/>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4060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75D15-0804-49CE-8D10-62927E3CE406}"/>
              </a:ext>
            </a:extLst>
          </p:cNvPr>
          <p:cNvSpPr>
            <a:spLocks noGrp="1"/>
          </p:cNvSpPr>
          <p:nvPr>
            <p:ph type="title"/>
          </p:nvPr>
        </p:nvSpPr>
        <p:spPr>
          <a:xfrm>
            <a:off x="3395741" y="437267"/>
            <a:ext cx="10058400" cy="760863"/>
          </a:xfrm>
        </p:spPr>
        <p:txBody>
          <a:bodyPr/>
          <a:lstStyle/>
          <a:p>
            <a:r>
              <a:rPr lang="fr-FR" dirty="0"/>
              <a:t>Git</a:t>
            </a:r>
          </a:p>
        </p:txBody>
      </p:sp>
      <p:sp>
        <p:nvSpPr>
          <p:cNvPr id="4" name="Rectangle 1">
            <a:extLst>
              <a:ext uri="{FF2B5EF4-FFF2-40B4-BE49-F238E27FC236}">
                <a16:creationId xmlns:a16="http://schemas.microsoft.com/office/drawing/2014/main" id="{08782926-FFFE-F851-3450-AD560DB99335}"/>
              </a:ext>
            </a:extLst>
          </p:cNvPr>
          <p:cNvSpPr>
            <a:spLocks noGrp="1" noChangeArrowheads="1"/>
          </p:cNvSpPr>
          <p:nvPr>
            <p:ph idx="1"/>
          </p:nvPr>
        </p:nvSpPr>
        <p:spPr bwMode="auto">
          <a:xfrm>
            <a:off x="415617" y="1052158"/>
            <a:ext cx="108809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Unicode MS"/>
              </a:rPr>
              <a:t>Nous avons ajouté notre travail sur github pour permettre à nos collègues  d'y accéder</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Unicode MS"/>
              </a:rPr>
              <a:t>. Pour ce faire, nous nous sommes connectés à github, rajoutons un ‘repository’ remplissons les champs</a:t>
            </a:r>
            <a:r>
              <a:rPr kumimoji="0" lang="fr-FR" altLang="fr-FR" sz="1000" b="0" i="0" u="none" strike="noStrike" cap="none" normalizeH="0" baseline="0" dirty="0">
                <a:ln>
                  <a:noFill/>
                </a:ln>
                <a:solidFill>
                  <a:schemeClr val="tx1"/>
                </a:solidFill>
                <a:effectLst/>
                <a:latin typeface="Arial Unicode MS"/>
              </a:rPr>
              <a:t>.</a:t>
            </a:r>
            <a:endParaRPr kumimoji="0" lang="fr-FR" altLang="fr-F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7" name="Image 6" descr="Une image contenant table&#10;&#10;Description générée automatiquement">
            <a:extLst>
              <a:ext uri="{FF2B5EF4-FFF2-40B4-BE49-F238E27FC236}">
                <a16:creationId xmlns:a16="http://schemas.microsoft.com/office/drawing/2014/main" id="{B05EDC3F-8725-0F46-A670-0AEF6CDE4418}"/>
              </a:ext>
            </a:extLst>
          </p:cNvPr>
          <p:cNvPicPr>
            <a:picLocks noChangeAspect="1"/>
          </p:cNvPicPr>
          <p:nvPr/>
        </p:nvPicPr>
        <p:blipFill>
          <a:blip r:embed="rId2"/>
          <a:stretch>
            <a:fillRect/>
          </a:stretch>
        </p:blipFill>
        <p:spPr>
          <a:xfrm>
            <a:off x="1765191" y="2146112"/>
            <a:ext cx="9135750" cy="4445462"/>
          </a:xfrm>
          <a:prstGeom prst="rect">
            <a:avLst/>
          </a:prstGeom>
        </p:spPr>
      </p:pic>
    </p:spTree>
    <p:extLst>
      <p:ext uri="{BB962C8B-B14F-4D97-AF65-F5344CB8AC3E}">
        <p14:creationId xmlns:p14="http://schemas.microsoft.com/office/powerpoint/2010/main" val="37560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6B03-8A1D-412B-B9B4-1CC782613E72}"/>
              </a:ext>
            </a:extLst>
          </p:cNvPr>
          <p:cNvSpPr>
            <a:spLocks noGrp="1"/>
          </p:cNvSpPr>
          <p:nvPr>
            <p:ph type="title"/>
          </p:nvPr>
        </p:nvSpPr>
        <p:spPr/>
        <p:txBody>
          <a:bodyPr/>
          <a:lstStyle/>
          <a:p>
            <a:r>
              <a:rPr lang="en-US" b="0" i="0" dirty="0">
                <a:solidFill>
                  <a:srgbClr val="3D3D3D"/>
                </a:solidFill>
                <a:effectLst/>
                <a:latin typeface="Roboto" panose="02000000000000000000" pitchFamily="2" charset="0"/>
              </a:rPr>
              <a:t> TP1</a:t>
            </a:r>
            <a:endParaRPr lang="fr-FR" dirty="0"/>
          </a:p>
        </p:txBody>
      </p:sp>
      <p:sp>
        <p:nvSpPr>
          <p:cNvPr id="3" name="Espace réservé du contenu 2">
            <a:extLst>
              <a:ext uri="{FF2B5EF4-FFF2-40B4-BE49-F238E27FC236}">
                <a16:creationId xmlns:a16="http://schemas.microsoft.com/office/drawing/2014/main" id="{9DD1235B-1D06-4B23-B64E-8455016663FE}"/>
              </a:ext>
            </a:extLst>
          </p:cNvPr>
          <p:cNvSpPr>
            <a:spLocks noGrp="1"/>
          </p:cNvSpPr>
          <p:nvPr>
            <p:ph idx="1"/>
          </p:nvPr>
        </p:nvSpPr>
        <p:spPr/>
        <p:txBody>
          <a:bodyPr>
            <a:normAutofit/>
          </a:bodyPr>
          <a:lstStyle/>
          <a:p>
            <a:r>
              <a:rPr lang="en-US" sz="3200" b="0" i="0" dirty="0">
                <a:solidFill>
                  <a:srgbClr val="3D3D3D"/>
                </a:solidFill>
                <a:effectLst/>
                <a:latin typeface="Roboto" panose="02000000000000000000" pitchFamily="2" charset="0"/>
              </a:rPr>
              <a:t>Le TP1 nous a permis de connaitre</a:t>
            </a:r>
          </a:p>
          <a:p>
            <a:r>
              <a:rPr lang="en-US" sz="3200" dirty="0">
                <a:solidFill>
                  <a:srgbClr val="3D3D3D"/>
                </a:solidFill>
                <a:latin typeface="Roboto" panose="02000000000000000000" pitchFamily="2" charset="0"/>
              </a:rPr>
              <a:t>Notre cote python </a:t>
            </a:r>
            <a:br>
              <a:rPr lang="en-US" sz="3200" b="0" i="0" dirty="0">
                <a:solidFill>
                  <a:srgbClr val="3D3D3D"/>
                </a:solidFill>
                <a:effectLst/>
                <a:latin typeface="Roboto" panose="02000000000000000000" pitchFamily="2" charset="0"/>
              </a:rPr>
            </a:br>
            <a:br>
              <a:rPr lang="en-US" sz="3200" b="0" i="0" dirty="0">
                <a:solidFill>
                  <a:srgbClr val="3D3D3D"/>
                </a:solidFill>
                <a:effectLst/>
                <a:latin typeface="Roboto" panose="02000000000000000000" pitchFamily="2" charset="0"/>
              </a:rPr>
            </a:br>
            <a:endParaRPr lang="fr-FR" sz="3200" dirty="0"/>
          </a:p>
        </p:txBody>
      </p:sp>
    </p:spTree>
    <p:extLst>
      <p:ext uri="{BB962C8B-B14F-4D97-AF65-F5344CB8AC3E}">
        <p14:creationId xmlns:p14="http://schemas.microsoft.com/office/powerpoint/2010/main" val="366194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65BC4F6-E3E3-A409-E99B-0B47236E65CF}"/>
              </a:ext>
            </a:extLst>
          </p:cNvPr>
          <p:cNvSpPr>
            <a:spLocks noGrp="1" noChangeArrowheads="1"/>
          </p:cNvSpPr>
          <p:nvPr>
            <p:ph type="title"/>
          </p:nvPr>
        </p:nvSpPr>
        <p:spPr bwMode="auto">
          <a:xfrm>
            <a:off x="1066800" y="974451"/>
            <a:ext cx="477566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000" b="0" i="0" u="none" strike="noStrike" cap="none" normalizeH="0" baseline="0" dirty="0">
                <a:ln>
                  <a:noFill/>
                </a:ln>
                <a:solidFill>
                  <a:schemeClr val="tx1"/>
                </a:solidFill>
                <a:effectLst/>
                <a:latin typeface="Arial Unicode MS"/>
              </a:rPr>
              <a:t>Explication du code</a:t>
            </a:r>
            <a:r>
              <a:rPr kumimoji="0" lang="fr-FR" altLang="fr-FR" sz="40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649D35C-D167-4F3D-9B3D-4A6689BA87DF}"/>
              </a:ext>
            </a:extLst>
          </p:cNvPr>
          <p:cNvSpPr>
            <a:spLocks noGrp="1" noChangeArrowheads="1"/>
          </p:cNvSpPr>
          <p:nvPr>
            <p:ph idx="1"/>
          </p:nvPr>
        </p:nvSpPr>
        <p:spPr bwMode="auto">
          <a:xfrm>
            <a:off x="300942" y="1982449"/>
            <a:ext cx="11620982"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None/>
            </a:pPr>
            <a:r>
              <a:rPr kumimoji="0" lang="fr-FR" altLang="fr-FR" b="0" i="0" u="none" strike="noStrike" cap="none" normalizeH="0" baseline="0" dirty="0">
                <a:ln>
                  <a:noFill/>
                </a:ln>
                <a:solidFill>
                  <a:schemeClr val="tx1"/>
                </a:solidFill>
                <a:effectLst/>
                <a:latin typeface="Arial Unicode MS"/>
              </a:rPr>
              <a:t>Tout d'abord, nous avons appelé notre bibliothèque bone Alter , le fichier est lu avec la fonction ‘Dumpfile’</a:t>
            </a:r>
            <a:r>
              <a:rPr lang="fr-FR" altLang="fr-FR" dirty="0">
                <a:latin typeface="Arial Unicode MS"/>
              </a:rPr>
              <a:t> Avec la fonction ,' avec open. le fichier a été ouvert </a:t>
            </a:r>
            <a:r>
              <a:rPr kumimoji="0" lang="fr-FR" altLang="fr-FR" b="0" i="0" u="none" strike="noStrike" cap="none" normalizeH="0" baseline="0" dirty="0">
                <a:ln>
                  <a:noFill/>
                </a:ln>
                <a:solidFill>
                  <a:schemeClr val="tx1"/>
                </a:solidFill>
                <a:effectLst/>
                <a:latin typeface="Arial Unicode MS"/>
              </a:rPr>
              <a:t>avec son chemin précis. Le ‘file= open’ est suivi du chemin du fichier pour pouvoir le lire s’il existe..</a:t>
            </a:r>
            <a:r>
              <a:rPr lang="fr-FR" altLang="fr-FR" dirty="0">
                <a:latin typeface="Arial Unicode MS"/>
              </a:rPr>
              <a:t> En référence au travail demandé  nous devons lire notre </a:t>
            </a:r>
            <a:r>
              <a:rPr kumimoji="0" lang="fr-FR" altLang="fr-FR" b="0" i="0" u="none" strike="noStrike" cap="none" normalizeH="0" baseline="0" dirty="0">
                <a:ln>
                  <a:noFill/>
                </a:ln>
                <a:solidFill>
                  <a:schemeClr val="tx1"/>
                </a:solidFill>
                <a:effectLst/>
                <a:latin typeface="Arial Unicode MS"/>
              </a:rPr>
              <a:t>dossier ligne par ligne pour bien le trier  . Pour ce faire, la boucle 'for line in fine' a été utilisée pour lire ligne par ligne. </a:t>
            </a:r>
            <a:r>
              <a:rPr lang="fr-FR" altLang="fr-FR" dirty="0">
                <a:latin typeface="Arial Unicode MS"/>
              </a:rPr>
              <a:t>Le fichier contenant plus de 11000 lignes</a:t>
            </a:r>
            <a:r>
              <a:rPr kumimoji="0" lang="fr-FR" altLang="fr-FR" b="0" i="0" u="none" strike="noStrike" cap="none" normalizeH="0" baseline="0" dirty="0">
                <a:ln>
                  <a:noFill/>
                </a:ln>
                <a:solidFill>
                  <a:schemeClr val="tx1"/>
                </a:solidFill>
                <a:effectLst/>
                <a:latin typeface="Arial Unicode MS"/>
              </a:rPr>
              <a:t> nous devons considérer les lignes contenant le caractère 'IP' Pour ce faire, nous avons utilisé 'si 'IP' en ligne’. </a:t>
            </a:r>
            <a:r>
              <a:rPr lang="fr-FR" altLang="fr-FR" dirty="0">
                <a:latin typeface="Arial Unicode MS"/>
              </a:rPr>
              <a:t>Une fois le caractère IP trouvé sur la ligne</a:t>
            </a:r>
            <a:r>
              <a:rPr kumimoji="0" lang="fr-FR" altLang="fr-FR" b="0" i="0" u="none" strike="noStrike" cap="none" normalizeH="0" baseline="0" dirty="0">
                <a:ln>
                  <a:noFill/>
                </a:ln>
                <a:solidFill>
                  <a:schemeClr val="tx1"/>
                </a:solidFill>
                <a:effectLst/>
                <a:latin typeface="Arial Unicode MS"/>
              </a:rPr>
              <a:t> nous le gardons et remplissons notre tableau avec les en-têtes définis au début. Maintenant, une fois les lignes contenant le caractère 'IP' conservées, il faut faire attention au remplissage de la longueur de la colonne avec le 'HTTP' 'avec open' pour créer notre nouveau fichier csv nommé ‘text'</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800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1D4F6F-90FF-4B68-B527-6C538CC3694D}"/>
              </a:ext>
            </a:extLst>
          </p:cNvPr>
          <p:cNvSpPr>
            <a:spLocks noGrp="1"/>
          </p:cNvSpPr>
          <p:nvPr>
            <p:ph type="title"/>
          </p:nvPr>
        </p:nvSpPr>
        <p:spPr/>
        <p:txBody>
          <a:bodyPr>
            <a:normAutofit/>
          </a:bodyPr>
          <a:lstStyle/>
          <a:p>
            <a:r>
              <a:rPr lang="fr-FR" dirty="0"/>
              <a:t>Code Python</a:t>
            </a:r>
          </a:p>
        </p:txBody>
      </p:sp>
      <p:pic>
        <p:nvPicPr>
          <p:cNvPr id="7" name="Espace réservé du contenu 6" descr="Une image contenant texte, moniteur, écran, télévision&#10;&#10;Description générée automatiquement">
            <a:extLst>
              <a:ext uri="{FF2B5EF4-FFF2-40B4-BE49-F238E27FC236}">
                <a16:creationId xmlns:a16="http://schemas.microsoft.com/office/drawing/2014/main" id="{328C2A44-A358-487D-7DA4-62300F71BEA9}"/>
              </a:ext>
            </a:extLst>
          </p:cNvPr>
          <p:cNvPicPr>
            <a:picLocks noGrp="1" noChangeAspect="1"/>
          </p:cNvPicPr>
          <p:nvPr>
            <p:ph idx="1"/>
          </p:nvPr>
        </p:nvPicPr>
        <p:blipFill>
          <a:blip r:embed="rId2"/>
          <a:stretch>
            <a:fillRect/>
          </a:stretch>
        </p:blipFill>
        <p:spPr>
          <a:xfrm>
            <a:off x="2128284" y="2578686"/>
            <a:ext cx="7935432" cy="2981741"/>
          </a:xfrm>
        </p:spPr>
      </p:pic>
    </p:spTree>
    <p:extLst>
      <p:ext uri="{BB962C8B-B14F-4D97-AF65-F5344CB8AC3E}">
        <p14:creationId xmlns:p14="http://schemas.microsoft.com/office/powerpoint/2010/main" val="230159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379C9-67E2-4D25-90DC-DF7682D2ED7C}"/>
              </a:ext>
            </a:extLst>
          </p:cNvPr>
          <p:cNvSpPr>
            <a:spLocks noGrp="1"/>
          </p:cNvSpPr>
          <p:nvPr>
            <p:ph type="title"/>
          </p:nvPr>
        </p:nvSpPr>
        <p:spPr/>
        <p:txBody>
          <a:bodyPr/>
          <a:lstStyle/>
          <a:p>
            <a:r>
              <a:rPr lang="fr-FR" dirty="0"/>
              <a:t>Code python</a:t>
            </a:r>
          </a:p>
        </p:txBody>
      </p:sp>
      <p:pic>
        <p:nvPicPr>
          <p:cNvPr id="7" name="Espace réservé du contenu 6" descr="Une image contenant texte&#10;&#10;Description générée automatiquement">
            <a:extLst>
              <a:ext uri="{FF2B5EF4-FFF2-40B4-BE49-F238E27FC236}">
                <a16:creationId xmlns:a16="http://schemas.microsoft.com/office/drawing/2014/main" id="{7AE36B56-E8D4-D74D-DCF1-74D60950FDFB}"/>
              </a:ext>
            </a:extLst>
          </p:cNvPr>
          <p:cNvPicPr>
            <a:picLocks noGrp="1" noChangeAspect="1"/>
          </p:cNvPicPr>
          <p:nvPr>
            <p:ph idx="1"/>
          </p:nvPr>
        </p:nvPicPr>
        <p:blipFill>
          <a:blip r:embed="rId2"/>
          <a:stretch>
            <a:fillRect/>
          </a:stretch>
        </p:blipFill>
        <p:spPr>
          <a:xfrm>
            <a:off x="2395021" y="2492949"/>
            <a:ext cx="7401958" cy="3153215"/>
          </a:xfrm>
        </p:spPr>
      </p:pic>
    </p:spTree>
    <p:extLst>
      <p:ext uri="{BB962C8B-B14F-4D97-AF65-F5344CB8AC3E}">
        <p14:creationId xmlns:p14="http://schemas.microsoft.com/office/powerpoint/2010/main" val="33008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70488-D83C-4AD2-A26A-6C936418D1CA}"/>
              </a:ext>
            </a:extLst>
          </p:cNvPr>
          <p:cNvSpPr>
            <a:spLocks noGrp="1"/>
          </p:cNvSpPr>
          <p:nvPr>
            <p:ph type="title"/>
          </p:nvPr>
        </p:nvSpPr>
        <p:spPr/>
        <p:txBody>
          <a:bodyPr/>
          <a:lstStyle/>
          <a:p>
            <a:r>
              <a:rPr lang="fr-FR" dirty="0"/>
              <a:t>Resultats</a:t>
            </a:r>
          </a:p>
        </p:txBody>
      </p:sp>
      <p:sp>
        <p:nvSpPr>
          <p:cNvPr id="4" name="Rectangle 1">
            <a:extLst>
              <a:ext uri="{FF2B5EF4-FFF2-40B4-BE49-F238E27FC236}">
                <a16:creationId xmlns:a16="http://schemas.microsoft.com/office/drawing/2014/main" id="{9780A665-C555-B4A0-7A22-656A1B7F63F7}"/>
              </a:ext>
            </a:extLst>
          </p:cNvPr>
          <p:cNvSpPr>
            <a:spLocks noGrp="1" noChangeArrowheads="1"/>
          </p:cNvSpPr>
          <p:nvPr>
            <p:ph idx="1"/>
          </p:nvPr>
        </p:nvSpPr>
        <p:spPr bwMode="auto">
          <a:xfrm>
            <a:off x="953911" y="2620920"/>
            <a:ext cx="101136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Arial Unicode MS"/>
              </a:rPr>
              <a:t>Le programme a bien fonctionné, mode d'emploi : Suivons le chemin indiqué pour voir</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Arial Unicode MS"/>
              </a:rPr>
              <a:t> si notre nouveau fichier nommé adji12 est créé On voit qu'il est bien créé. Essayons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Arial Unicode MS"/>
              </a:rPr>
              <a:t> maintenant de l'ouvrir pour voir si le test est bien fait</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834449CD-5B5D-D7F5-99D1-E18AE80450BB}"/>
              </a:ext>
            </a:extLst>
          </p:cNvPr>
          <p:cNvPicPr>
            <a:picLocks noChangeAspect="1"/>
          </p:cNvPicPr>
          <p:nvPr/>
        </p:nvPicPr>
        <p:blipFill>
          <a:blip r:embed="rId2"/>
          <a:stretch>
            <a:fillRect/>
          </a:stretch>
        </p:blipFill>
        <p:spPr>
          <a:xfrm>
            <a:off x="2861733" y="3993652"/>
            <a:ext cx="6944694" cy="2076740"/>
          </a:xfrm>
          <a:prstGeom prst="rect">
            <a:avLst/>
          </a:prstGeom>
        </p:spPr>
      </p:pic>
    </p:spTree>
    <p:extLst>
      <p:ext uri="{BB962C8B-B14F-4D97-AF65-F5344CB8AC3E}">
        <p14:creationId xmlns:p14="http://schemas.microsoft.com/office/powerpoint/2010/main" val="322482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356AE7-FC10-43D9-A031-0BEA57714174}"/>
              </a:ext>
            </a:extLst>
          </p:cNvPr>
          <p:cNvSpPr>
            <a:spLocks noGrp="1"/>
          </p:cNvSpPr>
          <p:nvPr>
            <p:ph type="title"/>
          </p:nvPr>
        </p:nvSpPr>
        <p:spPr/>
        <p:txBody>
          <a:bodyPr/>
          <a:lstStyle/>
          <a:p>
            <a:r>
              <a:rPr lang="fr-FR" dirty="0"/>
              <a:t>Resultats</a:t>
            </a:r>
          </a:p>
        </p:txBody>
      </p:sp>
      <p:sp>
        <p:nvSpPr>
          <p:cNvPr id="3" name="Espace réservé du contenu 2">
            <a:extLst>
              <a:ext uri="{FF2B5EF4-FFF2-40B4-BE49-F238E27FC236}">
                <a16:creationId xmlns:a16="http://schemas.microsoft.com/office/drawing/2014/main" id="{DDF7167D-72E0-4F7D-B038-604747780377}"/>
              </a:ext>
            </a:extLst>
          </p:cNvPr>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p:txBody>
      </p:sp>
      <p:sp>
        <p:nvSpPr>
          <p:cNvPr id="8" name="Rectangle 1">
            <a:extLst>
              <a:ext uri="{FF2B5EF4-FFF2-40B4-BE49-F238E27FC236}">
                <a16:creationId xmlns:a16="http://schemas.microsoft.com/office/drawing/2014/main" id="{6339EA71-F0BF-6D1F-48F9-501EF22E5AC5}"/>
              </a:ext>
            </a:extLst>
          </p:cNvPr>
          <p:cNvSpPr>
            <a:spLocks noChangeArrowheads="1"/>
          </p:cNvSpPr>
          <p:nvPr/>
        </p:nvSpPr>
        <p:spPr bwMode="auto">
          <a:xfrm>
            <a:off x="1066800" y="2031450"/>
            <a:ext cx="94893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Arial Unicode MS"/>
              </a:rPr>
              <a:t>Au début, il apparaît comme ci-dessous Dans la barre des tâches, </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pic>
        <p:nvPicPr>
          <p:cNvPr id="10" name="Image 9" descr="Une image contenant table&#10;&#10;Description générée automatiquement">
            <a:extLst>
              <a:ext uri="{FF2B5EF4-FFF2-40B4-BE49-F238E27FC236}">
                <a16:creationId xmlns:a16="http://schemas.microsoft.com/office/drawing/2014/main" id="{DCD25BE5-A1F1-CD04-20B4-07D2B72BD79F}"/>
              </a:ext>
            </a:extLst>
          </p:cNvPr>
          <p:cNvPicPr>
            <a:picLocks noChangeAspect="1"/>
          </p:cNvPicPr>
          <p:nvPr/>
        </p:nvPicPr>
        <p:blipFill>
          <a:blip r:embed="rId2"/>
          <a:stretch>
            <a:fillRect/>
          </a:stretch>
        </p:blipFill>
        <p:spPr>
          <a:xfrm>
            <a:off x="2645475" y="2919930"/>
            <a:ext cx="7668695" cy="3115110"/>
          </a:xfrm>
          <a:prstGeom prst="rect">
            <a:avLst/>
          </a:prstGeom>
        </p:spPr>
      </p:pic>
    </p:spTree>
    <p:extLst>
      <p:ext uri="{BB962C8B-B14F-4D97-AF65-F5344CB8AC3E}">
        <p14:creationId xmlns:p14="http://schemas.microsoft.com/office/powerpoint/2010/main" val="298443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30E7C-BAA5-4E8C-BE4D-8C9141A8156D}"/>
              </a:ext>
            </a:extLst>
          </p:cNvPr>
          <p:cNvSpPr>
            <a:spLocks noGrp="1"/>
          </p:cNvSpPr>
          <p:nvPr>
            <p:ph type="title"/>
          </p:nvPr>
        </p:nvSpPr>
        <p:spPr/>
        <p:txBody>
          <a:bodyPr/>
          <a:lstStyle/>
          <a:p>
            <a:r>
              <a:rPr lang="fr-FR" dirty="0"/>
              <a:t>Résultats</a:t>
            </a:r>
          </a:p>
        </p:txBody>
      </p:sp>
      <p:sp>
        <p:nvSpPr>
          <p:cNvPr id="3" name="Espace réservé du contenu 2">
            <a:extLst>
              <a:ext uri="{FF2B5EF4-FFF2-40B4-BE49-F238E27FC236}">
                <a16:creationId xmlns:a16="http://schemas.microsoft.com/office/drawing/2014/main" id="{1B454DD6-5A1D-4707-BFB0-DF88FC153ACA}"/>
              </a:ext>
            </a:extLst>
          </p:cNvPr>
          <p:cNvSpPr>
            <a:spLocks noGrp="1"/>
          </p:cNvSpPr>
          <p:nvPr>
            <p:ph idx="1"/>
          </p:nvPr>
        </p:nvSpPr>
        <p:spPr/>
        <p:txBody>
          <a:bodyPr/>
          <a:lstStyle/>
          <a:p>
            <a:endParaRPr lang="fr-FR" sz="2800" dirty="0"/>
          </a:p>
          <a:p>
            <a:endParaRPr lang="fr-FR" dirty="0"/>
          </a:p>
          <a:p>
            <a:endParaRPr lang="fr-FR" dirty="0"/>
          </a:p>
          <a:p>
            <a:pPr marL="0" indent="0">
              <a:buNone/>
            </a:pPr>
            <a:endParaRPr lang="fr-FR" sz="2800" dirty="0"/>
          </a:p>
        </p:txBody>
      </p:sp>
      <p:pic>
        <p:nvPicPr>
          <p:cNvPr id="5" name="Image 4">
            <a:extLst>
              <a:ext uri="{FF2B5EF4-FFF2-40B4-BE49-F238E27FC236}">
                <a16:creationId xmlns:a16="http://schemas.microsoft.com/office/drawing/2014/main" id="{FA0AF554-B8DC-4592-A0D5-7BA72C746D31}"/>
              </a:ext>
            </a:extLst>
          </p:cNvPr>
          <p:cNvPicPr>
            <a:picLocks noChangeAspect="1"/>
          </p:cNvPicPr>
          <p:nvPr/>
        </p:nvPicPr>
        <p:blipFill>
          <a:blip r:embed="rId2"/>
          <a:stretch>
            <a:fillRect/>
          </a:stretch>
        </p:blipFill>
        <p:spPr>
          <a:xfrm>
            <a:off x="5646757" y="2836210"/>
            <a:ext cx="3152775" cy="1247775"/>
          </a:xfrm>
          <a:prstGeom prst="rect">
            <a:avLst/>
          </a:prstGeom>
        </p:spPr>
      </p:pic>
      <p:sp>
        <p:nvSpPr>
          <p:cNvPr id="4" name="Rectangle 1">
            <a:extLst>
              <a:ext uri="{FF2B5EF4-FFF2-40B4-BE49-F238E27FC236}">
                <a16:creationId xmlns:a16="http://schemas.microsoft.com/office/drawing/2014/main" id="{A762F4B1-6E71-2E14-0482-13DDB88C3FBC}"/>
              </a:ext>
            </a:extLst>
          </p:cNvPr>
          <p:cNvSpPr>
            <a:spLocks noChangeArrowheads="1"/>
          </p:cNvSpPr>
          <p:nvPr/>
        </p:nvSpPr>
        <p:spPr bwMode="auto">
          <a:xfrm>
            <a:off x="767800" y="2228671"/>
            <a:ext cx="78197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Arial Unicode MS"/>
              </a:rPr>
              <a:t>Cliquez sur 'obtenir des données à partir d'un fichier csv</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endParaRPr>
          </a:p>
        </p:txBody>
      </p:sp>
      <p:sp>
        <p:nvSpPr>
          <p:cNvPr id="6" name="Rectangle 2">
            <a:extLst>
              <a:ext uri="{FF2B5EF4-FFF2-40B4-BE49-F238E27FC236}">
                <a16:creationId xmlns:a16="http://schemas.microsoft.com/office/drawing/2014/main" id="{D854F783-829D-008C-863C-2047D997F045}"/>
              </a:ext>
            </a:extLst>
          </p:cNvPr>
          <p:cNvSpPr>
            <a:spLocks noChangeArrowheads="1"/>
          </p:cNvSpPr>
          <p:nvPr/>
        </p:nvSpPr>
        <p:spPr bwMode="auto">
          <a:xfrm>
            <a:off x="276735" y="4293438"/>
            <a:ext cx="713689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Arial Unicode MS"/>
              </a:rPr>
              <a:t>Sélectionnez le fichier créé (Adji12) et importons-le</a:t>
            </a:r>
            <a:endParaRPr kumimoji="0" lang="fr-FR" altLang="fr-FR"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9" name="Image 8" descr="Une image contenant texte&#10;&#10;Description générée automatiquement">
            <a:extLst>
              <a:ext uri="{FF2B5EF4-FFF2-40B4-BE49-F238E27FC236}">
                <a16:creationId xmlns:a16="http://schemas.microsoft.com/office/drawing/2014/main" id="{01D82ACB-2FAE-51C3-AA84-1F37EAD05BD0}"/>
              </a:ext>
            </a:extLst>
          </p:cNvPr>
          <p:cNvPicPr>
            <a:picLocks noChangeAspect="1"/>
          </p:cNvPicPr>
          <p:nvPr/>
        </p:nvPicPr>
        <p:blipFill>
          <a:blip r:embed="rId3"/>
          <a:stretch>
            <a:fillRect/>
          </a:stretch>
        </p:blipFill>
        <p:spPr>
          <a:xfrm>
            <a:off x="4551033" y="5152626"/>
            <a:ext cx="4715533" cy="1314633"/>
          </a:xfrm>
          <a:prstGeom prst="rect">
            <a:avLst/>
          </a:prstGeom>
        </p:spPr>
      </p:pic>
    </p:spTree>
    <p:extLst>
      <p:ext uri="{BB962C8B-B14F-4D97-AF65-F5344CB8AC3E}">
        <p14:creationId xmlns:p14="http://schemas.microsoft.com/office/powerpoint/2010/main" val="281083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50C30-04C2-4B6E-AB1D-E1D3792E042F}"/>
              </a:ext>
            </a:extLst>
          </p:cNvPr>
          <p:cNvSpPr>
            <a:spLocks noGrp="1"/>
          </p:cNvSpPr>
          <p:nvPr>
            <p:ph type="title"/>
          </p:nvPr>
        </p:nvSpPr>
        <p:spPr>
          <a:xfrm>
            <a:off x="502356" y="268307"/>
            <a:ext cx="10058400" cy="804137"/>
          </a:xfrm>
        </p:spPr>
        <p:txBody>
          <a:bodyPr/>
          <a:lstStyle/>
          <a:p>
            <a:r>
              <a:rPr lang="fr-FR" dirty="0"/>
              <a:t>Resultats</a:t>
            </a:r>
          </a:p>
        </p:txBody>
      </p:sp>
      <p:sp>
        <p:nvSpPr>
          <p:cNvPr id="4" name="Rectangle 1">
            <a:extLst>
              <a:ext uri="{FF2B5EF4-FFF2-40B4-BE49-F238E27FC236}">
                <a16:creationId xmlns:a16="http://schemas.microsoft.com/office/drawing/2014/main" id="{CEC8E593-DA16-8772-2DE7-BBA54938E3ED}"/>
              </a:ext>
            </a:extLst>
          </p:cNvPr>
          <p:cNvSpPr>
            <a:spLocks noGrp="1" noChangeArrowheads="1"/>
          </p:cNvSpPr>
          <p:nvPr>
            <p:ph idx="1"/>
          </p:nvPr>
        </p:nvSpPr>
        <p:spPr bwMode="auto">
          <a:xfrm>
            <a:off x="615244" y="1464528"/>
            <a:ext cx="33041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Arial Unicode MS"/>
              </a:rPr>
              <a:t>Et voici le dossier bien trié.</a:t>
            </a:r>
            <a:r>
              <a:rPr kumimoji="0" lang="fr-FR" altLang="fr-FR" sz="20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pic>
        <p:nvPicPr>
          <p:cNvPr id="9" name="Image 8" descr="Une image contenant table&#10;&#10;Description générée automatiquement">
            <a:extLst>
              <a:ext uri="{FF2B5EF4-FFF2-40B4-BE49-F238E27FC236}">
                <a16:creationId xmlns:a16="http://schemas.microsoft.com/office/drawing/2014/main" id="{B818BDE9-8040-ACE2-4190-5BA62FBBF4C0}"/>
              </a:ext>
            </a:extLst>
          </p:cNvPr>
          <p:cNvPicPr>
            <a:picLocks noChangeAspect="1"/>
          </p:cNvPicPr>
          <p:nvPr/>
        </p:nvPicPr>
        <p:blipFill>
          <a:blip r:embed="rId2"/>
          <a:stretch>
            <a:fillRect/>
          </a:stretch>
        </p:blipFill>
        <p:spPr>
          <a:xfrm>
            <a:off x="4370910" y="1464529"/>
            <a:ext cx="7516274" cy="4891116"/>
          </a:xfrm>
          <a:prstGeom prst="rect">
            <a:avLst/>
          </a:prstGeom>
        </p:spPr>
      </p:pic>
    </p:spTree>
    <p:extLst>
      <p:ext uri="{BB962C8B-B14F-4D97-AF65-F5344CB8AC3E}">
        <p14:creationId xmlns:p14="http://schemas.microsoft.com/office/powerpoint/2010/main" val="1780047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318</TotalTime>
  <Words>336</Words>
  <Application>Microsoft Office PowerPoint</Application>
  <PresentationFormat>Grand écran</PresentationFormat>
  <Paragraphs>28</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Arial Unicode MS</vt:lpstr>
      <vt:lpstr>Century Gothic</vt:lpstr>
      <vt:lpstr>Garamond</vt:lpstr>
      <vt:lpstr>Roboto</vt:lpstr>
      <vt:lpstr>Savon</vt:lpstr>
      <vt:lpstr>PROJET SAE15</vt:lpstr>
      <vt:lpstr> TP1</vt:lpstr>
      <vt:lpstr>Explication du code </vt:lpstr>
      <vt:lpstr>Code Python</vt:lpstr>
      <vt:lpstr>Code python</vt:lpstr>
      <vt:lpstr>Resultats</vt:lpstr>
      <vt:lpstr>Resultats</vt:lpstr>
      <vt:lpstr>Résultats</vt:lpstr>
      <vt:lpstr>Resultats</vt:lpstr>
      <vt:lpstr>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SAE15</dc:title>
  <dc:creator>Cheikh Dieng</dc:creator>
  <cp:lastModifiedBy>Adji Awa Mbathie</cp:lastModifiedBy>
  <cp:revision>10</cp:revision>
  <dcterms:created xsi:type="dcterms:W3CDTF">2022-01-19T18:34:31Z</dcterms:created>
  <dcterms:modified xsi:type="dcterms:W3CDTF">2023-01-23T12:55:59Z</dcterms:modified>
</cp:coreProperties>
</file>