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24"/>
  </p:notesMasterIdLst>
  <p:sldIdLst>
    <p:sldId id="256" r:id="rId2"/>
    <p:sldId id="260" r:id="rId3"/>
    <p:sldId id="263" r:id="rId4"/>
    <p:sldId id="262" r:id="rId5"/>
    <p:sldId id="261" r:id="rId6"/>
    <p:sldId id="319" r:id="rId7"/>
    <p:sldId id="266" r:id="rId8"/>
    <p:sldId id="318" r:id="rId9"/>
    <p:sldId id="320" r:id="rId10"/>
    <p:sldId id="321" r:id="rId11"/>
    <p:sldId id="322" r:id="rId12"/>
    <p:sldId id="324" r:id="rId13"/>
    <p:sldId id="328" r:id="rId14"/>
    <p:sldId id="329" r:id="rId15"/>
    <p:sldId id="330" r:id="rId16"/>
    <p:sldId id="331" r:id="rId17"/>
    <p:sldId id="332" r:id="rId18"/>
    <p:sldId id="264" r:id="rId19"/>
    <p:sldId id="325" r:id="rId20"/>
    <p:sldId id="326" r:id="rId21"/>
    <p:sldId id="327" r:id="rId22"/>
    <p:sldId id="265"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DB4AEB-1F82-4062-B2A8-1D945927FB4B}">
  <a:tblStyle styleId="{78DB4AEB-1F82-4062-B2A8-1D945927FB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48D9B35-3357-4D7E-BEEB-C442E72799D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93" autoAdjust="0"/>
    <p:restoredTop sz="86829" autoAdjust="0"/>
  </p:normalViewPr>
  <p:slideViewPr>
    <p:cSldViewPr snapToGrid="0">
      <p:cViewPr varScale="1">
        <p:scale>
          <a:sx n="122" d="100"/>
          <a:sy n="122" d="100"/>
        </p:scale>
        <p:origin x="8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Noel start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a:extLst>
            <a:ext uri="{FF2B5EF4-FFF2-40B4-BE49-F238E27FC236}">
              <a16:creationId xmlns:a16="http://schemas.microsoft.com/office/drawing/2014/main" id="{2FE250BA-3748-090F-1C6B-519D6D514C4D}"/>
            </a:ext>
          </a:extLst>
        </p:cNvPr>
        <p:cNvGrpSpPr/>
        <p:nvPr/>
      </p:nvGrpSpPr>
      <p:grpSpPr>
        <a:xfrm>
          <a:off x="0" y="0"/>
          <a:ext cx="0" cy="0"/>
          <a:chOff x="0" y="0"/>
          <a:chExt cx="0" cy="0"/>
        </a:xfrm>
      </p:grpSpPr>
      <p:sp>
        <p:nvSpPr>
          <p:cNvPr id="506" name="Google Shape;506;g254327af290_0_27832:notes">
            <a:extLst>
              <a:ext uri="{FF2B5EF4-FFF2-40B4-BE49-F238E27FC236}">
                <a16:creationId xmlns:a16="http://schemas.microsoft.com/office/drawing/2014/main" id="{B98B8F35-E19F-70ED-67FF-13A71B1350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54327af290_0_27832:notes">
            <a:extLst>
              <a:ext uri="{FF2B5EF4-FFF2-40B4-BE49-F238E27FC236}">
                <a16:creationId xmlns:a16="http://schemas.microsoft.com/office/drawing/2014/main" id="{67D49AFF-1BFD-8F2A-3D4B-19D101DF85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8971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a:extLst>
            <a:ext uri="{FF2B5EF4-FFF2-40B4-BE49-F238E27FC236}">
              <a16:creationId xmlns:a16="http://schemas.microsoft.com/office/drawing/2014/main" id="{423E37BF-BC43-0A47-C530-3F9D6EE5608E}"/>
            </a:ext>
          </a:extLst>
        </p:cNvPr>
        <p:cNvGrpSpPr/>
        <p:nvPr/>
      </p:nvGrpSpPr>
      <p:grpSpPr>
        <a:xfrm>
          <a:off x="0" y="0"/>
          <a:ext cx="0" cy="0"/>
          <a:chOff x="0" y="0"/>
          <a:chExt cx="0" cy="0"/>
        </a:xfrm>
      </p:grpSpPr>
      <p:sp>
        <p:nvSpPr>
          <p:cNvPr id="506" name="Google Shape;506;g254327af290_0_27832:notes">
            <a:extLst>
              <a:ext uri="{FF2B5EF4-FFF2-40B4-BE49-F238E27FC236}">
                <a16:creationId xmlns:a16="http://schemas.microsoft.com/office/drawing/2014/main" id="{EC42B9EB-D3B2-1C6A-AE9A-D163A872AD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54327af290_0_27832:notes">
            <a:extLst>
              <a:ext uri="{FF2B5EF4-FFF2-40B4-BE49-F238E27FC236}">
                <a16:creationId xmlns:a16="http://schemas.microsoft.com/office/drawing/2014/main" id="{521D5D6C-7098-A097-B7D0-31994E91BE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Next slide pass to Christian Cantor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55365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a:extLst>
            <a:ext uri="{FF2B5EF4-FFF2-40B4-BE49-F238E27FC236}">
              <a16:creationId xmlns:a16="http://schemas.microsoft.com/office/drawing/2014/main" id="{71D73175-9908-3E23-D546-16C373796FF0}"/>
            </a:ext>
          </a:extLst>
        </p:cNvPr>
        <p:cNvGrpSpPr/>
        <p:nvPr/>
      </p:nvGrpSpPr>
      <p:grpSpPr>
        <a:xfrm>
          <a:off x="0" y="0"/>
          <a:ext cx="0" cy="0"/>
          <a:chOff x="0" y="0"/>
          <a:chExt cx="0" cy="0"/>
        </a:xfrm>
      </p:grpSpPr>
      <p:sp>
        <p:nvSpPr>
          <p:cNvPr id="506" name="Google Shape;506;g254327af290_0_27832:notes">
            <a:extLst>
              <a:ext uri="{FF2B5EF4-FFF2-40B4-BE49-F238E27FC236}">
                <a16:creationId xmlns:a16="http://schemas.microsoft.com/office/drawing/2014/main" id="{E6517C9E-9736-526F-D00A-FE2C87ABD5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54327af290_0_27832:notes">
            <a:extLst>
              <a:ext uri="{FF2B5EF4-FFF2-40B4-BE49-F238E27FC236}">
                <a16:creationId xmlns:a16="http://schemas.microsoft.com/office/drawing/2014/main" id="{8D0A5856-D878-9A74-3FBB-12C74AB71C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Next slide pass to Jean Marianne </a:t>
            </a:r>
            <a:r>
              <a:rPr lang="en-PH" dirty="0" err="1"/>
              <a:t>Elica</a:t>
            </a:r>
            <a:endParaRPr dirty="0"/>
          </a:p>
        </p:txBody>
      </p:sp>
    </p:spTree>
    <p:extLst>
      <p:ext uri="{BB962C8B-B14F-4D97-AF65-F5344CB8AC3E}">
        <p14:creationId xmlns:p14="http://schemas.microsoft.com/office/powerpoint/2010/main" val="101247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Next slide pass to Philippe Garibay</a:t>
            </a:r>
          </a:p>
        </p:txBody>
      </p:sp>
    </p:spTree>
    <p:extLst>
      <p:ext uri="{BB962C8B-B14F-4D97-AF65-F5344CB8AC3E}">
        <p14:creationId xmlns:p14="http://schemas.microsoft.com/office/powerpoint/2010/main" val="45236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54327af29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54327af29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a:extLst>
            <a:ext uri="{FF2B5EF4-FFF2-40B4-BE49-F238E27FC236}">
              <a16:creationId xmlns:a16="http://schemas.microsoft.com/office/drawing/2014/main" id="{88CD68C9-9D84-F90C-35C5-332EF16B81D0}"/>
            </a:ext>
          </a:extLst>
        </p:cNvPr>
        <p:cNvGrpSpPr/>
        <p:nvPr/>
      </p:nvGrpSpPr>
      <p:grpSpPr>
        <a:xfrm>
          <a:off x="0" y="0"/>
          <a:ext cx="0" cy="0"/>
          <a:chOff x="0" y="0"/>
          <a:chExt cx="0" cy="0"/>
        </a:xfrm>
      </p:grpSpPr>
      <p:sp>
        <p:nvSpPr>
          <p:cNvPr id="562" name="Google Shape;562;g254327af290_0_27788:notes">
            <a:extLst>
              <a:ext uri="{FF2B5EF4-FFF2-40B4-BE49-F238E27FC236}">
                <a16:creationId xmlns:a16="http://schemas.microsoft.com/office/drawing/2014/main" id="{140AFA8A-3A6F-ED6C-E9CE-134512F403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254327af290_0_27788:notes">
            <a:extLst>
              <a:ext uri="{FF2B5EF4-FFF2-40B4-BE49-F238E27FC236}">
                <a16:creationId xmlns:a16="http://schemas.microsoft.com/office/drawing/2014/main" id="{736184CC-0398-D3AF-515C-0703D0BD04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361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842E8882-750D-A342-932B-D8E7F71B24CA}"/>
            </a:ext>
          </a:extLst>
        </p:cNvPr>
        <p:cNvGrpSpPr/>
        <p:nvPr/>
      </p:nvGrpSpPr>
      <p:grpSpPr>
        <a:xfrm>
          <a:off x="0" y="0"/>
          <a:ext cx="0" cy="0"/>
          <a:chOff x="0" y="0"/>
          <a:chExt cx="0" cy="0"/>
        </a:xfrm>
      </p:grpSpPr>
      <p:sp>
        <p:nvSpPr>
          <p:cNvPr id="369" name="Google Shape;369;g254327af290_0_0:notes">
            <a:extLst>
              <a:ext uri="{FF2B5EF4-FFF2-40B4-BE49-F238E27FC236}">
                <a16:creationId xmlns:a16="http://schemas.microsoft.com/office/drawing/2014/main" id="{6AD9ACD1-EA7B-71CF-25E3-A809D29ABF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54327af290_0_0:notes">
            <a:extLst>
              <a:ext uri="{FF2B5EF4-FFF2-40B4-BE49-F238E27FC236}">
                <a16:creationId xmlns:a16="http://schemas.microsoft.com/office/drawing/2014/main" id="{75C61AF1-71C8-5EC2-EEA8-C721EDB4F9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609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3C3F2AB3-D3B9-FDF4-454E-650E755B40B6}"/>
            </a:ext>
          </a:extLst>
        </p:cNvPr>
        <p:cNvGrpSpPr/>
        <p:nvPr/>
      </p:nvGrpSpPr>
      <p:grpSpPr>
        <a:xfrm>
          <a:off x="0" y="0"/>
          <a:ext cx="0" cy="0"/>
          <a:chOff x="0" y="0"/>
          <a:chExt cx="0" cy="0"/>
        </a:xfrm>
      </p:grpSpPr>
      <p:sp>
        <p:nvSpPr>
          <p:cNvPr id="369" name="Google Shape;369;g254327af290_0_0:notes">
            <a:extLst>
              <a:ext uri="{FF2B5EF4-FFF2-40B4-BE49-F238E27FC236}">
                <a16:creationId xmlns:a16="http://schemas.microsoft.com/office/drawing/2014/main" id="{A501F06D-58F0-9822-2CC9-02177745BA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54327af290_0_0:notes">
            <a:extLst>
              <a:ext uri="{FF2B5EF4-FFF2-40B4-BE49-F238E27FC236}">
                <a16:creationId xmlns:a16="http://schemas.microsoft.com/office/drawing/2014/main" id="{1A8ABE4A-5A10-A8F0-25AA-35E9AF4151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99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54327af29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54327af29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e41881f76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e41881f76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457200" algn="ctr">
              <a:lnSpc>
                <a:spcPct val="150000"/>
              </a:lnSpc>
              <a:spcAft>
                <a:spcPts val="800"/>
              </a:spcAft>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Books have been with us since days of old and they served well in storing data and information of various things man have discovered and understood throughout the years. These books tend to be conglomerated in a repository building known as a library. People are usually free to roam within the halls of these kinds of building to search for various sources for them to read.</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ctr">
              <a:lnSpc>
                <a:spcPct val="150000"/>
              </a:lnSpc>
              <a:spcAft>
                <a:spcPts val="800"/>
              </a:spcAft>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ctr">
              <a:lnSpc>
                <a:spcPct val="150000"/>
              </a:lnSpc>
              <a:spcAft>
                <a:spcPts val="800"/>
              </a:spcAft>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A ton of books get borrowed, used, and read in a library. a flood of books displaced from their dusty shelf homes. But how would they be returned to where they came from if a library’s repository is as big as a man’s home? The Dewey classification system. By the use of this management system, returning books and locating them is an ease.</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ctr">
              <a:lnSpc>
                <a:spcPct val="150000"/>
              </a:lnSpc>
              <a:spcAft>
                <a:spcPts val="800"/>
              </a:spcAft>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ctr">
              <a:lnSpc>
                <a:spcPct val="150000"/>
              </a:lnSpc>
              <a:spcAft>
                <a:spcPts val="800"/>
              </a:spcAft>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We have around 700 students, more or less, in the institution which may or may not use the library for their leisure, studies, or rest. This number may potentially come to find resources for their studies along with the faculty staff and visitors coming by on our library.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ctr">
              <a:lnSpc>
                <a:spcPct val="150000"/>
              </a:lnSpc>
              <a:spcAft>
                <a:spcPts val="800"/>
              </a:spcAft>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r>
              <a:rPr lang="en-PH" sz="1800" dirty="0">
                <a:effectLst/>
                <a:latin typeface="Times New Roman" panose="02020603050405020304" pitchFamily="18" charset="0"/>
                <a:ea typeface="Calibri" panose="020F0502020204030204" pitchFamily="34" charset="0"/>
              </a:rPr>
              <a:t>This project is directly aimed at our local school library – the Batanes state College library. With their loss of their previous system’s functionality, they have returned to a more arbitrary manner of storing, fetching and collecting data through file cabinets, paper-based library cards, and manual file searching.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54327af29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4327af29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457200">
              <a:lnSpc>
                <a:spcPct val="150000"/>
              </a:lnSpc>
              <a:spcAft>
                <a:spcPts val="800"/>
              </a:spcAft>
            </a:pPr>
            <a:r>
              <a:rPr lang="en-PH" sz="1800" dirty="0">
                <a:effectLst/>
                <a:latin typeface="Times New Roman" panose="02020603050405020304" pitchFamily="18" charset="0"/>
                <a:ea typeface="Calibri" panose="020F0502020204030204" pitchFamily="34" charset="0"/>
                <a:cs typeface="Times New Roman" panose="02020603050405020304" pitchFamily="18" charset="0"/>
              </a:rPr>
              <a:t>There is a form of discipline librarians use to identify the location of books and studies stored within the numerous shelves found within a library called the “Dewey classification system”. It uses a very specific way of classifying books and arranging them within the rows of different shelves. The issue is this knowledge is rarely dwelled upon due to the growth of the development of the world wide web which may serve as an alternative to these physical repositories of knowledge. Albeit the existence of this marvel, libraries worldwide are still used due to being more eye friendly given it does not emit various radiation to users and can last much longer given it does not need batteries to operate. To answer the issue of having less people know of the manner of searching books effectively and efficiently, our predecessor students have devised a way to answer this dilemma by means of integrating a digital system which catalogs the books stored within our local library then displays its location for easier pinpointing. Apparently, over the years, their system somewhat ceased to function properly leaving the library to return to their old problem.</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p>
            <a:r>
              <a:rPr lang="en-PH" sz="1800" dirty="0">
                <a:effectLst/>
                <a:latin typeface="Times New Roman" panose="02020603050405020304" pitchFamily="18" charset="0"/>
                <a:ea typeface="Calibri" panose="020F0502020204030204" pitchFamily="34" charset="0"/>
              </a:rPr>
              <a:t>To aid in their dilemma, we took the opportunity to remake their system and make it our own making it modern and more focused on the users rather than the admins.</a:t>
            </a:r>
            <a:r>
              <a:rPr lang="en-PH" sz="1800" dirty="0">
                <a:effectLst/>
                <a:latin typeface="Calibri" panose="020F0502020204030204" pitchFamily="34" charset="0"/>
                <a:ea typeface="Calibri" panose="020F0502020204030204" pitchFamily="34" charset="0"/>
                <a:cs typeface="Times New Roman" panose="02020603050405020304" pitchFamily="18" charset="0"/>
              </a:rPr>
              <a:t> </a:t>
            </a:r>
            <a:r>
              <a:rPr lang="en-PH" sz="1800" dirty="0">
                <a:effectLst/>
                <a:latin typeface="Times New Roman" panose="02020603050405020304" pitchFamily="18" charset="0"/>
                <a:ea typeface="Calibri" panose="020F0502020204030204" pitchFamily="34" charset="0"/>
              </a:rPr>
              <a:t>The system catalogs the entire number of books in the library, indexes each of these books and displays it all within the bounds of the library computer’s screen. It can update statuses of each book whether it is available, borrowed or disposed of and locate which isle and shelf it is on.</a:t>
            </a:r>
            <a:r>
              <a:rPr lang="en-PH" sz="1800" dirty="0">
                <a:effectLst/>
                <a:latin typeface="Calibri" panose="020F0502020204030204" pitchFamily="34" charset="0"/>
                <a:ea typeface="Calibri" panose="020F0502020204030204" pitchFamily="34" charset="0"/>
                <a:cs typeface="Times New Roman" panose="02020603050405020304" pitchFamily="18" charset="0"/>
              </a:rPr>
              <a:t> </a:t>
            </a:r>
            <a:r>
              <a:rPr lang="en-PH" sz="1800" dirty="0">
                <a:effectLst/>
                <a:latin typeface="Times New Roman" panose="02020603050405020304" pitchFamily="18" charset="0"/>
                <a:ea typeface="Calibri" panose="020F0502020204030204" pitchFamily="34" charset="0"/>
              </a:rPr>
              <a:t>It will start by weaving through the indexes in the database to try and find a similar result for the given search and if there are any that matches the query, it will start to locate it within the library based on the given data in the database.</a:t>
            </a:r>
            <a:endParaRPr lang="en-PH"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54327af2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54327af2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e41881f765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e41881f765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Next slide: pass to Christian Cantor</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B4BF923E-7ACB-3A7A-335A-077CCCCBB535}"/>
            </a:ext>
          </a:extLst>
        </p:cNvPr>
        <p:cNvGrpSpPr/>
        <p:nvPr/>
      </p:nvGrpSpPr>
      <p:grpSpPr>
        <a:xfrm>
          <a:off x="0" y="0"/>
          <a:ext cx="0" cy="0"/>
          <a:chOff x="0" y="0"/>
          <a:chExt cx="0" cy="0"/>
        </a:xfrm>
      </p:grpSpPr>
      <p:sp>
        <p:nvSpPr>
          <p:cNvPr id="369" name="Google Shape;369;g254327af290_0_0:notes">
            <a:extLst>
              <a:ext uri="{FF2B5EF4-FFF2-40B4-BE49-F238E27FC236}">
                <a16:creationId xmlns:a16="http://schemas.microsoft.com/office/drawing/2014/main" id="{77B12BAD-54C9-27C7-20F2-391341995D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54327af290_0_0:notes">
            <a:extLst>
              <a:ext uri="{FF2B5EF4-FFF2-40B4-BE49-F238E27FC236}">
                <a16:creationId xmlns:a16="http://schemas.microsoft.com/office/drawing/2014/main" id="{7B77E058-B23C-ADF0-1437-CF400E2909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3366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4327af290_0_27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54327af290_0_27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a:extLst>
            <a:ext uri="{FF2B5EF4-FFF2-40B4-BE49-F238E27FC236}">
              <a16:creationId xmlns:a16="http://schemas.microsoft.com/office/drawing/2014/main" id="{2746DCF4-FA9F-77E2-520A-DA5ED27FA14E}"/>
            </a:ext>
          </a:extLst>
        </p:cNvPr>
        <p:cNvGrpSpPr/>
        <p:nvPr/>
      </p:nvGrpSpPr>
      <p:grpSpPr>
        <a:xfrm>
          <a:off x="0" y="0"/>
          <a:ext cx="0" cy="0"/>
          <a:chOff x="0" y="0"/>
          <a:chExt cx="0" cy="0"/>
        </a:xfrm>
      </p:grpSpPr>
      <p:sp>
        <p:nvSpPr>
          <p:cNvPr id="506" name="Google Shape;506;g254327af290_0_27832:notes">
            <a:extLst>
              <a:ext uri="{FF2B5EF4-FFF2-40B4-BE49-F238E27FC236}">
                <a16:creationId xmlns:a16="http://schemas.microsoft.com/office/drawing/2014/main" id="{2215632D-9A97-BFC4-D17B-B0ECC5BA0A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54327af290_0_27832:notes">
            <a:extLst>
              <a:ext uri="{FF2B5EF4-FFF2-40B4-BE49-F238E27FC236}">
                <a16:creationId xmlns:a16="http://schemas.microsoft.com/office/drawing/2014/main" id="{A8C36AAF-D9C2-F04B-8F35-D1E9209875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Next slide pass to Noel Salazar</a:t>
            </a:r>
            <a:endParaRPr dirty="0"/>
          </a:p>
        </p:txBody>
      </p:sp>
    </p:spTree>
    <p:extLst>
      <p:ext uri="{BB962C8B-B14F-4D97-AF65-F5344CB8AC3E}">
        <p14:creationId xmlns:p14="http://schemas.microsoft.com/office/powerpoint/2010/main" val="2106223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a:extLst>
            <a:ext uri="{FF2B5EF4-FFF2-40B4-BE49-F238E27FC236}">
              <a16:creationId xmlns:a16="http://schemas.microsoft.com/office/drawing/2014/main" id="{AEC518BC-FF5B-6D13-3804-9AB3207C3FD7}"/>
            </a:ext>
          </a:extLst>
        </p:cNvPr>
        <p:cNvGrpSpPr/>
        <p:nvPr/>
      </p:nvGrpSpPr>
      <p:grpSpPr>
        <a:xfrm>
          <a:off x="0" y="0"/>
          <a:ext cx="0" cy="0"/>
          <a:chOff x="0" y="0"/>
          <a:chExt cx="0" cy="0"/>
        </a:xfrm>
      </p:grpSpPr>
      <p:sp>
        <p:nvSpPr>
          <p:cNvPr id="506" name="Google Shape;506;g254327af290_0_27832:notes">
            <a:extLst>
              <a:ext uri="{FF2B5EF4-FFF2-40B4-BE49-F238E27FC236}">
                <a16:creationId xmlns:a16="http://schemas.microsoft.com/office/drawing/2014/main" id="{6CEA1F90-A932-C3A8-000D-7911F5AC82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54327af290_0_27832:notes">
            <a:extLst>
              <a:ext uri="{FF2B5EF4-FFF2-40B4-BE49-F238E27FC236}">
                <a16:creationId xmlns:a16="http://schemas.microsoft.com/office/drawing/2014/main" id="{FDB43321-1BBF-BC72-FCE2-120DC7B96C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40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34152" y="222601"/>
            <a:ext cx="8675700" cy="4698300"/>
          </a:xfrm>
          <a:prstGeom prst="rect">
            <a:avLst/>
          </a:prstGeom>
          <a:solidFill>
            <a:schemeClr val="dk2"/>
          </a:solidFill>
          <a:ln>
            <a:noFill/>
          </a:ln>
          <a:effectLst>
            <a:outerShdw blurRad="171450" dist="142875" dir="8700000" algn="bl" rotWithShape="0">
              <a:schemeClr val="dk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 name="Google Shape;10;p2"/>
          <p:cNvSpPr txBox="1">
            <a:spLocks noGrp="1"/>
          </p:cNvSpPr>
          <p:nvPr>
            <p:ph type="ctrTitle"/>
          </p:nvPr>
        </p:nvSpPr>
        <p:spPr>
          <a:xfrm>
            <a:off x="1132501" y="1483250"/>
            <a:ext cx="5666700" cy="1612200"/>
          </a:xfrm>
          <a:prstGeom prst="rect">
            <a:avLst/>
          </a:prstGeom>
        </p:spPr>
        <p:txBody>
          <a:bodyPr spcFirstLastPara="1" wrap="square" lIns="91425" tIns="91425" rIns="91425" bIns="91425" anchor="b" anchorCtr="0">
            <a:noAutofit/>
          </a:bodyPr>
          <a:lstStyle>
            <a:lvl1pPr lvl="0" algn="l"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186501" y="3169748"/>
            <a:ext cx="5666700" cy="40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500">
                <a:latin typeface="Karla Medium"/>
                <a:ea typeface="Karla Medium"/>
                <a:cs typeface="Karla Medium"/>
                <a:sym typeface="Karla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242054" y="227598"/>
            <a:ext cx="8669396" cy="5073285"/>
            <a:chOff x="242053" y="227597"/>
            <a:chExt cx="8669395" cy="5073285"/>
          </a:xfrm>
        </p:grpSpPr>
        <p:sp>
          <p:nvSpPr>
            <p:cNvPr id="13" name="Google Shape;13;p2"/>
            <p:cNvSpPr/>
            <p:nvPr/>
          </p:nvSpPr>
          <p:spPr>
            <a:xfrm rot="-4872794">
              <a:off x="6351695" y="3996833"/>
              <a:ext cx="833633" cy="920526"/>
            </a:xfrm>
            <a:custGeom>
              <a:avLst/>
              <a:gdLst/>
              <a:ahLst/>
              <a:cxnLst/>
              <a:rect l="l" t="t" r="r" b="b"/>
              <a:pathLst>
                <a:path w="31717" h="35023" extrusionOk="0">
                  <a:moveTo>
                    <a:pt x="15108" y="455"/>
                  </a:moveTo>
                  <a:cubicBezTo>
                    <a:pt x="15716" y="2482"/>
                    <a:pt x="15896" y="4576"/>
                    <a:pt x="15693" y="6693"/>
                  </a:cubicBezTo>
                  <a:cubicBezTo>
                    <a:pt x="15603" y="7458"/>
                    <a:pt x="15491" y="8179"/>
                    <a:pt x="15356" y="8922"/>
                  </a:cubicBezTo>
                  <a:cubicBezTo>
                    <a:pt x="14613" y="7639"/>
                    <a:pt x="13937" y="6378"/>
                    <a:pt x="13217" y="5117"/>
                  </a:cubicBezTo>
                  <a:cubicBezTo>
                    <a:pt x="14252" y="3946"/>
                    <a:pt x="14928" y="2482"/>
                    <a:pt x="15063" y="861"/>
                  </a:cubicBezTo>
                  <a:cubicBezTo>
                    <a:pt x="15063" y="726"/>
                    <a:pt x="15108" y="590"/>
                    <a:pt x="15108" y="455"/>
                  </a:cubicBezTo>
                  <a:close/>
                  <a:moveTo>
                    <a:pt x="15333" y="636"/>
                  </a:moveTo>
                  <a:lnTo>
                    <a:pt x="15333" y="636"/>
                  </a:lnTo>
                  <a:cubicBezTo>
                    <a:pt x="16932" y="2009"/>
                    <a:pt x="18553" y="3653"/>
                    <a:pt x="18936" y="5792"/>
                  </a:cubicBezTo>
                  <a:cubicBezTo>
                    <a:pt x="18643" y="5995"/>
                    <a:pt x="18418" y="6265"/>
                    <a:pt x="18170" y="6535"/>
                  </a:cubicBezTo>
                  <a:cubicBezTo>
                    <a:pt x="17855" y="6805"/>
                    <a:pt x="17540" y="7121"/>
                    <a:pt x="17247" y="7391"/>
                  </a:cubicBezTo>
                  <a:cubicBezTo>
                    <a:pt x="16684" y="7909"/>
                    <a:pt x="16121" y="8449"/>
                    <a:pt x="15558" y="8922"/>
                  </a:cubicBezTo>
                  <a:cubicBezTo>
                    <a:pt x="15671" y="8449"/>
                    <a:pt x="15739" y="7931"/>
                    <a:pt x="15806" y="7436"/>
                  </a:cubicBezTo>
                  <a:cubicBezTo>
                    <a:pt x="16076" y="5297"/>
                    <a:pt x="16031" y="3090"/>
                    <a:pt x="15446" y="1018"/>
                  </a:cubicBezTo>
                  <a:cubicBezTo>
                    <a:pt x="15401" y="861"/>
                    <a:pt x="15356" y="748"/>
                    <a:pt x="15333" y="636"/>
                  </a:cubicBezTo>
                  <a:close/>
                  <a:moveTo>
                    <a:pt x="18981" y="5905"/>
                  </a:moveTo>
                  <a:cubicBezTo>
                    <a:pt x="18959" y="5972"/>
                    <a:pt x="18981" y="6017"/>
                    <a:pt x="18981" y="6085"/>
                  </a:cubicBezTo>
                  <a:cubicBezTo>
                    <a:pt x="19071" y="6693"/>
                    <a:pt x="19004" y="7323"/>
                    <a:pt x="18981" y="7931"/>
                  </a:cubicBezTo>
                  <a:cubicBezTo>
                    <a:pt x="18959" y="8562"/>
                    <a:pt x="18981" y="9170"/>
                    <a:pt x="19116" y="9755"/>
                  </a:cubicBezTo>
                  <a:cubicBezTo>
                    <a:pt x="19274" y="10386"/>
                    <a:pt x="19499" y="10994"/>
                    <a:pt x="19634" y="11624"/>
                  </a:cubicBezTo>
                  <a:cubicBezTo>
                    <a:pt x="19747" y="12097"/>
                    <a:pt x="19769" y="12547"/>
                    <a:pt x="19747" y="13020"/>
                  </a:cubicBezTo>
                  <a:cubicBezTo>
                    <a:pt x="17923" y="13921"/>
                    <a:pt x="16054" y="14754"/>
                    <a:pt x="14140" y="15475"/>
                  </a:cubicBezTo>
                  <a:cubicBezTo>
                    <a:pt x="13915" y="15565"/>
                    <a:pt x="13689" y="15655"/>
                    <a:pt x="13442" y="15722"/>
                  </a:cubicBezTo>
                  <a:cubicBezTo>
                    <a:pt x="13329" y="15790"/>
                    <a:pt x="13194" y="15812"/>
                    <a:pt x="13081" y="15880"/>
                  </a:cubicBezTo>
                  <a:lnTo>
                    <a:pt x="13036" y="15880"/>
                  </a:lnTo>
                  <a:cubicBezTo>
                    <a:pt x="13419" y="15159"/>
                    <a:pt x="13712" y="14461"/>
                    <a:pt x="14027" y="13763"/>
                  </a:cubicBezTo>
                  <a:cubicBezTo>
                    <a:pt x="14680" y="12277"/>
                    <a:pt x="15176" y="10701"/>
                    <a:pt x="15513" y="9080"/>
                  </a:cubicBezTo>
                  <a:cubicBezTo>
                    <a:pt x="16144" y="8562"/>
                    <a:pt x="16752" y="8021"/>
                    <a:pt x="17382" y="7458"/>
                  </a:cubicBezTo>
                  <a:cubicBezTo>
                    <a:pt x="17698" y="7166"/>
                    <a:pt x="17990" y="6895"/>
                    <a:pt x="18306" y="6580"/>
                  </a:cubicBezTo>
                  <a:cubicBezTo>
                    <a:pt x="18531" y="6355"/>
                    <a:pt x="18778" y="6152"/>
                    <a:pt x="18981" y="5905"/>
                  </a:cubicBezTo>
                  <a:close/>
                  <a:moveTo>
                    <a:pt x="13149" y="5229"/>
                  </a:moveTo>
                  <a:lnTo>
                    <a:pt x="15356" y="9125"/>
                  </a:lnTo>
                  <a:cubicBezTo>
                    <a:pt x="15063" y="10431"/>
                    <a:pt x="14658" y="11759"/>
                    <a:pt x="14140" y="13020"/>
                  </a:cubicBezTo>
                  <a:cubicBezTo>
                    <a:pt x="13757" y="14034"/>
                    <a:pt x="13284" y="15002"/>
                    <a:pt x="12789" y="15948"/>
                  </a:cubicBezTo>
                  <a:cubicBezTo>
                    <a:pt x="12766" y="15948"/>
                    <a:pt x="12721" y="15948"/>
                    <a:pt x="12699" y="15925"/>
                  </a:cubicBezTo>
                  <a:cubicBezTo>
                    <a:pt x="12676" y="15903"/>
                    <a:pt x="12676" y="15835"/>
                    <a:pt x="12654" y="15812"/>
                  </a:cubicBezTo>
                  <a:cubicBezTo>
                    <a:pt x="12451" y="15317"/>
                    <a:pt x="12226" y="14822"/>
                    <a:pt x="12023" y="14326"/>
                  </a:cubicBezTo>
                  <a:cubicBezTo>
                    <a:pt x="11595" y="13336"/>
                    <a:pt x="11190" y="12322"/>
                    <a:pt x="10762" y="11309"/>
                  </a:cubicBezTo>
                  <a:cubicBezTo>
                    <a:pt x="10312" y="10251"/>
                    <a:pt x="9861" y="9147"/>
                    <a:pt x="9411" y="8066"/>
                  </a:cubicBezTo>
                  <a:cubicBezTo>
                    <a:pt x="10289" y="7436"/>
                    <a:pt x="11280" y="6828"/>
                    <a:pt x="12113" y="6197"/>
                  </a:cubicBezTo>
                  <a:cubicBezTo>
                    <a:pt x="12473" y="5905"/>
                    <a:pt x="12811" y="5567"/>
                    <a:pt x="13149" y="5229"/>
                  </a:cubicBezTo>
                  <a:close/>
                  <a:moveTo>
                    <a:pt x="9298" y="8156"/>
                  </a:moveTo>
                  <a:cubicBezTo>
                    <a:pt x="10177" y="10206"/>
                    <a:pt x="11010" y="12277"/>
                    <a:pt x="11888" y="14349"/>
                  </a:cubicBezTo>
                  <a:cubicBezTo>
                    <a:pt x="12113" y="14867"/>
                    <a:pt x="12316" y="15385"/>
                    <a:pt x="12541" y="15903"/>
                  </a:cubicBezTo>
                  <a:cubicBezTo>
                    <a:pt x="12564" y="15993"/>
                    <a:pt x="12631" y="16105"/>
                    <a:pt x="12699" y="16128"/>
                  </a:cubicBezTo>
                  <a:cubicBezTo>
                    <a:pt x="12136" y="17186"/>
                    <a:pt x="11505" y="18267"/>
                    <a:pt x="10830" y="19280"/>
                  </a:cubicBezTo>
                  <a:cubicBezTo>
                    <a:pt x="9771" y="20789"/>
                    <a:pt x="8623" y="22253"/>
                    <a:pt x="7362" y="23604"/>
                  </a:cubicBezTo>
                  <a:cubicBezTo>
                    <a:pt x="7024" y="22140"/>
                    <a:pt x="6686" y="20676"/>
                    <a:pt x="6349" y="19258"/>
                  </a:cubicBezTo>
                  <a:cubicBezTo>
                    <a:pt x="6011" y="17749"/>
                    <a:pt x="5673" y="16263"/>
                    <a:pt x="5313" y="14777"/>
                  </a:cubicBezTo>
                  <a:cubicBezTo>
                    <a:pt x="5538" y="14529"/>
                    <a:pt x="5718" y="14259"/>
                    <a:pt x="5898" y="13989"/>
                  </a:cubicBezTo>
                  <a:cubicBezTo>
                    <a:pt x="6506" y="12998"/>
                    <a:pt x="6686" y="11872"/>
                    <a:pt x="7114" y="10814"/>
                  </a:cubicBezTo>
                  <a:cubicBezTo>
                    <a:pt x="7565" y="9688"/>
                    <a:pt x="8375" y="8854"/>
                    <a:pt x="9298" y="8156"/>
                  </a:cubicBezTo>
                  <a:close/>
                  <a:moveTo>
                    <a:pt x="19724" y="13133"/>
                  </a:moveTo>
                  <a:cubicBezTo>
                    <a:pt x="19724" y="13245"/>
                    <a:pt x="19724" y="13336"/>
                    <a:pt x="19679" y="13448"/>
                  </a:cubicBezTo>
                  <a:cubicBezTo>
                    <a:pt x="19567" y="14079"/>
                    <a:pt x="19341" y="14642"/>
                    <a:pt x="19004" y="15159"/>
                  </a:cubicBezTo>
                  <a:cubicBezTo>
                    <a:pt x="18666" y="15700"/>
                    <a:pt x="18283" y="16218"/>
                    <a:pt x="17968" y="16781"/>
                  </a:cubicBezTo>
                  <a:cubicBezTo>
                    <a:pt x="17472" y="17726"/>
                    <a:pt x="17315" y="18807"/>
                    <a:pt x="16909" y="19776"/>
                  </a:cubicBezTo>
                  <a:cubicBezTo>
                    <a:pt x="15693" y="20271"/>
                    <a:pt x="14500" y="20789"/>
                    <a:pt x="13329" y="21307"/>
                  </a:cubicBezTo>
                  <a:cubicBezTo>
                    <a:pt x="12068" y="21825"/>
                    <a:pt x="10762" y="22365"/>
                    <a:pt x="9479" y="22883"/>
                  </a:cubicBezTo>
                  <a:cubicBezTo>
                    <a:pt x="8848" y="23131"/>
                    <a:pt x="8240" y="23356"/>
                    <a:pt x="7610" y="23604"/>
                  </a:cubicBezTo>
                  <a:cubicBezTo>
                    <a:pt x="8645" y="22455"/>
                    <a:pt x="9636" y="21239"/>
                    <a:pt x="10537" y="19978"/>
                  </a:cubicBezTo>
                  <a:cubicBezTo>
                    <a:pt x="11415" y="18740"/>
                    <a:pt x="12226" y="17411"/>
                    <a:pt x="12924" y="16060"/>
                  </a:cubicBezTo>
                  <a:cubicBezTo>
                    <a:pt x="12969" y="16038"/>
                    <a:pt x="13014" y="16038"/>
                    <a:pt x="13036" y="16015"/>
                  </a:cubicBezTo>
                  <a:cubicBezTo>
                    <a:pt x="13194" y="15948"/>
                    <a:pt x="13329" y="15903"/>
                    <a:pt x="13487" y="15835"/>
                  </a:cubicBezTo>
                  <a:cubicBezTo>
                    <a:pt x="14500" y="15475"/>
                    <a:pt x="15558" y="15047"/>
                    <a:pt x="16527" y="14642"/>
                  </a:cubicBezTo>
                  <a:cubicBezTo>
                    <a:pt x="17607" y="14191"/>
                    <a:pt x="18666" y="13673"/>
                    <a:pt x="19724" y="13133"/>
                  </a:cubicBezTo>
                  <a:close/>
                  <a:moveTo>
                    <a:pt x="31141" y="20519"/>
                  </a:moveTo>
                  <a:lnTo>
                    <a:pt x="31141" y="20519"/>
                  </a:lnTo>
                  <a:cubicBezTo>
                    <a:pt x="30915" y="20901"/>
                    <a:pt x="30713" y="21307"/>
                    <a:pt x="30465" y="21667"/>
                  </a:cubicBezTo>
                  <a:cubicBezTo>
                    <a:pt x="30127" y="22140"/>
                    <a:pt x="29790" y="22590"/>
                    <a:pt x="29407" y="23041"/>
                  </a:cubicBezTo>
                  <a:cubicBezTo>
                    <a:pt x="29001" y="23491"/>
                    <a:pt x="28619" y="23941"/>
                    <a:pt x="28191" y="24369"/>
                  </a:cubicBezTo>
                  <a:cubicBezTo>
                    <a:pt x="28506" y="23333"/>
                    <a:pt x="28754" y="22253"/>
                    <a:pt x="28911" y="21194"/>
                  </a:cubicBezTo>
                  <a:cubicBezTo>
                    <a:pt x="29058" y="21205"/>
                    <a:pt x="29193" y="21211"/>
                    <a:pt x="29320" y="21211"/>
                  </a:cubicBezTo>
                  <a:cubicBezTo>
                    <a:pt x="29446" y="21211"/>
                    <a:pt x="29564" y="21205"/>
                    <a:pt x="29677" y="21194"/>
                  </a:cubicBezTo>
                  <a:cubicBezTo>
                    <a:pt x="30217" y="21127"/>
                    <a:pt x="30713" y="20901"/>
                    <a:pt x="31118" y="20541"/>
                  </a:cubicBezTo>
                  <a:lnTo>
                    <a:pt x="31141" y="20519"/>
                  </a:lnTo>
                  <a:close/>
                  <a:moveTo>
                    <a:pt x="31253" y="20676"/>
                  </a:moveTo>
                  <a:cubicBezTo>
                    <a:pt x="30983" y="22253"/>
                    <a:pt x="30420" y="23806"/>
                    <a:pt x="29699" y="25270"/>
                  </a:cubicBezTo>
                  <a:cubicBezTo>
                    <a:pt x="29204" y="25045"/>
                    <a:pt x="28686" y="24820"/>
                    <a:pt x="28191" y="24617"/>
                  </a:cubicBezTo>
                  <a:cubicBezTo>
                    <a:pt x="28574" y="24234"/>
                    <a:pt x="28979" y="23829"/>
                    <a:pt x="29317" y="23446"/>
                  </a:cubicBezTo>
                  <a:cubicBezTo>
                    <a:pt x="30037" y="22635"/>
                    <a:pt x="30780" y="21690"/>
                    <a:pt x="31253" y="20676"/>
                  </a:cubicBezTo>
                  <a:close/>
                  <a:moveTo>
                    <a:pt x="16909" y="19843"/>
                  </a:moveTo>
                  <a:lnTo>
                    <a:pt x="16819" y="20001"/>
                  </a:lnTo>
                  <a:cubicBezTo>
                    <a:pt x="16234" y="21194"/>
                    <a:pt x="15018" y="21847"/>
                    <a:pt x="14005" y="22635"/>
                  </a:cubicBezTo>
                  <a:cubicBezTo>
                    <a:pt x="13464" y="23018"/>
                    <a:pt x="13014" y="23469"/>
                    <a:pt x="12631" y="23986"/>
                  </a:cubicBezTo>
                  <a:cubicBezTo>
                    <a:pt x="12181" y="24504"/>
                    <a:pt x="11753" y="25067"/>
                    <a:pt x="11212" y="25518"/>
                  </a:cubicBezTo>
                  <a:cubicBezTo>
                    <a:pt x="10154" y="26396"/>
                    <a:pt x="8826" y="26914"/>
                    <a:pt x="7497" y="27251"/>
                  </a:cubicBezTo>
                  <a:cubicBezTo>
                    <a:pt x="6259" y="27589"/>
                    <a:pt x="4975" y="27814"/>
                    <a:pt x="3669" y="27882"/>
                  </a:cubicBezTo>
                  <a:cubicBezTo>
                    <a:pt x="3444" y="27927"/>
                    <a:pt x="3241" y="27927"/>
                    <a:pt x="3016" y="27927"/>
                  </a:cubicBezTo>
                  <a:cubicBezTo>
                    <a:pt x="4007" y="27161"/>
                    <a:pt x="4975" y="26306"/>
                    <a:pt x="5898" y="25405"/>
                  </a:cubicBezTo>
                  <a:cubicBezTo>
                    <a:pt x="6439" y="24910"/>
                    <a:pt x="6912" y="24392"/>
                    <a:pt x="7407" y="23874"/>
                  </a:cubicBezTo>
                  <a:cubicBezTo>
                    <a:pt x="9974" y="22883"/>
                    <a:pt x="12518" y="21847"/>
                    <a:pt x="15040" y="20721"/>
                  </a:cubicBezTo>
                  <a:cubicBezTo>
                    <a:pt x="15671" y="20429"/>
                    <a:pt x="16279" y="20158"/>
                    <a:pt x="16909" y="19843"/>
                  </a:cubicBezTo>
                  <a:close/>
                  <a:moveTo>
                    <a:pt x="26874" y="20833"/>
                  </a:moveTo>
                  <a:cubicBezTo>
                    <a:pt x="27306" y="20833"/>
                    <a:pt x="27737" y="20911"/>
                    <a:pt x="28168" y="21014"/>
                  </a:cubicBezTo>
                  <a:cubicBezTo>
                    <a:pt x="28393" y="21082"/>
                    <a:pt x="28641" y="21127"/>
                    <a:pt x="28866" y="21172"/>
                  </a:cubicBezTo>
                  <a:cubicBezTo>
                    <a:pt x="28686" y="22298"/>
                    <a:pt x="28439" y="23423"/>
                    <a:pt x="28078" y="24504"/>
                  </a:cubicBezTo>
                  <a:cubicBezTo>
                    <a:pt x="27718" y="24887"/>
                    <a:pt x="27335" y="25225"/>
                    <a:pt x="26975" y="25563"/>
                  </a:cubicBezTo>
                  <a:cubicBezTo>
                    <a:pt x="25759" y="26621"/>
                    <a:pt x="24408" y="27522"/>
                    <a:pt x="23012" y="28310"/>
                  </a:cubicBezTo>
                  <a:cubicBezTo>
                    <a:pt x="23237" y="27747"/>
                    <a:pt x="23507" y="27206"/>
                    <a:pt x="23732" y="26689"/>
                  </a:cubicBezTo>
                  <a:cubicBezTo>
                    <a:pt x="24025" y="26036"/>
                    <a:pt x="24295" y="25405"/>
                    <a:pt x="24565" y="24775"/>
                  </a:cubicBezTo>
                  <a:cubicBezTo>
                    <a:pt x="25083" y="23491"/>
                    <a:pt x="25624" y="22230"/>
                    <a:pt x="26052" y="20969"/>
                  </a:cubicBezTo>
                  <a:cubicBezTo>
                    <a:pt x="26187" y="20879"/>
                    <a:pt x="26322" y="20856"/>
                    <a:pt x="26479" y="20856"/>
                  </a:cubicBezTo>
                  <a:cubicBezTo>
                    <a:pt x="26611" y="20841"/>
                    <a:pt x="26743" y="20833"/>
                    <a:pt x="26874" y="20833"/>
                  </a:cubicBezTo>
                  <a:close/>
                  <a:moveTo>
                    <a:pt x="28101" y="24707"/>
                  </a:moveTo>
                  <a:cubicBezTo>
                    <a:pt x="28641" y="24932"/>
                    <a:pt x="29137" y="25157"/>
                    <a:pt x="29654" y="25383"/>
                  </a:cubicBezTo>
                  <a:cubicBezTo>
                    <a:pt x="29429" y="25900"/>
                    <a:pt x="29137" y="26396"/>
                    <a:pt x="28866" y="26914"/>
                  </a:cubicBezTo>
                  <a:cubicBezTo>
                    <a:pt x="28191" y="28107"/>
                    <a:pt x="27448" y="29301"/>
                    <a:pt x="26322" y="30134"/>
                  </a:cubicBezTo>
                  <a:cubicBezTo>
                    <a:pt x="26277" y="30179"/>
                    <a:pt x="26254" y="30201"/>
                    <a:pt x="26187" y="30246"/>
                  </a:cubicBezTo>
                  <a:cubicBezTo>
                    <a:pt x="25624" y="29931"/>
                    <a:pt x="25061" y="29661"/>
                    <a:pt x="24520" y="29346"/>
                  </a:cubicBezTo>
                  <a:cubicBezTo>
                    <a:pt x="24003" y="29075"/>
                    <a:pt x="23485" y="28738"/>
                    <a:pt x="22922" y="28467"/>
                  </a:cubicBezTo>
                  <a:cubicBezTo>
                    <a:pt x="24160" y="27814"/>
                    <a:pt x="25376" y="27026"/>
                    <a:pt x="26502" y="26126"/>
                  </a:cubicBezTo>
                  <a:cubicBezTo>
                    <a:pt x="27065" y="25653"/>
                    <a:pt x="27605" y="25180"/>
                    <a:pt x="28101" y="24707"/>
                  </a:cubicBezTo>
                  <a:close/>
                  <a:moveTo>
                    <a:pt x="25962" y="20969"/>
                  </a:moveTo>
                  <a:cubicBezTo>
                    <a:pt x="25421" y="22208"/>
                    <a:pt x="24948" y="23469"/>
                    <a:pt x="24408" y="24707"/>
                  </a:cubicBezTo>
                  <a:cubicBezTo>
                    <a:pt x="24160" y="25337"/>
                    <a:pt x="23890" y="25945"/>
                    <a:pt x="23597" y="26598"/>
                  </a:cubicBezTo>
                  <a:cubicBezTo>
                    <a:pt x="23349" y="27184"/>
                    <a:pt x="23102" y="27814"/>
                    <a:pt x="22787" y="28400"/>
                  </a:cubicBezTo>
                  <a:cubicBezTo>
                    <a:pt x="22201" y="28715"/>
                    <a:pt x="21593" y="29008"/>
                    <a:pt x="20985" y="29278"/>
                  </a:cubicBezTo>
                  <a:cubicBezTo>
                    <a:pt x="19792" y="29773"/>
                    <a:pt x="18553" y="30201"/>
                    <a:pt x="17315" y="30472"/>
                  </a:cubicBezTo>
                  <a:lnTo>
                    <a:pt x="17315" y="30449"/>
                  </a:lnTo>
                  <a:cubicBezTo>
                    <a:pt x="17427" y="30134"/>
                    <a:pt x="17607" y="29864"/>
                    <a:pt x="17743" y="29571"/>
                  </a:cubicBezTo>
                  <a:cubicBezTo>
                    <a:pt x="17878" y="29278"/>
                    <a:pt x="18035" y="28963"/>
                    <a:pt x="18193" y="28648"/>
                  </a:cubicBezTo>
                  <a:lnTo>
                    <a:pt x="19049" y="26779"/>
                  </a:lnTo>
                  <a:cubicBezTo>
                    <a:pt x="19319" y="26148"/>
                    <a:pt x="19634" y="25518"/>
                    <a:pt x="19859" y="24842"/>
                  </a:cubicBezTo>
                  <a:cubicBezTo>
                    <a:pt x="19972" y="24820"/>
                    <a:pt x="20062" y="24775"/>
                    <a:pt x="20129" y="24729"/>
                  </a:cubicBezTo>
                  <a:cubicBezTo>
                    <a:pt x="20737" y="24437"/>
                    <a:pt x="21255" y="24054"/>
                    <a:pt x="21773" y="23649"/>
                  </a:cubicBezTo>
                  <a:cubicBezTo>
                    <a:pt x="22764" y="22861"/>
                    <a:pt x="23687" y="21960"/>
                    <a:pt x="24813" y="21397"/>
                  </a:cubicBezTo>
                  <a:cubicBezTo>
                    <a:pt x="25173" y="21194"/>
                    <a:pt x="25579" y="21059"/>
                    <a:pt x="25962" y="20969"/>
                  </a:cubicBezTo>
                  <a:close/>
                  <a:moveTo>
                    <a:pt x="2310" y="29662"/>
                  </a:moveTo>
                  <a:cubicBezTo>
                    <a:pt x="3548" y="29662"/>
                    <a:pt x="4819" y="30011"/>
                    <a:pt x="6011" y="30201"/>
                  </a:cubicBezTo>
                  <a:cubicBezTo>
                    <a:pt x="6565" y="30282"/>
                    <a:pt x="7143" y="30347"/>
                    <a:pt x="7716" y="30347"/>
                  </a:cubicBezTo>
                  <a:cubicBezTo>
                    <a:pt x="8099" y="30347"/>
                    <a:pt x="8479" y="30318"/>
                    <a:pt x="8848" y="30246"/>
                  </a:cubicBezTo>
                  <a:cubicBezTo>
                    <a:pt x="8916" y="30246"/>
                    <a:pt x="8938" y="30224"/>
                    <a:pt x="8983" y="30224"/>
                  </a:cubicBezTo>
                  <a:lnTo>
                    <a:pt x="8758" y="30449"/>
                  </a:lnTo>
                  <a:cubicBezTo>
                    <a:pt x="8690" y="30539"/>
                    <a:pt x="8600" y="30652"/>
                    <a:pt x="8488" y="30719"/>
                  </a:cubicBezTo>
                  <a:cubicBezTo>
                    <a:pt x="8420" y="30787"/>
                    <a:pt x="8308" y="30877"/>
                    <a:pt x="8285" y="30967"/>
                  </a:cubicBezTo>
                  <a:cubicBezTo>
                    <a:pt x="8263" y="30989"/>
                    <a:pt x="8263" y="31012"/>
                    <a:pt x="8263" y="31034"/>
                  </a:cubicBezTo>
                  <a:cubicBezTo>
                    <a:pt x="8150" y="31034"/>
                    <a:pt x="8037" y="31012"/>
                    <a:pt x="7925" y="31012"/>
                  </a:cubicBezTo>
                  <a:cubicBezTo>
                    <a:pt x="5651" y="30764"/>
                    <a:pt x="3421" y="30336"/>
                    <a:pt x="1192" y="29773"/>
                  </a:cubicBezTo>
                  <a:cubicBezTo>
                    <a:pt x="1560" y="29695"/>
                    <a:pt x="1933" y="29662"/>
                    <a:pt x="2310" y="29662"/>
                  </a:cubicBezTo>
                  <a:close/>
                  <a:moveTo>
                    <a:pt x="19747" y="24910"/>
                  </a:moveTo>
                  <a:lnTo>
                    <a:pt x="19747" y="24910"/>
                  </a:lnTo>
                  <a:cubicBezTo>
                    <a:pt x="19544" y="25292"/>
                    <a:pt x="19409" y="25720"/>
                    <a:pt x="19206" y="26126"/>
                  </a:cubicBezTo>
                  <a:cubicBezTo>
                    <a:pt x="18981" y="26598"/>
                    <a:pt x="18756" y="27094"/>
                    <a:pt x="18553" y="27589"/>
                  </a:cubicBezTo>
                  <a:cubicBezTo>
                    <a:pt x="18103" y="28558"/>
                    <a:pt x="17653" y="29526"/>
                    <a:pt x="17180" y="30494"/>
                  </a:cubicBezTo>
                  <a:cubicBezTo>
                    <a:pt x="15626" y="30877"/>
                    <a:pt x="14027" y="31057"/>
                    <a:pt x="12428" y="31147"/>
                  </a:cubicBezTo>
                  <a:cubicBezTo>
                    <a:pt x="13352" y="29683"/>
                    <a:pt x="14275" y="28220"/>
                    <a:pt x="15108" y="26711"/>
                  </a:cubicBezTo>
                  <a:cubicBezTo>
                    <a:pt x="16144" y="26148"/>
                    <a:pt x="17292" y="25810"/>
                    <a:pt x="18418" y="25405"/>
                  </a:cubicBezTo>
                  <a:cubicBezTo>
                    <a:pt x="18868" y="25270"/>
                    <a:pt x="19296" y="25090"/>
                    <a:pt x="19747" y="24910"/>
                  </a:cubicBezTo>
                  <a:close/>
                  <a:moveTo>
                    <a:pt x="14974" y="26795"/>
                  </a:moveTo>
                  <a:cubicBezTo>
                    <a:pt x="14148" y="28290"/>
                    <a:pt x="13298" y="29763"/>
                    <a:pt x="12316" y="31147"/>
                  </a:cubicBezTo>
                  <a:cubicBezTo>
                    <a:pt x="11969" y="31166"/>
                    <a:pt x="11618" y="31174"/>
                    <a:pt x="11266" y="31174"/>
                  </a:cubicBezTo>
                  <a:cubicBezTo>
                    <a:pt x="10338" y="31174"/>
                    <a:pt x="9396" y="31116"/>
                    <a:pt x="8465" y="31034"/>
                  </a:cubicBezTo>
                  <a:cubicBezTo>
                    <a:pt x="8488" y="30877"/>
                    <a:pt x="8803" y="30652"/>
                    <a:pt x="8871" y="30539"/>
                  </a:cubicBezTo>
                  <a:cubicBezTo>
                    <a:pt x="9028" y="30404"/>
                    <a:pt x="9141" y="30291"/>
                    <a:pt x="9253" y="30111"/>
                  </a:cubicBezTo>
                  <a:cubicBezTo>
                    <a:pt x="10222" y="29886"/>
                    <a:pt x="11122" y="29391"/>
                    <a:pt x="11978" y="28828"/>
                  </a:cubicBezTo>
                  <a:cubicBezTo>
                    <a:pt x="12991" y="28152"/>
                    <a:pt x="13915" y="27409"/>
                    <a:pt x="14950" y="26801"/>
                  </a:cubicBezTo>
                  <a:cubicBezTo>
                    <a:pt x="14950" y="26801"/>
                    <a:pt x="14962" y="26801"/>
                    <a:pt x="14974" y="26795"/>
                  </a:cubicBezTo>
                  <a:close/>
                  <a:moveTo>
                    <a:pt x="22787" y="28535"/>
                  </a:moveTo>
                  <a:cubicBezTo>
                    <a:pt x="23327" y="28873"/>
                    <a:pt x="23890" y="29120"/>
                    <a:pt x="24453" y="29413"/>
                  </a:cubicBezTo>
                  <a:cubicBezTo>
                    <a:pt x="25016" y="29683"/>
                    <a:pt x="25534" y="29999"/>
                    <a:pt x="26074" y="30291"/>
                  </a:cubicBezTo>
                  <a:cubicBezTo>
                    <a:pt x="25016" y="31102"/>
                    <a:pt x="23710" y="31642"/>
                    <a:pt x="22494" y="32228"/>
                  </a:cubicBezTo>
                  <a:cubicBezTo>
                    <a:pt x="21751" y="32588"/>
                    <a:pt x="20985" y="32948"/>
                    <a:pt x="20242" y="33331"/>
                  </a:cubicBezTo>
                  <a:lnTo>
                    <a:pt x="18733" y="31980"/>
                  </a:lnTo>
                  <a:cubicBezTo>
                    <a:pt x="18486" y="31710"/>
                    <a:pt x="18193" y="31462"/>
                    <a:pt x="17945" y="31215"/>
                  </a:cubicBezTo>
                  <a:lnTo>
                    <a:pt x="17607" y="30877"/>
                  </a:lnTo>
                  <a:lnTo>
                    <a:pt x="17427" y="30697"/>
                  </a:lnTo>
                  <a:lnTo>
                    <a:pt x="17360" y="30629"/>
                  </a:lnTo>
                  <a:cubicBezTo>
                    <a:pt x="19229" y="30134"/>
                    <a:pt x="21075" y="29458"/>
                    <a:pt x="22787" y="28535"/>
                  </a:cubicBezTo>
                  <a:close/>
                  <a:moveTo>
                    <a:pt x="832" y="29886"/>
                  </a:moveTo>
                  <a:lnTo>
                    <a:pt x="832" y="29886"/>
                  </a:lnTo>
                  <a:cubicBezTo>
                    <a:pt x="3286" y="30517"/>
                    <a:pt x="5786" y="30989"/>
                    <a:pt x="8308" y="31215"/>
                  </a:cubicBezTo>
                  <a:lnTo>
                    <a:pt x="8398" y="31372"/>
                  </a:lnTo>
                  <a:lnTo>
                    <a:pt x="8735" y="32048"/>
                  </a:lnTo>
                  <a:cubicBezTo>
                    <a:pt x="9163" y="32903"/>
                    <a:pt x="9614" y="33782"/>
                    <a:pt x="10064" y="34592"/>
                  </a:cubicBezTo>
                  <a:lnTo>
                    <a:pt x="9726" y="34592"/>
                  </a:lnTo>
                  <a:cubicBezTo>
                    <a:pt x="9163" y="34525"/>
                    <a:pt x="8623" y="34367"/>
                    <a:pt x="8082" y="34142"/>
                  </a:cubicBezTo>
                  <a:cubicBezTo>
                    <a:pt x="7002" y="33647"/>
                    <a:pt x="6011" y="32903"/>
                    <a:pt x="5020" y="32250"/>
                  </a:cubicBezTo>
                  <a:cubicBezTo>
                    <a:pt x="3872" y="31530"/>
                    <a:pt x="2656" y="30787"/>
                    <a:pt x="1417" y="30201"/>
                  </a:cubicBezTo>
                  <a:cubicBezTo>
                    <a:pt x="1215" y="30089"/>
                    <a:pt x="989" y="29999"/>
                    <a:pt x="832" y="29886"/>
                  </a:cubicBezTo>
                  <a:close/>
                  <a:moveTo>
                    <a:pt x="8488" y="31237"/>
                  </a:moveTo>
                  <a:lnTo>
                    <a:pt x="8488" y="31237"/>
                  </a:lnTo>
                  <a:cubicBezTo>
                    <a:pt x="9365" y="31314"/>
                    <a:pt x="10253" y="31349"/>
                    <a:pt x="11136" y="31349"/>
                  </a:cubicBezTo>
                  <a:cubicBezTo>
                    <a:pt x="11546" y="31349"/>
                    <a:pt x="11954" y="31341"/>
                    <a:pt x="12361" y="31327"/>
                  </a:cubicBezTo>
                  <a:cubicBezTo>
                    <a:pt x="12811" y="31890"/>
                    <a:pt x="13307" y="32431"/>
                    <a:pt x="13757" y="32994"/>
                  </a:cubicBezTo>
                  <a:cubicBezTo>
                    <a:pt x="13982" y="33264"/>
                    <a:pt x="14207" y="33579"/>
                    <a:pt x="14455" y="33849"/>
                  </a:cubicBezTo>
                  <a:cubicBezTo>
                    <a:pt x="14658" y="34097"/>
                    <a:pt x="14838" y="34345"/>
                    <a:pt x="15040" y="34592"/>
                  </a:cubicBezTo>
                  <a:cubicBezTo>
                    <a:pt x="14455" y="34457"/>
                    <a:pt x="13892" y="34300"/>
                    <a:pt x="13329" y="34277"/>
                  </a:cubicBezTo>
                  <a:cubicBezTo>
                    <a:pt x="13213" y="34264"/>
                    <a:pt x="13098" y="34259"/>
                    <a:pt x="12983" y="34259"/>
                  </a:cubicBezTo>
                  <a:cubicBezTo>
                    <a:pt x="12498" y="34259"/>
                    <a:pt x="12028" y="34357"/>
                    <a:pt x="11573" y="34412"/>
                  </a:cubicBezTo>
                  <a:cubicBezTo>
                    <a:pt x="11122" y="34502"/>
                    <a:pt x="10672" y="34592"/>
                    <a:pt x="10199" y="34592"/>
                  </a:cubicBezTo>
                  <a:cubicBezTo>
                    <a:pt x="9839" y="33804"/>
                    <a:pt x="9411" y="33039"/>
                    <a:pt x="9028" y="32273"/>
                  </a:cubicBezTo>
                  <a:cubicBezTo>
                    <a:pt x="8938" y="32093"/>
                    <a:pt x="8826" y="31890"/>
                    <a:pt x="8735" y="31710"/>
                  </a:cubicBezTo>
                  <a:cubicBezTo>
                    <a:pt x="8690" y="31642"/>
                    <a:pt x="8645" y="31530"/>
                    <a:pt x="8600" y="31440"/>
                  </a:cubicBezTo>
                  <a:cubicBezTo>
                    <a:pt x="8578" y="31372"/>
                    <a:pt x="8510" y="31327"/>
                    <a:pt x="8488" y="31237"/>
                  </a:cubicBezTo>
                  <a:close/>
                  <a:moveTo>
                    <a:pt x="17180" y="30652"/>
                  </a:moveTo>
                  <a:cubicBezTo>
                    <a:pt x="18103" y="31575"/>
                    <a:pt x="19071" y="32498"/>
                    <a:pt x="20084" y="33376"/>
                  </a:cubicBezTo>
                  <a:cubicBezTo>
                    <a:pt x="19612" y="33624"/>
                    <a:pt x="19116" y="33849"/>
                    <a:pt x="18621" y="34097"/>
                  </a:cubicBezTo>
                  <a:cubicBezTo>
                    <a:pt x="18035" y="34390"/>
                    <a:pt x="17405" y="34660"/>
                    <a:pt x="16729" y="34750"/>
                  </a:cubicBezTo>
                  <a:cubicBezTo>
                    <a:pt x="16600" y="34766"/>
                    <a:pt x="16473" y="34773"/>
                    <a:pt x="16346" y="34773"/>
                  </a:cubicBezTo>
                  <a:cubicBezTo>
                    <a:pt x="15942" y="34773"/>
                    <a:pt x="15547" y="34700"/>
                    <a:pt x="15153" y="34615"/>
                  </a:cubicBezTo>
                  <a:cubicBezTo>
                    <a:pt x="14928" y="34367"/>
                    <a:pt x="14770" y="34074"/>
                    <a:pt x="14545" y="33804"/>
                  </a:cubicBezTo>
                  <a:cubicBezTo>
                    <a:pt x="14320" y="33489"/>
                    <a:pt x="14050" y="33196"/>
                    <a:pt x="13825" y="32903"/>
                  </a:cubicBezTo>
                  <a:cubicBezTo>
                    <a:pt x="13374" y="32363"/>
                    <a:pt x="12969" y="31823"/>
                    <a:pt x="12473" y="31282"/>
                  </a:cubicBezTo>
                  <a:lnTo>
                    <a:pt x="13757" y="31215"/>
                  </a:lnTo>
                  <a:cubicBezTo>
                    <a:pt x="14905" y="31102"/>
                    <a:pt x="16054" y="30922"/>
                    <a:pt x="17180" y="30652"/>
                  </a:cubicBezTo>
                  <a:close/>
                  <a:moveTo>
                    <a:pt x="15041" y="1"/>
                  </a:moveTo>
                  <a:cubicBezTo>
                    <a:pt x="14955" y="1"/>
                    <a:pt x="14860" y="59"/>
                    <a:pt x="14860" y="140"/>
                  </a:cubicBezTo>
                  <a:cubicBezTo>
                    <a:pt x="14905" y="2324"/>
                    <a:pt x="14005" y="4396"/>
                    <a:pt x="12316" y="5792"/>
                  </a:cubicBezTo>
                  <a:cubicBezTo>
                    <a:pt x="10582" y="7256"/>
                    <a:pt x="8218" y="8134"/>
                    <a:pt x="7092" y="10206"/>
                  </a:cubicBezTo>
                  <a:cubicBezTo>
                    <a:pt x="6574" y="11219"/>
                    <a:pt x="6416" y="12345"/>
                    <a:pt x="5921" y="13358"/>
                  </a:cubicBezTo>
                  <a:cubicBezTo>
                    <a:pt x="5380" y="14461"/>
                    <a:pt x="4435" y="15250"/>
                    <a:pt x="3692" y="16173"/>
                  </a:cubicBezTo>
                  <a:cubicBezTo>
                    <a:pt x="2453" y="17681"/>
                    <a:pt x="1687" y="19528"/>
                    <a:pt x="1440" y="21442"/>
                  </a:cubicBezTo>
                  <a:cubicBezTo>
                    <a:pt x="1192" y="23356"/>
                    <a:pt x="1417" y="25383"/>
                    <a:pt x="2205" y="27161"/>
                  </a:cubicBezTo>
                  <a:cubicBezTo>
                    <a:pt x="2318" y="27387"/>
                    <a:pt x="2431" y="27589"/>
                    <a:pt x="2543" y="27814"/>
                  </a:cubicBezTo>
                  <a:cubicBezTo>
                    <a:pt x="2574" y="27860"/>
                    <a:pt x="2620" y="27880"/>
                    <a:pt x="2664" y="27880"/>
                  </a:cubicBezTo>
                  <a:cubicBezTo>
                    <a:pt x="2750" y="27880"/>
                    <a:pt x="2828" y="27806"/>
                    <a:pt x="2768" y="27702"/>
                  </a:cubicBezTo>
                  <a:cubicBezTo>
                    <a:pt x="1868" y="25968"/>
                    <a:pt x="1507" y="23941"/>
                    <a:pt x="1665" y="22005"/>
                  </a:cubicBezTo>
                  <a:cubicBezTo>
                    <a:pt x="1845" y="20068"/>
                    <a:pt x="2521" y="18154"/>
                    <a:pt x="3692" y="16601"/>
                  </a:cubicBezTo>
                  <a:cubicBezTo>
                    <a:pt x="4164" y="15993"/>
                    <a:pt x="4727" y="15452"/>
                    <a:pt x="5245" y="14867"/>
                  </a:cubicBezTo>
                  <a:cubicBezTo>
                    <a:pt x="5561" y="16330"/>
                    <a:pt x="5921" y="17794"/>
                    <a:pt x="6259" y="19213"/>
                  </a:cubicBezTo>
                  <a:cubicBezTo>
                    <a:pt x="6596" y="20721"/>
                    <a:pt x="6934" y="22185"/>
                    <a:pt x="7294" y="23671"/>
                  </a:cubicBezTo>
                  <a:cubicBezTo>
                    <a:pt x="6979" y="24009"/>
                    <a:pt x="6641" y="24347"/>
                    <a:pt x="6349" y="24684"/>
                  </a:cubicBezTo>
                  <a:cubicBezTo>
                    <a:pt x="4682" y="26351"/>
                    <a:pt x="2858" y="27859"/>
                    <a:pt x="899" y="29211"/>
                  </a:cubicBezTo>
                  <a:cubicBezTo>
                    <a:pt x="674" y="29391"/>
                    <a:pt x="426" y="29548"/>
                    <a:pt x="201" y="29728"/>
                  </a:cubicBezTo>
                  <a:cubicBezTo>
                    <a:pt x="0" y="29838"/>
                    <a:pt x="96" y="30007"/>
                    <a:pt x="211" y="30007"/>
                  </a:cubicBezTo>
                  <a:cubicBezTo>
                    <a:pt x="238" y="30007"/>
                    <a:pt x="266" y="29997"/>
                    <a:pt x="291" y="29976"/>
                  </a:cubicBezTo>
                  <a:cubicBezTo>
                    <a:pt x="323" y="29992"/>
                    <a:pt x="366" y="30008"/>
                    <a:pt x="421" y="30008"/>
                  </a:cubicBezTo>
                  <a:cubicBezTo>
                    <a:pt x="443" y="30008"/>
                    <a:pt x="468" y="30005"/>
                    <a:pt x="494" y="29999"/>
                  </a:cubicBezTo>
                  <a:cubicBezTo>
                    <a:pt x="517" y="29976"/>
                    <a:pt x="539" y="29976"/>
                    <a:pt x="607" y="29976"/>
                  </a:cubicBezTo>
                  <a:cubicBezTo>
                    <a:pt x="1800" y="30629"/>
                    <a:pt x="3016" y="31327"/>
                    <a:pt x="4209" y="32048"/>
                  </a:cubicBezTo>
                  <a:cubicBezTo>
                    <a:pt x="5268" y="32701"/>
                    <a:pt x="6281" y="33466"/>
                    <a:pt x="7384" y="34074"/>
                  </a:cubicBezTo>
                  <a:cubicBezTo>
                    <a:pt x="8259" y="34550"/>
                    <a:pt x="9182" y="34849"/>
                    <a:pt x="10167" y="34849"/>
                  </a:cubicBezTo>
                  <a:cubicBezTo>
                    <a:pt x="10348" y="34849"/>
                    <a:pt x="10532" y="34838"/>
                    <a:pt x="10717" y="34817"/>
                  </a:cubicBezTo>
                  <a:cubicBezTo>
                    <a:pt x="11325" y="34727"/>
                    <a:pt x="11933" y="34592"/>
                    <a:pt x="12586" y="34525"/>
                  </a:cubicBezTo>
                  <a:cubicBezTo>
                    <a:pt x="12694" y="34517"/>
                    <a:pt x="12801" y="34513"/>
                    <a:pt x="12907" y="34513"/>
                  </a:cubicBezTo>
                  <a:cubicBezTo>
                    <a:pt x="13401" y="34513"/>
                    <a:pt x="13883" y="34594"/>
                    <a:pt x="14365" y="34705"/>
                  </a:cubicBezTo>
                  <a:cubicBezTo>
                    <a:pt x="14928" y="34817"/>
                    <a:pt x="15491" y="34975"/>
                    <a:pt x="16076" y="35020"/>
                  </a:cubicBezTo>
                  <a:cubicBezTo>
                    <a:pt x="16129" y="35022"/>
                    <a:pt x="16182" y="35023"/>
                    <a:pt x="16234" y="35023"/>
                  </a:cubicBezTo>
                  <a:cubicBezTo>
                    <a:pt x="16805" y="35023"/>
                    <a:pt x="17339" y="34911"/>
                    <a:pt x="17855" y="34705"/>
                  </a:cubicBezTo>
                  <a:cubicBezTo>
                    <a:pt x="18508" y="34457"/>
                    <a:pt x="19161" y="34119"/>
                    <a:pt x="19769" y="33804"/>
                  </a:cubicBezTo>
                  <a:cubicBezTo>
                    <a:pt x="20445" y="33466"/>
                    <a:pt x="21120" y="33151"/>
                    <a:pt x="21796" y="32813"/>
                  </a:cubicBezTo>
                  <a:cubicBezTo>
                    <a:pt x="23102" y="32205"/>
                    <a:pt x="24475" y="31597"/>
                    <a:pt x="25714" y="30854"/>
                  </a:cubicBezTo>
                  <a:cubicBezTo>
                    <a:pt x="26299" y="30472"/>
                    <a:pt x="26862" y="30021"/>
                    <a:pt x="27380" y="29526"/>
                  </a:cubicBezTo>
                  <a:cubicBezTo>
                    <a:pt x="27853" y="29008"/>
                    <a:pt x="28236" y="28445"/>
                    <a:pt x="28596" y="27859"/>
                  </a:cubicBezTo>
                  <a:cubicBezTo>
                    <a:pt x="29925" y="25698"/>
                    <a:pt x="31028" y="23356"/>
                    <a:pt x="31523" y="20856"/>
                  </a:cubicBezTo>
                  <a:cubicBezTo>
                    <a:pt x="31591" y="20541"/>
                    <a:pt x="31636" y="20226"/>
                    <a:pt x="31704" y="19888"/>
                  </a:cubicBezTo>
                  <a:cubicBezTo>
                    <a:pt x="31716" y="19800"/>
                    <a:pt x="31652" y="19754"/>
                    <a:pt x="31584" y="19754"/>
                  </a:cubicBezTo>
                  <a:cubicBezTo>
                    <a:pt x="31531" y="19754"/>
                    <a:pt x="31476" y="19783"/>
                    <a:pt x="31456" y="19843"/>
                  </a:cubicBezTo>
                  <a:cubicBezTo>
                    <a:pt x="31208" y="20384"/>
                    <a:pt x="30758" y="20789"/>
                    <a:pt x="30150" y="20992"/>
                  </a:cubicBezTo>
                  <a:cubicBezTo>
                    <a:pt x="29919" y="21066"/>
                    <a:pt x="29688" y="21094"/>
                    <a:pt x="29456" y="21094"/>
                  </a:cubicBezTo>
                  <a:cubicBezTo>
                    <a:pt x="29125" y="21094"/>
                    <a:pt x="28793" y="21035"/>
                    <a:pt x="28461" y="20969"/>
                  </a:cubicBezTo>
                  <a:cubicBezTo>
                    <a:pt x="27943" y="20856"/>
                    <a:pt x="27403" y="20721"/>
                    <a:pt x="26840" y="20721"/>
                  </a:cubicBezTo>
                  <a:cubicBezTo>
                    <a:pt x="26322" y="20721"/>
                    <a:pt x="25826" y="20856"/>
                    <a:pt x="25331" y="21014"/>
                  </a:cubicBezTo>
                  <a:cubicBezTo>
                    <a:pt x="24250" y="21442"/>
                    <a:pt x="23304" y="22208"/>
                    <a:pt x="22404" y="22928"/>
                  </a:cubicBezTo>
                  <a:cubicBezTo>
                    <a:pt x="21886" y="23356"/>
                    <a:pt x="21368" y="23806"/>
                    <a:pt x="20782" y="24167"/>
                  </a:cubicBezTo>
                  <a:cubicBezTo>
                    <a:pt x="20535" y="24347"/>
                    <a:pt x="20242" y="24482"/>
                    <a:pt x="19972" y="24617"/>
                  </a:cubicBezTo>
                  <a:cubicBezTo>
                    <a:pt x="19972" y="24617"/>
                    <a:pt x="19927" y="24617"/>
                    <a:pt x="19927" y="24662"/>
                  </a:cubicBezTo>
                  <a:cubicBezTo>
                    <a:pt x="19657" y="24797"/>
                    <a:pt x="19341" y="24910"/>
                    <a:pt x="19026" y="25022"/>
                  </a:cubicBezTo>
                  <a:cubicBezTo>
                    <a:pt x="17878" y="25450"/>
                    <a:pt x="16639" y="25720"/>
                    <a:pt x="15513" y="26261"/>
                  </a:cubicBezTo>
                  <a:cubicBezTo>
                    <a:pt x="14455" y="26756"/>
                    <a:pt x="13487" y="27477"/>
                    <a:pt x="12541" y="28152"/>
                  </a:cubicBezTo>
                  <a:cubicBezTo>
                    <a:pt x="11573" y="28828"/>
                    <a:pt x="10582" y="29458"/>
                    <a:pt x="9501" y="29841"/>
                  </a:cubicBezTo>
                  <a:cubicBezTo>
                    <a:pt x="8911" y="30015"/>
                    <a:pt x="8313" y="30086"/>
                    <a:pt x="7717" y="30086"/>
                  </a:cubicBezTo>
                  <a:cubicBezTo>
                    <a:pt x="7312" y="30086"/>
                    <a:pt x="6907" y="30053"/>
                    <a:pt x="6506" y="29999"/>
                  </a:cubicBezTo>
                  <a:cubicBezTo>
                    <a:pt x="5169" y="29812"/>
                    <a:pt x="3793" y="29384"/>
                    <a:pt x="2427" y="29384"/>
                  </a:cubicBezTo>
                  <a:cubicBezTo>
                    <a:pt x="1976" y="29384"/>
                    <a:pt x="1526" y="29431"/>
                    <a:pt x="1079" y="29548"/>
                  </a:cubicBezTo>
                  <a:cubicBezTo>
                    <a:pt x="1057" y="29548"/>
                    <a:pt x="1012" y="29571"/>
                    <a:pt x="989" y="29571"/>
                  </a:cubicBezTo>
                  <a:cubicBezTo>
                    <a:pt x="1642" y="29098"/>
                    <a:pt x="2295" y="28625"/>
                    <a:pt x="2903" y="28152"/>
                  </a:cubicBezTo>
                  <a:cubicBezTo>
                    <a:pt x="4142" y="28152"/>
                    <a:pt x="5403" y="28040"/>
                    <a:pt x="6619" y="27769"/>
                  </a:cubicBezTo>
                  <a:cubicBezTo>
                    <a:pt x="7947" y="27499"/>
                    <a:pt x="9298" y="27094"/>
                    <a:pt x="10447" y="26418"/>
                  </a:cubicBezTo>
                  <a:cubicBezTo>
                    <a:pt x="11032" y="26081"/>
                    <a:pt x="11573" y="25675"/>
                    <a:pt x="12046" y="25157"/>
                  </a:cubicBezTo>
                  <a:cubicBezTo>
                    <a:pt x="12541" y="24617"/>
                    <a:pt x="12946" y="24031"/>
                    <a:pt x="13487" y="23536"/>
                  </a:cubicBezTo>
                  <a:cubicBezTo>
                    <a:pt x="14410" y="22590"/>
                    <a:pt x="15648" y="22027"/>
                    <a:pt x="16527" y="21059"/>
                  </a:cubicBezTo>
                  <a:cubicBezTo>
                    <a:pt x="17337" y="20091"/>
                    <a:pt x="17540" y="18875"/>
                    <a:pt x="17945" y="17726"/>
                  </a:cubicBezTo>
                  <a:cubicBezTo>
                    <a:pt x="18351" y="16488"/>
                    <a:pt x="19364" y="15565"/>
                    <a:pt x="19814" y="14326"/>
                  </a:cubicBezTo>
                  <a:cubicBezTo>
                    <a:pt x="20017" y="13763"/>
                    <a:pt x="20107" y="13200"/>
                    <a:pt x="20107" y="12615"/>
                  </a:cubicBezTo>
                  <a:cubicBezTo>
                    <a:pt x="20107" y="11962"/>
                    <a:pt x="19927" y="11331"/>
                    <a:pt x="19747" y="10723"/>
                  </a:cubicBezTo>
                  <a:cubicBezTo>
                    <a:pt x="19544" y="10070"/>
                    <a:pt x="19364" y="9462"/>
                    <a:pt x="19341" y="8787"/>
                  </a:cubicBezTo>
                  <a:cubicBezTo>
                    <a:pt x="19319" y="8134"/>
                    <a:pt x="19409" y="7458"/>
                    <a:pt x="19409" y="6805"/>
                  </a:cubicBezTo>
                  <a:cubicBezTo>
                    <a:pt x="19409" y="5567"/>
                    <a:pt x="19026" y="4441"/>
                    <a:pt x="18351" y="3405"/>
                  </a:cubicBezTo>
                  <a:cubicBezTo>
                    <a:pt x="17675" y="2369"/>
                    <a:pt x="16774" y="1469"/>
                    <a:pt x="15851" y="636"/>
                  </a:cubicBezTo>
                  <a:cubicBezTo>
                    <a:pt x="15626" y="455"/>
                    <a:pt x="15378" y="230"/>
                    <a:pt x="15131" y="28"/>
                  </a:cubicBezTo>
                  <a:cubicBezTo>
                    <a:pt x="15106" y="9"/>
                    <a:pt x="15074" y="1"/>
                    <a:pt x="1504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 name="Google Shape;14;p2"/>
            <p:cNvSpPr/>
            <p:nvPr/>
          </p:nvSpPr>
          <p:spPr>
            <a:xfrm>
              <a:off x="242053" y="227597"/>
              <a:ext cx="1526026" cy="695121"/>
            </a:xfrm>
            <a:custGeom>
              <a:avLst/>
              <a:gdLst/>
              <a:ahLst/>
              <a:cxnLst/>
              <a:rect l="l" t="t" r="r" b="b"/>
              <a:pathLst>
                <a:path w="60003" h="27332" extrusionOk="0">
                  <a:moveTo>
                    <a:pt x="59807" y="1"/>
                  </a:moveTo>
                  <a:cubicBezTo>
                    <a:pt x="59772" y="1"/>
                    <a:pt x="59737" y="16"/>
                    <a:pt x="59712" y="53"/>
                  </a:cubicBezTo>
                  <a:cubicBezTo>
                    <a:pt x="57055" y="3498"/>
                    <a:pt x="53475" y="6043"/>
                    <a:pt x="49241" y="7169"/>
                  </a:cubicBezTo>
                  <a:cubicBezTo>
                    <a:pt x="48183" y="7461"/>
                    <a:pt x="47080" y="7641"/>
                    <a:pt x="45954" y="7731"/>
                  </a:cubicBezTo>
                  <a:cubicBezTo>
                    <a:pt x="44670" y="7844"/>
                    <a:pt x="43342" y="7844"/>
                    <a:pt x="42036" y="7979"/>
                  </a:cubicBezTo>
                  <a:cubicBezTo>
                    <a:pt x="39874" y="8204"/>
                    <a:pt x="37915" y="8925"/>
                    <a:pt x="36069" y="10096"/>
                  </a:cubicBezTo>
                  <a:cubicBezTo>
                    <a:pt x="32466" y="12438"/>
                    <a:pt x="29831" y="15950"/>
                    <a:pt x="26724" y="18878"/>
                  </a:cubicBezTo>
                  <a:cubicBezTo>
                    <a:pt x="23346" y="22030"/>
                    <a:pt x="19450" y="24755"/>
                    <a:pt x="14969" y="26173"/>
                  </a:cubicBezTo>
                  <a:cubicBezTo>
                    <a:pt x="12999" y="26792"/>
                    <a:pt x="10897" y="27128"/>
                    <a:pt x="8795" y="27128"/>
                  </a:cubicBezTo>
                  <a:cubicBezTo>
                    <a:pt x="6307" y="27128"/>
                    <a:pt x="3819" y="26658"/>
                    <a:pt x="1549" y="25633"/>
                  </a:cubicBezTo>
                  <a:cubicBezTo>
                    <a:pt x="1031" y="25408"/>
                    <a:pt x="536" y="25160"/>
                    <a:pt x="40" y="24890"/>
                  </a:cubicBezTo>
                  <a:cubicBezTo>
                    <a:pt x="35" y="24879"/>
                    <a:pt x="29" y="24875"/>
                    <a:pt x="25" y="24875"/>
                  </a:cubicBezTo>
                  <a:cubicBezTo>
                    <a:pt x="9" y="24875"/>
                    <a:pt x="1" y="24918"/>
                    <a:pt x="18" y="24935"/>
                  </a:cubicBezTo>
                  <a:cubicBezTo>
                    <a:pt x="2676" y="26595"/>
                    <a:pt x="5733" y="27331"/>
                    <a:pt x="8816" y="27331"/>
                  </a:cubicBezTo>
                  <a:cubicBezTo>
                    <a:pt x="10251" y="27331"/>
                    <a:pt x="11692" y="27172"/>
                    <a:pt x="13100" y="26872"/>
                  </a:cubicBezTo>
                  <a:cubicBezTo>
                    <a:pt x="17627" y="25926"/>
                    <a:pt x="21747" y="23494"/>
                    <a:pt x="25260" y="20522"/>
                  </a:cubicBezTo>
                  <a:cubicBezTo>
                    <a:pt x="26994" y="19058"/>
                    <a:pt x="28570" y="17414"/>
                    <a:pt x="30101" y="15793"/>
                  </a:cubicBezTo>
                  <a:cubicBezTo>
                    <a:pt x="31610" y="14217"/>
                    <a:pt x="33096" y="12640"/>
                    <a:pt x="34808" y="11289"/>
                  </a:cubicBezTo>
                  <a:cubicBezTo>
                    <a:pt x="36474" y="9961"/>
                    <a:pt x="38388" y="8880"/>
                    <a:pt x="40460" y="8429"/>
                  </a:cubicBezTo>
                  <a:cubicBezTo>
                    <a:pt x="42982" y="7912"/>
                    <a:pt x="45594" y="8204"/>
                    <a:pt x="48116" y="7731"/>
                  </a:cubicBezTo>
                  <a:cubicBezTo>
                    <a:pt x="52304" y="6966"/>
                    <a:pt x="56312" y="4692"/>
                    <a:pt x="59037" y="1426"/>
                  </a:cubicBezTo>
                  <a:cubicBezTo>
                    <a:pt x="59374" y="1044"/>
                    <a:pt x="59667" y="616"/>
                    <a:pt x="59937" y="188"/>
                  </a:cubicBezTo>
                  <a:cubicBezTo>
                    <a:pt x="60003" y="106"/>
                    <a:pt x="59902" y="1"/>
                    <a:pt x="5980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15;p2"/>
            <p:cNvSpPr/>
            <p:nvPr/>
          </p:nvSpPr>
          <p:spPr>
            <a:xfrm rot="-2700000" flipH="1">
              <a:off x="7052411" y="4056912"/>
              <a:ext cx="1900375" cy="670241"/>
            </a:xfrm>
            <a:custGeom>
              <a:avLst/>
              <a:gdLst/>
              <a:ahLst/>
              <a:cxnLst/>
              <a:rect l="l" t="t" r="r" b="b"/>
              <a:pathLst>
                <a:path w="77652" h="27387" extrusionOk="0">
                  <a:moveTo>
                    <a:pt x="42758" y="221"/>
                  </a:moveTo>
                  <a:cubicBezTo>
                    <a:pt x="42867" y="221"/>
                    <a:pt x="42977" y="233"/>
                    <a:pt x="43087" y="260"/>
                  </a:cubicBezTo>
                  <a:cubicBezTo>
                    <a:pt x="43785" y="418"/>
                    <a:pt x="44213" y="1116"/>
                    <a:pt x="44303" y="1836"/>
                  </a:cubicBezTo>
                  <a:cubicBezTo>
                    <a:pt x="44506" y="3300"/>
                    <a:pt x="43290" y="4313"/>
                    <a:pt x="42119" y="5011"/>
                  </a:cubicBezTo>
                  <a:cubicBezTo>
                    <a:pt x="41263" y="3998"/>
                    <a:pt x="40610" y="2669"/>
                    <a:pt x="41128" y="1431"/>
                  </a:cubicBezTo>
                  <a:cubicBezTo>
                    <a:pt x="41382" y="766"/>
                    <a:pt x="42043" y="221"/>
                    <a:pt x="42758" y="221"/>
                  </a:cubicBezTo>
                  <a:close/>
                  <a:moveTo>
                    <a:pt x="42786" y="0"/>
                  </a:moveTo>
                  <a:cubicBezTo>
                    <a:pt x="42623" y="0"/>
                    <a:pt x="42453" y="25"/>
                    <a:pt x="42276" y="80"/>
                  </a:cubicBezTo>
                  <a:cubicBezTo>
                    <a:pt x="40745" y="598"/>
                    <a:pt x="40520" y="2354"/>
                    <a:pt x="41038" y="3660"/>
                  </a:cubicBezTo>
                  <a:cubicBezTo>
                    <a:pt x="41263" y="4201"/>
                    <a:pt x="41533" y="4674"/>
                    <a:pt x="41894" y="5124"/>
                  </a:cubicBezTo>
                  <a:cubicBezTo>
                    <a:pt x="41826" y="5169"/>
                    <a:pt x="41736" y="5214"/>
                    <a:pt x="41646" y="5259"/>
                  </a:cubicBezTo>
                  <a:cubicBezTo>
                    <a:pt x="38674" y="6835"/>
                    <a:pt x="35296" y="7376"/>
                    <a:pt x="31963" y="7736"/>
                  </a:cubicBezTo>
                  <a:cubicBezTo>
                    <a:pt x="28698" y="8096"/>
                    <a:pt x="25411" y="8299"/>
                    <a:pt x="22236" y="9110"/>
                  </a:cubicBezTo>
                  <a:cubicBezTo>
                    <a:pt x="19353" y="9853"/>
                    <a:pt x="16629" y="11091"/>
                    <a:pt x="14084" y="12667"/>
                  </a:cubicBezTo>
                  <a:cubicBezTo>
                    <a:pt x="8950" y="15865"/>
                    <a:pt x="4694" y="20413"/>
                    <a:pt x="1294" y="25367"/>
                  </a:cubicBezTo>
                  <a:cubicBezTo>
                    <a:pt x="866" y="25953"/>
                    <a:pt x="461" y="26561"/>
                    <a:pt x="78" y="27191"/>
                  </a:cubicBezTo>
                  <a:cubicBezTo>
                    <a:pt x="1" y="27300"/>
                    <a:pt x="104" y="27387"/>
                    <a:pt x="206" y="27387"/>
                  </a:cubicBezTo>
                  <a:cubicBezTo>
                    <a:pt x="252" y="27387"/>
                    <a:pt x="298" y="27369"/>
                    <a:pt x="326" y="27326"/>
                  </a:cubicBezTo>
                  <a:cubicBezTo>
                    <a:pt x="3771" y="21877"/>
                    <a:pt x="8095" y="16833"/>
                    <a:pt x="13499" y="13275"/>
                  </a:cubicBezTo>
                  <a:cubicBezTo>
                    <a:pt x="16178" y="11541"/>
                    <a:pt x="19083" y="10190"/>
                    <a:pt x="22168" y="9380"/>
                  </a:cubicBezTo>
                  <a:cubicBezTo>
                    <a:pt x="25568" y="8479"/>
                    <a:pt x="29149" y="8321"/>
                    <a:pt x="32639" y="7961"/>
                  </a:cubicBezTo>
                  <a:cubicBezTo>
                    <a:pt x="35881" y="7601"/>
                    <a:pt x="39237" y="7015"/>
                    <a:pt x="42074" y="5372"/>
                  </a:cubicBezTo>
                  <a:cubicBezTo>
                    <a:pt x="42682" y="6070"/>
                    <a:pt x="43447" y="6700"/>
                    <a:pt x="44235" y="7196"/>
                  </a:cubicBezTo>
                  <a:cubicBezTo>
                    <a:pt x="47185" y="9110"/>
                    <a:pt x="50743" y="10168"/>
                    <a:pt x="54233" y="10326"/>
                  </a:cubicBezTo>
                  <a:cubicBezTo>
                    <a:pt x="54523" y="10339"/>
                    <a:pt x="54812" y="10346"/>
                    <a:pt x="55099" y="10346"/>
                  </a:cubicBezTo>
                  <a:cubicBezTo>
                    <a:pt x="61997" y="10346"/>
                    <a:pt x="68161" y="6590"/>
                    <a:pt x="74927" y="5574"/>
                  </a:cubicBezTo>
                  <a:cubicBezTo>
                    <a:pt x="75783" y="5439"/>
                    <a:pt x="76661" y="5349"/>
                    <a:pt x="77562" y="5349"/>
                  </a:cubicBezTo>
                  <a:cubicBezTo>
                    <a:pt x="77652" y="5282"/>
                    <a:pt x="77629" y="5124"/>
                    <a:pt x="77539" y="5124"/>
                  </a:cubicBezTo>
                  <a:cubicBezTo>
                    <a:pt x="70694" y="5237"/>
                    <a:pt x="64614" y="8884"/>
                    <a:pt x="57926" y="9763"/>
                  </a:cubicBezTo>
                  <a:cubicBezTo>
                    <a:pt x="57028" y="9878"/>
                    <a:pt x="56124" y="9936"/>
                    <a:pt x="55222" y="9936"/>
                  </a:cubicBezTo>
                  <a:cubicBezTo>
                    <a:pt x="52615" y="9936"/>
                    <a:pt x="50016" y="9455"/>
                    <a:pt x="47591" y="8502"/>
                  </a:cubicBezTo>
                  <a:cubicBezTo>
                    <a:pt x="46037" y="7871"/>
                    <a:pt x="44461" y="7128"/>
                    <a:pt x="43177" y="6025"/>
                  </a:cubicBezTo>
                  <a:cubicBezTo>
                    <a:pt x="42884" y="5799"/>
                    <a:pt x="42614" y="5507"/>
                    <a:pt x="42321" y="5214"/>
                  </a:cubicBezTo>
                  <a:lnTo>
                    <a:pt x="42344" y="5214"/>
                  </a:lnTo>
                  <a:cubicBezTo>
                    <a:pt x="43515" y="4493"/>
                    <a:pt x="44708" y="3413"/>
                    <a:pt x="44573" y="1904"/>
                  </a:cubicBezTo>
                  <a:cubicBezTo>
                    <a:pt x="44477" y="919"/>
                    <a:pt x="43767" y="0"/>
                    <a:pt x="4278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04"/>
        <p:cNvGrpSpPr/>
        <p:nvPr/>
      </p:nvGrpSpPr>
      <p:grpSpPr>
        <a:xfrm>
          <a:off x="0" y="0"/>
          <a:ext cx="0" cy="0"/>
          <a:chOff x="0" y="0"/>
          <a:chExt cx="0" cy="0"/>
        </a:xfrm>
      </p:grpSpPr>
      <p:sp>
        <p:nvSpPr>
          <p:cNvPr id="205" name="Google Shape;205;p27"/>
          <p:cNvSpPr/>
          <p:nvPr/>
        </p:nvSpPr>
        <p:spPr>
          <a:xfrm>
            <a:off x="234152" y="222601"/>
            <a:ext cx="8675700" cy="4698300"/>
          </a:xfrm>
          <a:prstGeom prst="rect">
            <a:avLst/>
          </a:prstGeom>
          <a:solidFill>
            <a:schemeClr val="dk2"/>
          </a:solidFill>
          <a:ln>
            <a:noFill/>
          </a:ln>
          <a:effectLst>
            <a:outerShdw blurRad="171450" dist="142875" dir="8700000" algn="bl" rotWithShape="0">
              <a:schemeClr val="dk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6" name="Google Shape;206;p27"/>
          <p:cNvSpPr txBox="1">
            <a:spLocks noGrp="1"/>
          </p:cNvSpPr>
          <p:nvPr>
            <p:ph type="subTitle" idx="1"/>
          </p:nvPr>
        </p:nvSpPr>
        <p:spPr>
          <a:xfrm>
            <a:off x="802140" y="2159150"/>
            <a:ext cx="24252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2pPr>
            <a:lvl3pPr lvl="2"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3pPr>
            <a:lvl4pPr lvl="3"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4pPr>
            <a:lvl5pPr lvl="4"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5pPr>
            <a:lvl6pPr lvl="5"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6pPr>
            <a:lvl7pPr lvl="6"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7pPr>
            <a:lvl8pPr lvl="7"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8pPr>
            <a:lvl9pPr lvl="8"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9pPr>
          </a:lstStyle>
          <a:p>
            <a:endParaRPr/>
          </a:p>
        </p:txBody>
      </p:sp>
      <p:sp>
        <p:nvSpPr>
          <p:cNvPr id="207" name="Google Shape;207;p27"/>
          <p:cNvSpPr txBox="1">
            <a:spLocks noGrp="1"/>
          </p:cNvSpPr>
          <p:nvPr>
            <p:ph type="subTitle" idx="2"/>
          </p:nvPr>
        </p:nvSpPr>
        <p:spPr>
          <a:xfrm>
            <a:off x="802140" y="2643949"/>
            <a:ext cx="2425200" cy="12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8" name="Google Shape;208;p27"/>
          <p:cNvSpPr txBox="1">
            <a:spLocks noGrp="1"/>
          </p:cNvSpPr>
          <p:nvPr>
            <p:ph type="subTitle" idx="3"/>
          </p:nvPr>
        </p:nvSpPr>
        <p:spPr>
          <a:xfrm>
            <a:off x="3359400" y="2159149"/>
            <a:ext cx="2425200" cy="12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9" name="Google Shape;209;p27"/>
          <p:cNvSpPr txBox="1">
            <a:spLocks noGrp="1"/>
          </p:cNvSpPr>
          <p:nvPr>
            <p:ph type="subTitle" idx="4"/>
          </p:nvPr>
        </p:nvSpPr>
        <p:spPr>
          <a:xfrm>
            <a:off x="5916662" y="2643949"/>
            <a:ext cx="2425200" cy="12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0" name="Google Shape;21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1" name="Google Shape;211;p27"/>
          <p:cNvSpPr txBox="1">
            <a:spLocks noGrp="1"/>
          </p:cNvSpPr>
          <p:nvPr>
            <p:ph type="subTitle" idx="5"/>
          </p:nvPr>
        </p:nvSpPr>
        <p:spPr>
          <a:xfrm>
            <a:off x="3359398" y="1674350"/>
            <a:ext cx="24252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2pPr>
            <a:lvl3pPr lvl="2"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3pPr>
            <a:lvl4pPr lvl="3"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4pPr>
            <a:lvl5pPr lvl="4"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5pPr>
            <a:lvl6pPr lvl="5"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6pPr>
            <a:lvl7pPr lvl="6"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7pPr>
            <a:lvl8pPr lvl="7"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8pPr>
            <a:lvl9pPr lvl="8"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9pPr>
          </a:lstStyle>
          <a:p>
            <a:endParaRPr/>
          </a:p>
        </p:txBody>
      </p:sp>
      <p:sp>
        <p:nvSpPr>
          <p:cNvPr id="212" name="Google Shape;212;p27"/>
          <p:cNvSpPr txBox="1">
            <a:spLocks noGrp="1"/>
          </p:cNvSpPr>
          <p:nvPr>
            <p:ph type="subTitle" idx="6"/>
          </p:nvPr>
        </p:nvSpPr>
        <p:spPr>
          <a:xfrm>
            <a:off x="5916657" y="2159150"/>
            <a:ext cx="24252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2pPr>
            <a:lvl3pPr lvl="2"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3pPr>
            <a:lvl4pPr lvl="3"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4pPr>
            <a:lvl5pPr lvl="4"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5pPr>
            <a:lvl6pPr lvl="5"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6pPr>
            <a:lvl7pPr lvl="6"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7pPr>
            <a:lvl8pPr lvl="7"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8pPr>
            <a:lvl9pPr lvl="8"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9pPr>
          </a:lstStyle>
          <a:p>
            <a:endParaRPr/>
          </a:p>
        </p:txBody>
      </p:sp>
      <p:grpSp>
        <p:nvGrpSpPr>
          <p:cNvPr id="213" name="Google Shape;213;p27"/>
          <p:cNvGrpSpPr/>
          <p:nvPr/>
        </p:nvGrpSpPr>
        <p:grpSpPr>
          <a:xfrm>
            <a:off x="241057" y="219272"/>
            <a:ext cx="8681481" cy="4959322"/>
            <a:chOff x="241056" y="219272"/>
            <a:chExt cx="8681480" cy="4959322"/>
          </a:xfrm>
        </p:grpSpPr>
        <p:sp>
          <p:nvSpPr>
            <p:cNvPr id="214" name="Google Shape;214;p27"/>
            <p:cNvSpPr/>
            <p:nvPr/>
          </p:nvSpPr>
          <p:spPr>
            <a:xfrm rot="10800000" flipH="1">
              <a:off x="528252" y="4005193"/>
              <a:ext cx="598985" cy="910431"/>
            </a:xfrm>
            <a:custGeom>
              <a:avLst/>
              <a:gdLst/>
              <a:ahLst/>
              <a:cxnLst/>
              <a:rect l="l" t="t" r="r" b="b"/>
              <a:pathLst>
                <a:path w="24754" h="37625" extrusionOk="0">
                  <a:moveTo>
                    <a:pt x="12497" y="2329"/>
                  </a:moveTo>
                  <a:cubicBezTo>
                    <a:pt x="12643" y="2329"/>
                    <a:pt x="12787" y="2332"/>
                    <a:pt x="12931" y="2336"/>
                  </a:cubicBezTo>
                  <a:cubicBezTo>
                    <a:pt x="13810" y="2381"/>
                    <a:pt x="14643" y="2494"/>
                    <a:pt x="15498" y="2674"/>
                  </a:cubicBezTo>
                  <a:cubicBezTo>
                    <a:pt x="17187" y="3057"/>
                    <a:pt x="18786" y="3687"/>
                    <a:pt x="20340" y="4430"/>
                  </a:cubicBezTo>
                  <a:cubicBezTo>
                    <a:pt x="21060" y="4790"/>
                    <a:pt x="21803" y="5173"/>
                    <a:pt x="22524" y="5556"/>
                  </a:cubicBezTo>
                  <a:cubicBezTo>
                    <a:pt x="19304" y="5466"/>
                    <a:pt x="15881" y="5128"/>
                    <a:pt x="12999" y="3575"/>
                  </a:cubicBezTo>
                  <a:cubicBezTo>
                    <a:pt x="12233" y="3192"/>
                    <a:pt x="11468" y="2696"/>
                    <a:pt x="10635" y="2561"/>
                  </a:cubicBezTo>
                  <a:cubicBezTo>
                    <a:pt x="11238" y="2378"/>
                    <a:pt x="11871" y="2329"/>
                    <a:pt x="12497" y="2329"/>
                  </a:cubicBezTo>
                  <a:close/>
                  <a:moveTo>
                    <a:pt x="12459" y="5579"/>
                  </a:moveTo>
                  <a:cubicBezTo>
                    <a:pt x="13629" y="6344"/>
                    <a:pt x="15093" y="6569"/>
                    <a:pt x="16489" y="6795"/>
                  </a:cubicBezTo>
                  <a:cubicBezTo>
                    <a:pt x="18403" y="7110"/>
                    <a:pt x="20227" y="7695"/>
                    <a:pt x="21916" y="8596"/>
                  </a:cubicBezTo>
                  <a:cubicBezTo>
                    <a:pt x="22794" y="9069"/>
                    <a:pt x="23582" y="9609"/>
                    <a:pt x="24303" y="10285"/>
                  </a:cubicBezTo>
                  <a:cubicBezTo>
                    <a:pt x="23691" y="10300"/>
                    <a:pt x="23058" y="10347"/>
                    <a:pt x="22419" y="10347"/>
                  </a:cubicBezTo>
                  <a:cubicBezTo>
                    <a:pt x="22117" y="10347"/>
                    <a:pt x="21814" y="10336"/>
                    <a:pt x="21511" y="10307"/>
                  </a:cubicBezTo>
                  <a:cubicBezTo>
                    <a:pt x="20587" y="10217"/>
                    <a:pt x="19687" y="10015"/>
                    <a:pt x="18786" y="9722"/>
                  </a:cubicBezTo>
                  <a:cubicBezTo>
                    <a:pt x="17052" y="9136"/>
                    <a:pt x="15476" y="8146"/>
                    <a:pt x="14035" y="6997"/>
                  </a:cubicBezTo>
                  <a:cubicBezTo>
                    <a:pt x="13494" y="6547"/>
                    <a:pt x="12954" y="6051"/>
                    <a:pt x="12459" y="5579"/>
                  </a:cubicBezTo>
                  <a:close/>
                  <a:moveTo>
                    <a:pt x="24753" y="10397"/>
                  </a:moveTo>
                  <a:lnTo>
                    <a:pt x="24753" y="10397"/>
                  </a:lnTo>
                  <a:cubicBezTo>
                    <a:pt x="24744" y="10398"/>
                    <a:pt x="24735" y="10399"/>
                    <a:pt x="24726" y="10401"/>
                  </a:cubicBezTo>
                  <a:lnTo>
                    <a:pt x="24726" y="10401"/>
                  </a:lnTo>
                  <a:cubicBezTo>
                    <a:pt x="24729" y="10415"/>
                    <a:pt x="24730" y="10425"/>
                    <a:pt x="24734" y="10425"/>
                  </a:cubicBezTo>
                  <a:cubicBezTo>
                    <a:pt x="24738" y="10425"/>
                    <a:pt x="24743" y="10417"/>
                    <a:pt x="24753" y="10397"/>
                  </a:cubicBezTo>
                  <a:close/>
                  <a:moveTo>
                    <a:pt x="14104" y="10290"/>
                  </a:moveTo>
                  <a:cubicBezTo>
                    <a:pt x="14493" y="10829"/>
                    <a:pt x="14907" y="11326"/>
                    <a:pt x="15386" y="11771"/>
                  </a:cubicBezTo>
                  <a:cubicBezTo>
                    <a:pt x="15517" y="11893"/>
                    <a:pt x="15648" y="12013"/>
                    <a:pt x="15781" y="12130"/>
                  </a:cubicBezTo>
                  <a:lnTo>
                    <a:pt x="15781" y="12130"/>
                  </a:lnTo>
                  <a:cubicBezTo>
                    <a:pt x="15162" y="11573"/>
                    <a:pt x="14595" y="10954"/>
                    <a:pt x="14104" y="10290"/>
                  </a:cubicBezTo>
                  <a:close/>
                  <a:moveTo>
                    <a:pt x="15781" y="12130"/>
                  </a:moveTo>
                  <a:lnTo>
                    <a:pt x="15781" y="12130"/>
                  </a:lnTo>
                  <a:cubicBezTo>
                    <a:pt x="16178" y="12488"/>
                    <a:pt x="16596" y="12820"/>
                    <a:pt x="17030" y="13122"/>
                  </a:cubicBezTo>
                  <a:cubicBezTo>
                    <a:pt x="17248" y="13272"/>
                    <a:pt x="17471" y="13411"/>
                    <a:pt x="17698" y="13540"/>
                  </a:cubicBezTo>
                  <a:lnTo>
                    <a:pt x="17698" y="13540"/>
                  </a:lnTo>
                  <a:cubicBezTo>
                    <a:pt x="17618" y="13492"/>
                    <a:pt x="17537" y="13443"/>
                    <a:pt x="17457" y="13392"/>
                  </a:cubicBezTo>
                  <a:cubicBezTo>
                    <a:pt x="16863" y="13032"/>
                    <a:pt x="16312" y="12600"/>
                    <a:pt x="15781" y="12130"/>
                  </a:cubicBezTo>
                  <a:close/>
                  <a:moveTo>
                    <a:pt x="17698" y="13540"/>
                  </a:moveTo>
                  <a:lnTo>
                    <a:pt x="17698" y="13540"/>
                  </a:lnTo>
                  <a:cubicBezTo>
                    <a:pt x="18366" y="13938"/>
                    <a:pt x="19051" y="14237"/>
                    <a:pt x="19754" y="14518"/>
                  </a:cubicBezTo>
                  <a:cubicBezTo>
                    <a:pt x="20542" y="14856"/>
                    <a:pt x="21331" y="15171"/>
                    <a:pt x="22074" y="15576"/>
                  </a:cubicBezTo>
                  <a:cubicBezTo>
                    <a:pt x="22637" y="15847"/>
                    <a:pt x="23154" y="16184"/>
                    <a:pt x="23650" y="16545"/>
                  </a:cubicBezTo>
                  <a:cubicBezTo>
                    <a:pt x="23607" y="16490"/>
                    <a:pt x="23565" y="16434"/>
                    <a:pt x="23522" y="16379"/>
                  </a:cubicBezTo>
                  <a:lnTo>
                    <a:pt x="23522" y="16379"/>
                  </a:lnTo>
                  <a:cubicBezTo>
                    <a:pt x="22956" y="15948"/>
                    <a:pt x="22295" y="15622"/>
                    <a:pt x="21691" y="15351"/>
                  </a:cubicBezTo>
                  <a:cubicBezTo>
                    <a:pt x="20372" y="14721"/>
                    <a:pt x="18972" y="14268"/>
                    <a:pt x="17698" y="13540"/>
                  </a:cubicBezTo>
                  <a:close/>
                  <a:moveTo>
                    <a:pt x="9914" y="4565"/>
                  </a:moveTo>
                  <a:cubicBezTo>
                    <a:pt x="9554" y="6254"/>
                    <a:pt x="8901" y="7830"/>
                    <a:pt x="8045" y="9294"/>
                  </a:cubicBezTo>
                  <a:cubicBezTo>
                    <a:pt x="6829" y="11321"/>
                    <a:pt x="5163" y="13077"/>
                    <a:pt x="3339" y="14563"/>
                  </a:cubicBezTo>
                  <a:cubicBezTo>
                    <a:pt x="2416" y="15329"/>
                    <a:pt x="1425" y="16027"/>
                    <a:pt x="412" y="16680"/>
                  </a:cubicBezTo>
                  <a:cubicBezTo>
                    <a:pt x="1425" y="14698"/>
                    <a:pt x="2663" y="12807"/>
                    <a:pt x="4037" y="11073"/>
                  </a:cubicBezTo>
                  <a:cubicBezTo>
                    <a:pt x="4780" y="10172"/>
                    <a:pt x="5523" y="9272"/>
                    <a:pt x="6379" y="8461"/>
                  </a:cubicBezTo>
                  <a:cubicBezTo>
                    <a:pt x="7212" y="7605"/>
                    <a:pt x="8158" y="6817"/>
                    <a:pt x="8968" y="5916"/>
                  </a:cubicBezTo>
                  <a:cubicBezTo>
                    <a:pt x="9329" y="5489"/>
                    <a:pt x="9666" y="5038"/>
                    <a:pt x="9914" y="4565"/>
                  </a:cubicBezTo>
                  <a:close/>
                  <a:moveTo>
                    <a:pt x="11310" y="6502"/>
                  </a:moveTo>
                  <a:lnTo>
                    <a:pt x="11310" y="6502"/>
                  </a:lnTo>
                  <a:cubicBezTo>
                    <a:pt x="11243" y="7245"/>
                    <a:pt x="11198" y="8033"/>
                    <a:pt x="11130" y="8821"/>
                  </a:cubicBezTo>
                  <a:cubicBezTo>
                    <a:pt x="11017" y="10037"/>
                    <a:pt x="10815" y="11208"/>
                    <a:pt x="10522" y="12401"/>
                  </a:cubicBezTo>
                  <a:cubicBezTo>
                    <a:pt x="9914" y="14541"/>
                    <a:pt x="8878" y="16567"/>
                    <a:pt x="7189" y="18031"/>
                  </a:cubicBezTo>
                  <a:cubicBezTo>
                    <a:pt x="6266" y="18819"/>
                    <a:pt x="5230" y="19450"/>
                    <a:pt x="4172" y="20080"/>
                  </a:cubicBezTo>
                  <a:cubicBezTo>
                    <a:pt x="4960" y="17986"/>
                    <a:pt x="5793" y="15892"/>
                    <a:pt x="6762" y="13888"/>
                  </a:cubicBezTo>
                  <a:cubicBezTo>
                    <a:pt x="7279" y="12852"/>
                    <a:pt x="7820" y="11839"/>
                    <a:pt x="8405" y="10848"/>
                  </a:cubicBezTo>
                  <a:cubicBezTo>
                    <a:pt x="8991" y="9857"/>
                    <a:pt x="9666" y="8934"/>
                    <a:pt x="10364" y="8011"/>
                  </a:cubicBezTo>
                  <a:cubicBezTo>
                    <a:pt x="10702" y="7560"/>
                    <a:pt x="11040" y="7042"/>
                    <a:pt x="11310" y="6502"/>
                  </a:cubicBezTo>
                  <a:close/>
                  <a:moveTo>
                    <a:pt x="13404" y="10645"/>
                  </a:moveTo>
                  <a:cubicBezTo>
                    <a:pt x="13404" y="12401"/>
                    <a:pt x="13044" y="14113"/>
                    <a:pt x="12323" y="15689"/>
                  </a:cubicBezTo>
                  <a:cubicBezTo>
                    <a:pt x="11490" y="17468"/>
                    <a:pt x="10319" y="19067"/>
                    <a:pt x="8878" y="20395"/>
                  </a:cubicBezTo>
                  <a:cubicBezTo>
                    <a:pt x="8135" y="21048"/>
                    <a:pt x="7370" y="21679"/>
                    <a:pt x="6514" y="22219"/>
                  </a:cubicBezTo>
                  <a:cubicBezTo>
                    <a:pt x="7505" y="20553"/>
                    <a:pt x="8450" y="18842"/>
                    <a:pt x="9441" y="17175"/>
                  </a:cubicBezTo>
                  <a:cubicBezTo>
                    <a:pt x="9959" y="16342"/>
                    <a:pt x="10522" y="15486"/>
                    <a:pt x="11107" y="14698"/>
                  </a:cubicBezTo>
                  <a:cubicBezTo>
                    <a:pt x="11670" y="13933"/>
                    <a:pt x="12278" y="13212"/>
                    <a:pt x="12751" y="12356"/>
                  </a:cubicBezTo>
                  <a:cubicBezTo>
                    <a:pt x="13067" y="11839"/>
                    <a:pt x="13292" y="11276"/>
                    <a:pt x="13404" y="10645"/>
                  </a:cubicBezTo>
                  <a:close/>
                  <a:moveTo>
                    <a:pt x="20601" y="20844"/>
                  </a:moveTo>
                  <a:cubicBezTo>
                    <a:pt x="21111" y="21174"/>
                    <a:pt x="21643" y="21460"/>
                    <a:pt x="22164" y="21769"/>
                  </a:cubicBezTo>
                  <a:cubicBezTo>
                    <a:pt x="22794" y="22129"/>
                    <a:pt x="23380" y="22534"/>
                    <a:pt x="23943" y="22940"/>
                  </a:cubicBezTo>
                  <a:cubicBezTo>
                    <a:pt x="23927" y="22913"/>
                    <a:pt x="23912" y="22886"/>
                    <a:pt x="23897" y="22859"/>
                  </a:cubicBezTo>
                  <a:lnTo>
                    <a:pt x="23897" y="22859"/>
                  </a:lnTo>
                  <a:cubicBezTo>
                    <a:pt x="23265" y="22329"/>
                    <a:pt x="22537" y="21928"/>
                    <a:pt x="21826" y="21544"/>
                  </a:cubicBezTo>
                  <a:cubicBezTo>
                    <a:pt x="21424" y="21310"/>
                    <a:pt x="21007" y="21084"/>
                    <a:pt x="20601" y="20844"/>
                  </a:cubicBezTo>
                  <a:close/>
                  <a:moveTo>
                    <a:pt x="15822" y="24099"/>
                  </a:moveTo>
                  <a:lnTo>
                    <a:pt x="15822" y="24099"/>
                  </a:lnTo>
                  <a:cubicBezTo>
                    <a:pt x="15827" y="24118"/>
                    <a:pt x="15832" y="24137"/>
                    <a:pt x="15836" y="24156"/>
                  </a:cubicBezTo>
                  <a:cubicBezTo>
                    <a:pt x="15857" y="24232"/>
                    <a:pt x="15877" y="24309"/>
                    <a:pt x="15898" y="24386"/>
                  </a:cubicBezTo>
                  <a:lnTo>
                    <a:pt x="15898" y="24386"/>
                  </a:lnTo>
                  <a:cubicBezTo>
                    <a:pt x="15873" y="24290"/>
                    <a:pt x="15848" y="24194"/>
                    <a:pt x="15822" y="24099"/>
                  </a:cubicBezTo>
                  <a:close/>
                  <a:moveTo>
                    <a:pt x="14755" y="18166"/>
                  </a:moveTo>
                  <a:lnTo>
                    <a:pt x="14755" y="18166"/>
                  </a:lnTo>
                  <a:cubicBezTo>
                    <a:pt x="13382" y="20553"/>
                    <a:pt x="11333" y="22444"/>
                    <a:pt x="8946" y="23840"/>
                  </a:cubicBezTo>
                  <a:cubicBezTo>
                    <a:pt x="8315" y="24223"/>
                    <a:pt x="7640" y="24561"/>
                    <a:pt x="6987" y="24899"/>
                  </a:cubicBezTo>
                  <a:cubicBezTo>
                    <a:pt x="8608" y="22602"/>
                    <a:pt x="10657" y="20643"/>
                    <a:pt x="13021" y="19157"/>
                  </a:cubicBezTo>
                  <a:cubicBezTo>
                    <a:pt x="13584" y="18774"/>
                    <a:pt x="14170" y="18481"/>
                    <a:pt x="14755" y="18166"/>
                  </a:cubicBezTo>
                  <a:close/>
                  <a:moveTo>
                    <a:pt x="15898" y="24386"/>
                  </a:moveTo>
                  <a:cubicBezTo>
                    <a:pt x="16012" y="24841"/>
                    <a:pt x="16110" y="25301"/>
                    <a:pt x="16219" y="25754"/>
                  </a:cubicBezTo>
                  <a:cubicBezTo>
                    <a:pt x="16254" y="25897"/>
                    <a:pt x="16291" y="26039"/>
                    <a:pt x="16331" y="26179"/>
                  </a:cubicBezTo>
                  <a:lnTo>
                    <a:pt x="16331" y="26179"/>
                  </a:lnTo>
                  <a:cubicBezTo>
                    <a:pt x="16315" y="26113"/>
                    <a:pt x="16300" y="26046"/>
                    <a:pt x="16287" y="25980"/>
                  </a:cubicBezTo>
                  <a:cubicBezTo>
                    <a:pt x="16169" y="25451"/>
                    <a:pt x="16034" y="24905"/>
                    <a:pt x="15898" y="24386"/>
                  </a:cubicBezTo>
                  <a:close/>
                  <a:moveTo>
                    <a:pt x="19423" y="25708"/>
                  </a:moveTo>
                  <a:lnTo>
                    <a:pt x="19423" y="25708"/>
                  </a:lnTo>
                  <a:cubicBezTo>
                    <a:pt x="19552" y="25894"/>
                    <a:pt x="19678" y="26081"/>
                    <a:pt x="19799" y="26272"/>
                  </a:cubicBezTo>
                  <a:cubicBezTo>
                    <a:pt x="19955" y="26516"/>
                    <a:pt x="20103" y="26769"/>
                    <a:pt x="20246" y="27026"/>
                  </a:cubicBezTo>
                  <a:lnTo>
                    <a:pt x="20246" y="27026"/>
                  </a:lnTo>
                  <a:cubicBezTo>
                    <a:pt x="20050" y="26659"/>
                    <a:pt x="19839" y="26301"/>
                    <a:pt x="19597" y="25957"/>
                  </a:cubicBezTo>
                  <a:cubicBezTo>
                    <a:pt x="19539" y="25874"/>
                    <a:pt x="19481" y="25791"/>
                    <a:pt x="19423" y="25708"/>
                  </a:cubicBezTo>
                  <a:close/>
                  <a:moveTo>
                    <a:pt x="14733" y="22579"/>
                  </a:moveTo>
                  <a:lnTo>
                    <a:pt x="14733" y="22579"/>
                  </a:lnTo>
                  <a:cubicBezTo>
                    <a:pt x="13900" y="23615"/>
                    <a:pt x="13044" y="24584"/>
                    <a:pt x="12053" y="25417"/>
                  </a:cubicBezTo>
                  <a:cubicBezTo>
                    <a:pt x="10995" y="26362"/>
                    <a:pt x="9801" y="27173"/>
                    <a:pt x="8540" y="27826"/>
                  </a:cubicBezTo>
                  <a:cubicBezTo>
                    <a:pt x="7932" y="28164"/>
                    <a:pt x="7279" y="28412"/>
                    <a:pt x="6626" y="28682"/>
                  </a:cubicBezTo>
                  <a:cubicBezTo>
                    <a:pt x="6987" y="28186"/>
                    <a:pt x="7415" y="27714"/>
                    <a:pt x="7820" y="27263"/>
                  </a:cubicBezTo>
                  <a:cubicBezTo>
                    <a:pt x="8293" y="26723"/>
                    <a:pt x="8788" y="26250"/>
                    <a:pt x="9351" y="25754"/>
                  </a:cubicBezTo>
                  <a:cubicBezTo>
                    <a:pt x="10432" y="24831"/>
                    <a:pt x="11603" y="24043"/>
                    <a:pt x="12886" y="23390"/>
                  </a:cubicBezTo>
                  <a:cubicBezTo>
                    <a:pt x="13472" y="23097"/>
                    <a:pt x="14102" y="22805"/>
                    <a:pt x="14733" y="22579"/>
                  </a:cubicBezTo>
                  <a:close/>
                  <a:moveTo>
                    <a:pt x="16331" y="26179"/>
                  </a:moveTo>
                  <a:lnTo>
                    <a:pt x="16331" y="26179"/>
                  </a:lnTo>
                  <a:cubicBezTo>
                    <a:pt x="16468" y="26765"/>
                    <a:pt x="16670" y="27348"/>
                    <a:pt x="16872" y="27894"/>
                  </a:cubicBezTo>
                  <a:cubicBezTo>
                    <a:pt x="17300" y="29065"/>
                    <a:pt x="17773" y="30190"/>
                    <a:pt x="18201" y="31339"/>
                  </a:cubicBezTo>
                  <a:cubicBezTo>
                    <a:pt x="18202" y="31308"/>
                    <a:pt x="18203" y="31278"/>
                    <a:pt x="18204" y="31247"/>
                  </a:cubicBezTo>
                  <a:lnTo>
                    <a:pt x="18204" y="31247"/>
                  </a:lnTo>
                  <a:cubicBezTo>
                    <a:pt x="18013" y="30653"/>
                    <a:pt x="17772" y="30069"/>
                    <a:pt x="17548" y="29470"/>
                  </a:cubicBezTo>
                  <a:cubicBezTo>
                    <a:pt x="17087" y="28369"/>
                    <a:pt x="16645" y="27304"/>
                    <a:pt x="16331" y="26179"/>
                  </a:cubicBezTo>
                  <a:close/>
                  <a:moveTo>
                    <a:pt x="14147" y="26543"/>
                  </a:moveTo>
                  <a:lnTo>
                    <a:pt x="14147" y="26543"/>
                  </a:lnTo>
                  <a:cubicBezTo>
                    <a:pt x="12391" y="28547"/>
                    <a:pt x="10342" y="30236"/>
                    <a:pt x="8045" y="31474"/>
                  </a:cubicBezTo>
                  <a:cubicBezTo>
                    <a:pt x="7392" y="31812"/>
                    <a:pt x="6739" y="32150"/>
                    <a:pt x="6041" y="32352"/>
                  </a:cubicBezTo>
                  <a:cubicBezTo>
                    <a:pt x="6964" y="31429"/>
                    <a:pt x="7865" y="30528"/>
                    <a:pt x="8901" y="29740"/>
                  </a:cubicBezTo>
                  <a:cubicBezTo>
                    <a:pt x="10004" y="28862"/>
                    <a:pt x="11198" y="28096"/>
                    <a:pt x="12414" y="27443"/>
                  </a:cubicBezTo>
                  <a:cubicBezTo>
                    <a:pt x="12976" y="27151"/>
                    <a:pt x="13584" y="26880"/>
                    <a:pt x="14147" y="26543"/>
                  </a:cubicBezTo>
                  <a:close/>
                  <a:moveTo>
                    <a:pt x="14598" y="26475"/>
                  </a:moveTo>
                  <a:cubicBezTo>
                    <a:pt x="15093" y="27601"/>
                    <a:pt x="15588" y="28682"/>
                    <a:pt x="15949" y="29853"/>
                  </a:cubicBezTo>
                  <a:cubicBezTo>
                    <a:pt x="16377" y="31136"/>
                    <a:pt x="16624" y="32487"/>
                    <a:pt x="16624" y="33838"/>
                  </a:cubicBezTo>
                  <a:cubicBezTo>
                    <a:pt x="16624" y="34536"/>
                    <a:pt x="16534" y="35212"/>
                    <a:pt x="16489" y="35933"/>
                  </a:cubicBezTo>
                  <a:lnTo>
                    <a:pt x="15971" y="34311"/>
                  </a:lnTo>
                  <a:cubicBezTo>
                    <a:pt x="15769" y="33681"/>
                    <a:pt x="15588" y="33028"/>
                    <a:pt x="15408" y="32375"/>
                  </a:cubicBezTo>
                  <a:cubicBezTo>
                    <a:pt x="15071" y="31046"/>
                    <a:pt x="14800" y="29695"/>
                    <a:pt x="14688" y="28344"/>
                  </a:cubicBezTo>
                  <a:cubicBezTo>
                    <a:pt x="14620" y="27736"/>
                    <a:pt x="14598" y="27083"/>
                    <a:pt x="14598" y="26475"/>
                  </a:cubicBezTo>
                  <a:close/>
                  <a:moveTo>
                    <a:pt x="13900" y="27984"/>
                  </a:moveTo>
                  <a:lnTo>
                    <a:pt x="13900" y="27984"/>
                  </a:lnTo>
                  <a:cubicBezTo>
                    <a:pt x="13720" y="28637"/>
                    <a:pt x="13562" y="29290"/>
                    <a:pt x="13359" y="29920"/>
                  </a:cubicBezTo>
                  <a:cubicBezTo>
                    <a:pt x="13044" y="30776"/>
                    <a:pt x="12639" y="31609"/>
                    <a:pt x="12166" y="32375"/>
                  </a:cubicBezTo>
                  <a:cubicBezTo>
                    <a:pt x="11445" y="33613"/>
                    <a:pt x="10522" y="34762"/>
                    <a:pt x="9509" y="35820"/>
                  </a:cubicBezTo>
                  <a:cubicBezTo>
                    <a:pt x="9013" y="36315"/>
                    <a:pt x="8473" y="36833"/>
                    <a:pt x="7978" y="37306"/>
                  </a:cubicBezTo>
                  <a:cubicBezTo>
                    <a:pt x="8315" y="35707"/>
                    <a:pt x="9284" y="34289"/>
                    <a:pt x="10207" y="32960"/>
                  </a:cubicBezTo>
                  <a:cubicBezTo>
                    <a:pt x="10725" y="32240"/>
                    <a:pt x="11265" y="31542"/>
                    <a:pt x="11828" y="30821"/>
                  </a:cubicBezTo>
                  <a:cubicBezTo>
                    <a:pt x="12346" y="30213"/>
                    <a:pt x="12886" y="29583"/>
                    <a:pt x="13337" y="28907"/>
                  </a:cubicBezTo>
                  <a:cubicBezTo>
                    <a:pt x="13517" y="28637"/>
                    <a:pt x="13720" y="28322"/>
                    <a:pt x="13900" y="27984"/>
                  </a:cubicBezTo>
                  <a:close/>
                  <a:moveTo>
                    <a:pt x="8547" y="1"/>
                  </a:moveTo>
                  <a:cubicBezTo>
                    <a:pt x="8463" y="1"/>
                    <a:pt x="8394" y="112"/>
                    <a:pt x="8428" y="197"/>
                  </a:cubicBezTo>
                  <a:cubicBezTo>
                    <a:pt x="8676" y="647"/>
                    <a:pt x="8991" y="1053"/>
                    <a:pt x="9284" y="1480"/>
                  </a:cubicBezTo>
                  <a:cubicBezTo>
                    <a:pt x="9554" y="1863"/>
                    <a:pt x="9801" y="2291"/>
                    <a:pt x="10072" y="2674"/>
                  </a:cubicBezTo>
                  <a:lnTo>
                    <a:pt x="10139" y="2854"/>
                  </a:lnTo>
                  <a:cubicBezTo>
                    <a:pt x="10117" y="3102"/>
                    <a:pt x="10094" y="3394"/>
                    <a:pt x="10072" y="3642"/>
                  </a:cubicBezTo>
                  <a:cubicBezTo>
                    <a:pt x="9801" y="4408"/>
                    <a:pt x="9329" y="5106"/>
                    <a:pt x="8788" y="5691"/>
                  </a:cubicBezTo>
                  <a:cubicBezTo>
                    <a:pt x="8000" y="6592"/>
                    <a:pt x="7077" y="7358"/>
                    <a:pt x="6244" y="8191"/>
                  </a:cubicBezTo>
                  <a:cubicBezTo>
                    <a:pt x="4622" y="9834"/>
                    <a:pt x="3204" y="11613"/>
                    <a:pt x="1965" y="13527"/>
                  </a:cubicBezTo>
                  <a:cubicBezTo>
                    <a:pt x="1245" y="14586"/>
                    <a:pt x="637" y="15712"/>
                    <a:pt x="51" y="16860"/>
                  </a:cubicBezTo>
                  <a:cubicBezTo>
                    <a:pt x="0" y="16928"/>
                    <a:pt x="52" y="16996"/>
                    <a:pt x="119" y="16996"/>
                  </a:cubicBezTo>
                  <a:cubicBezTo>
                    <a:pt x="141" y="16996"/>
                    <a:pt x="164" y="16989"/>
                    <a:pt x="186" y="16973"/>
                  </a:cubicBezTo>
                  <a:cubicBezTo>
                    <a:pt x="2213" y="15712"/>
                    <a:pt x="4127" y="14248"/>
                    <a:pt x="5793" y="12514"/>
                  </a:cubicBezTo>
                  <a:cubicBezTo>
                    <a:pt x="7415" y="10758"/>
                    <a:pt x="8743" y="8754"/>
                    <a:pt x="9554" y="6502"/>
                  </a:cubicBezTo>
                  <a:cubicBezTo>
                    <a:pt x="9869" y="5601"/>
                    <a:pt x="10117" y="4678"/>
                    <a:pt x="10229" y="3755"/>
                  </a:cubicBezTo>
                  <a:cubicBezTo>
                    <a:pt x="10274" y="3575"/>
                    <a:pt x="10342" y="3372"/>
                    <a:pt x="10364" y="3214"/>
                  </a:cubicBezTo>
                  <a:cubicBezTo>
                    <a:pt x="10702" y="3777"/>
                    <a:pt x="11040" y="4363"/>
                    <a:pt x="11355" y="4948"/>
                  </a:cubicBezTo>
                  <a:cubicBezTo>
                    <a:pt x="11355" y="5961"/>
                    <a:pt x="10792" y="6862"/>
                    <a:pt x="10229" y="7695"/>
                  </a:cubicBezTo>
                  <a:cubicBezTo>
                    <a:pt x="9576" y="8596"/>
                    <a:pt x="8923" y="9452"/>
                    <a:pt x="8360" y="10420"/>
                  </a:cubicBezTo>
                  <a:cubicBezTo>
                    <a:pt x="7189" y="12379"/>
                    <a:pt x="6221" y="14473"/>
                    <a:pt x="5320" y="16590"/>
                  </a:cubicBezTo>
                  <a:cubicBezTo>
                    <a:pt x="4825" y="17783"/>
                    <a:pt x="4352" y="18999"/>
                    <a:pt x="3834" y="20215"/>
                  </a:cubicBezTo>
                  <a:cubicBezTo>
                    <a:pt x="3817" y="20286"/>
                    <a:pt x="3869" y="20371"/>
                    <a:pt x="3924" y="20371"/>
                  </a:cubicBezTo>
                  <a:cubicBezTo>
                    <a:pt x="3940" y="20371"/>
                    <a:pt x="3955" y="20365"/>
                    <a:pt x="3969" y="20350"/>
                  </a:cubicBezTo>
                  <a:cubicBezTo>
                    <a:pt x="4983" y="19742"/>
                    <a:pt x="5996" y="19112"/>
                    <a:pt x="6942" y="18391"/>
                  </a:cubicBezTo>
                  <a:cubicBezTo>
                    <a:pt x="7797" y="17671"/>
                    <a:pt x="8540" y="16860"/>
                    <a:pt x="9148" y="15914"/>
                  </a:cubicBezTo>
                  <a:cubicBezTo>
                    <a:pt x="10432" y="13933"/>
                    <a:pt x="11017" y="11591"/>
                    <a:pt x="11265" y="9272"/>
                  </a:cubicBezTo>
                  <a:cubicBezTo>
                    <a:pt x="11400" y="8101"/>
                    <a:pt x="11468" y="6952"/>
                    <a:pt x="11490" y="5804"/>
                  </a:cubicBezTo>
                  <a:cubicBezTo>
                    <a:pt x="11513" y="5669"/>
                    <a:pt x="11558" y="5556"/>
                    <a:pt x="11580" y="5398"/>
                  </a:cubicBezTo>
                  <a:cubicBezTo>
                    <a:pt x="12278" y="6840"/>
                    <a:pt x="12909" y="8303"/>
                    <a:pt x="13404" y="9834"/>
                  </a:cubicBezTo>
                  <a:cubicBezTo>
                    <a:pt x="13292" y="11636"/>
                    <a:pt x="12031" y="13100"/>
                    <a:pt x="10995" y="14496"/>
                  </a:cubicBezTo>
                  <a:cubicBezTo>
                    <a:pt x="9824" y="16027"/>
                    <a:pt x="8878" y="17716"/>
                    <a:pt x="7955" y="19359"/>
                  </a:cubicBezTo>
                  <a:lnTo>
                    <a:pt x="6266" y="22399"/>
                  </a:lnTo>
                  <a:cubicBezTo>
                    <a:pt x="6232" y="22450"/>
                    <a:pt x="6275" y="22513"/>
                    <a:pt x="6326" y="22513"/>
                  </a:cubicBezTo>
                  <a:cubicBezTo>
                    <a:pt x="6344" y="22513"/>
                    <a:pt x="6362" y="22506"/>
                    <a:pt x="6379" y="22489"/>
                  </a:cubicBezTo>
                  <a:cubicBezTo>
                    <a:pt x="8068" y="21454"/>
                    <a:pt x="9644" y="20125"/>
                    <a:pt x="10837" y="18571"/>
                  </a:cubicBezTo>
                  <a:cubicBezTo>
                    <a:pt x="12076" y="16973"/>
                    <a:pt x="13021" y="15126"/>
                    <a:pt x="13427" y="13122"/>
                  </a:cubicBezTo>
                  <a:cubicBezTo>
                    <a:pt x="13607" y="12311"/>
                    <a:pt x="13697" y="11456"/>
                    <a:pt x="13697" y="10645"/>
                  </a:cubicBezTo>
                  <a:lnTo>
                    <a:pt x="13765" y="10893"/>
                  </a:lnTo>
                  <a:cubicBezTo>
                    <a:pt x="14418" y="13167"/>
                    <a:pt x="14823" y="15509"/>
                    <a:pt x="14958" y="17873"/>
                  </a:cubicBezTo>
                  <a:cubicBezTo>
                    <a:pt x="12368" y="19112"/>
                    <a:pt x="10027" y="20913"/>
                    <a:pt x="8180" y="23120"/>
                  </a:cubicBezTo>
                  <a:cubicBezTo>
                    <a:pt x="7640" y="23728"/>
                    <a:pt x="7122" y="24403"/>
                    <a:pt x="6671" y="25079"/>
                  </a:cubicBezTo>
                  <a:cubicBezTo>
                    <a:pt x="6635" y="25153"/>
                    <a:pt x="6703" y="25226"/>
                    <a:pt x="6778" y="25226"/>
                  </a:cubicBezTo>
                  <a:cubicBezTo>
                    <a:pt x="6795" y="25226"/>
                    <a:pt x="6813" y="25222"/>
                    <a:pt x="6829" y="25214"/>
                  </a:cubicBezTo>
                  <a:cubicBezTo>
                    <a:pt x="9531" y="23998"/>
                    <a:pt x="12076" y="22309"/>
                    <a:pt x="13922" y="19900"/>
                  </a:cubicBezTo>
                  <a:cubicBezTo>
                    <a:pt x="14328" y="19382"/>
                    <a:pt x="14710" y="18774"/>
                    <a:pt x="14981" y="18189"/>
                  </a:cubicBezTo>
                  <a:lnTo>
                    <a:pt x="14981" y="18189"/>
                  </a:lnTo>
                  <a:cubicBezTo>
                    <a:pt x="15048" y="19585"/>
                    <a:pt x="15003" y="20981"/>
                    <a:pt x="14890" y="22377"/>
                  </a:cubicBezTo>
                  <a:cubicBezTo>
                    <a:pt x="13607" y="22895"/>
                    <a:pt x="12391" y="23458"/>
                    <a:pt x="11220" y="24201"/>
                  </a:cubicBezTo>
                  <a:cubicBezTo>
                    <a:pt x="10004" y="24989"/>
                    <a:pt x="8878" y="25935"/>
                    <a:pt x="7887" y="26970"/>
                  </a:cubicBezTo>
                  <a:cubicBezTo>
                    <a:pt x="7324" y="27556"/>
                    <a:pt x="6852" y="28209"/>
                    <a:pt x="6334" y="28884"/>
                  </a:cubicBezTo>
                  <a:cubicBezTo>
                    <a:pt x="6297" y="28958"/>
                    <a:pt x="6320" y="29032"/>
                    <a:pt x="6391" y="29032"/>
                  </a:cubicBezTo>
                  <a:cubicBezTo>
                    <a:pt x="6407" y="29032"/>
                    <a:pt x="6426" y="29028"/>
                    <a:pt x="6446" y="29020"/>
                  </a:cubicBezTo>
                  <a:cubicBezTo>
                    <a:pt x="7122" y="28794"/>
                    <a:pt x="7775" y="28502"/>
                    <a:pt x="8428" y="28186"/>
                  </a:cubicBezTo>
                  <a:cubicBezTo>
                    <a:pt x="9081" y="27849"/>
                    <a:pt x="9689" y="27466"/>
                    <a:pt x="10319" y="27083"/>
                  </a:cubicBezTo>
                  <a:cubicBezTo>
                    <a:pt x="11490" y="26295"/>
                    <a:pt x="12616" y="25372"/>
                    <a:pt x="13607" y="24291"/>
                  </a:cubicBezTo>
                  <a:cubicBezTo>
                    <a:pt x="14080" y="23795"/>
                    <a:pt x="14508" y="23255"/>
                    <a:pt x="14890" y="22670"/>
                  </a:cubicBezTo>
                  <a:lnTo>
                    <a:pt x="14890" y="22670"/>
                  </a:lnTo>
                  <a:cubicBezTo>
                    <a:pt x="14868" y="22895"/>
                    <a:pt x="14845" y="23120"/>
                    <a:pt x="14845" y="23345"/>
                  </a:cubicBezTo>
                  <a:cubicBezTo>
                    <a:pt x="14733" y="24291"/>
                    <a:pt x="14598" y="25214"/>
                    <a:pt x="14395" y="26182"/>
                  </a:cubicBezTo>
                  <a:cubicBezTo>
                    <a:pt x="13832" y="26588"/>
                    <a:pt x="13202" y="26813"/>
                    <a:pt x="12594" y="27106"/>
                  </a:cubicBezTo>
                  <a:cubicBezTo>
                    <a:pt x="11963" y="27443"/>
                    <a:pt x="11355" y="27781"/>
                    <a:pt x="10770" y="28186"/>
                  </a:cubicBezTo>
                  <a:cubicBezTo>
                    <a:pt x="9576" y="28952"/>
                    <a:pt x="8473" y="29785"/>
                    <a:pt x="7437" y="30753"/>
                  </a:cubicBezTo>
                  <a:cubicBezTo>
                    <a:pt x="6852" y="31271"/>
                    <a:pt x="6266" y="31834"/>
                    <a:pt x="5748" y="32465"/>
                  </a:cubicBezTo>
                  <a:cubicBezTo>
                    <a:pt x="5709" y="32543"/>
                    <a:pt x="5738" y="32604"/>
                    <a:pt x="5820" y="32604"/>
                  </a:cubicBezTo>
                  <a:cubicBezTo>
                    <a:pt x="5832" y="32604"/>
                    <a:pt x="5846" y="32603"/>
                    <a:pt x="5861" y="32600"/>
                  </a:cubicBezTo>
                  <a:cubicBezTo>
                    <a:pt x="7279" y="32217"/>
                    <a:pt x="8563" y="31474"/>
                    <a:pt x="9756" y="30663"/>
                  </a:cubicBezTo>
                  <a:cubicBezTo>
                    <a:pt x="10927" y="29898"/>
                    <a:pt x="12008" y="28997"/>
                    <a:pt x="13021" y="28006"/>
                  </a:cubicBezTo>
                  <a:cubicBezTo>
                    <a:pt x="13494" y="27556"/>
                    <a:pt x="13922" y="27061"/>
                    <a:pt x="14328" y="26543"/>
                  </a:cubicBezTo>
                  <a:lnTo>
                    <a:pt x="14328" y="26543"/>
                  </a:lnTo>
                  <a:cubicBezTo>
                    <a:pt x="14305" y="26633"/>
                    <a:pt x="14305" y="26723"/>
                    <a:pt x="14282" y="26813"/>
                  </a:cubicBezTo>
                  <a:cubicBezTo>
                    <a:pt x="14035" y="27488"/>
                    <a:pt x="13720" y="28074"/>
                    <a:pt x="13292" y="28659"/>
                  </a:cubicBezTo>
                  <a:cubicBezTo>
                    <a:pt x="12841" y="29335"/>
                    <a:pt x="12301" y="29965"/>
                    <a:pt x="11806" y="30573"/>
                  </a:cubicBezTo>
                  <a:cubicBezTo>
                    <a:pt x="10702" y="31924"/>
                    <a:pt x="9644" y="33343"/>
                    <a:pt x="8788" y="34874"/>
                  </a:cubicBezTo>
                  <a:cubicBezTo>
                    <a:pt x="8338" y="35707"/>
                    <a:pt x="8000" y="36608"/>
                    <a:pt x="7842" y="37509"/>
                  </a:cubicBezTo>
                  <a:cubicBezTo>
                    <a:pt x="7814" y="37580"/>
                    <a:pt x="7867" y="37624"/>
                    <a:pt x="7921" y="37624"/>
                  </a:cubicBezTo>
                  <a:cubicBezTo>
                    <a:pt x="7952" y="37624"/>
                    <a:pt x="7984" y="37609"/>
                    <a:pt x="8000" y="37576"/>
                  </a:cubicBezTo>
                  <a:cubicBezTo>
                    <a:pt x="10139" y="35640"/>
                    <a:pt x="12143" y="33365"/>
                    <a:pt x="13269" y="30686"/>
                  </a:cubicBezTo>
                  <a:cubicBezTo>
                    <a:pt x="13539" y="30078"/>
                    <a:pt x="13742" y="29425"/>
                    <a:pt x="13877" y="28749"/>
                  </a:cubicBezTo>
                  <a:cubicBezTo>
                    <a:pt x="14102" y="28006"/>
                    <a:pt x="14305" y="27286"/>
                    <a:pt x="14508" y="26520"/>
                  </a:cubicBezTo>
                  <a:lnTo>
                    <a:pt x="14508" y="26520"/>
                  </a:lnTo>
                  <a:cubicBezTo>
                    <a:pt x="14485" y="29065"/>
                    <a:pt x="15116" y="31564"/>
                    <a:pt x="15836" y="33951"/>
                  </a:cubicBezTo>
                  <a:cubicBezTo>
                    <a:pt x="16061" y="34717"/>
                    <a:pt x="16309" y="35437"/>
                    <a:pt x="16534" y="36203"/>
                  </a:cubicBezTo>
                  <a:cubicBezTo>
                    <a:pt x="16546" y="36248"/>
                    <a:pt x="16579" y="36270"/>
                    <a:pt x="16613" y="36270"/>
                  </a:cubicBezTo>
                  <a:cubicBezTo>
                    <a:pt x="16647" y="36270"/>
                    <a:pt x="16681" y="36248"/>
                    <a:pt x="16692" y="36203"/>
                  </a:cubicBezTo>
                  <a:cubicBezTo>
                    <a:pt x="16985" y="34829"/>
                    <a:pt x="16985" y="33365"/>
                    <a:pt x="16782" y="31947"/>
                  </a:cubicBezTo>
                  <a:cubicBezTo>
                    <a:pt x="16579" y="30596"/>
                    <a:pt x="16129" y="29335"/>
                    <a:pt x="15634" y="28074"/>
                  </a:cubicBezTo>
                  <a:cubicBezTo>
                    <a:pt x="15341" y="27376"/>
                    <a:pt x="15003" y="26700"/>
                    <a:pt x="14710" y="25980"/>
                  </a:cubicBezTo>
                  <a:lnTo>
                    <a:pt x="14710" y="25935"/>
                  </a:lnTo>
                  <a:cubicBezTo>
                    <a:pt x="14710" y="25867"/>
                    <a:pt x="14665" y="25845"/>
                    <a:pt x="14643" y="25845"/>
                  </a:cubicBezTo>
                  <a:cubicBezTo>
                    <a:pt x="14778" y="25237"/>
                    <a:pt x="14890" y="24629"/>
                    <a:pt x="14981" y="24021"/>
                  </a:cubicBezTo>
                  <a:cubicBezTo>
                    <a:pt x="15071" y="23480"/>
                    <a:pt x="15116" y="22985"/>
                    <a:pt x="15183" y="22444"/>
                  </a:cubicBezTo>
                  <a:cubicBezTo>
                    <a:pt x="15472" y="22964"/>
                    <a:pt x="15665" y="23524"/>
                    <a:pt x="15822" y="24099"/>
                  </a:cubicBezTo>
                  <a:lnTo>
                    <a:pt x="15822" y="24099"/>
                  </a:lnTo>
                  <a:cubicBezTo>
                    <a:pt x="15687" y="23556"/>
                    <a:pt x="15490" y="23036"/>
                    <a:pt x="15251" y="22557"/>
                  </a:cubicBezTo>
                  <a:lnTo>
                    <a:pt x="15251" y="22557"/>
                  </a:lnTo>
                  <a:cubicBezTo>
                    <a:pt x="16940" y="24471"/>
                    <a:pt x="17998" y="26903"/>
                    <a:pt x="18201" y="29470"/>
                  </a:cubicBezTo>
                  <a:cubicBezTo>
                    <a:pt x="18243" y="30070"/>
                    <a:pt x="18225" y="30649"/>
                    <a:pt x="18204" y="31247"/>
                  </a:cubicBezTo>
                  <a:lnTo>
                    <a:pt x="18204" y="31247"/>
                  </a:lnTo>
                  <a:cubicBezTo>
                    <a:pt x="18242" y="31367"/>
                    <a:pt x="18279" y="31488"/>
                    <a:pt x="18313" y="31609"/>
                  </a:cubicBezTo>
                  <a:cubicBezTo>
                    <a:pt x="18324" y="31651"/>
                    <a:pt x="18354" y="31669"/>
                    <a:pt x="18383" y="31669"/>
                  </a:cubicBezTo>
                  <a:cubicBezTo>
                    <a:pt x="18416" y="31669"/>
                    <a:pt x="18448" y="31645"/>
                    <a:pt x="18448" y="31609"/>
                  </a:cubicBezTo>
                  <a:cubicBezTo>
                    <a:pt x="18651" y="30326"/>
                    <a:pt x="18493" y="28907"/>
                    <a:pt x="18223" y="27623"/>
                  </a:cubicBezTo>
                  <a:cubicBezTo>
                    <a:pt x="17908" y="26295"/>
                    <a:pt x="17367" y="25034"/>
                    <a:pt x="16647" y="23886"/>
                  </a:cubicBezTo>
                  <a:cubicBezTo>
                    <a:pt x="16242" y="23233"/>
                    <a:pt x="15746" y="22647"/>
                    <a:pt x="15228" y="22107"/>
                  </a:cubicBezTo>
                  <a:cubicBezTo>
                    <a:pt x="15341" y="20846"/>
                    <a:pt x="15386" y="19540"/>
                    <a:pt x="15318" y="18279"/>
                  </a:cubicBezTo>
                  <a:lnTo>
                    <a:pt x="15318" y="18279"/>
                  </a:lnTo>
                  <a:cubicBezTo>
                    <a:pt x="15521" y="18842"/>
                    <a:pt x="15746" y="19382"/>
                    <a:pt x="15971" y="19900"/>
                  </a:cubicBezTo>
                  <a:cubicBezTo>
                    <a:pt x="16287" y="20620"/>
                    <a:pt x="16647" y="21319"/>
                    <a:pt x="17007" y="21994"/>
                  </a:cubicBezTo>
                  <a:cubicBezTo>
                    <a:pt x="17367" y="22670"/>
                    <a:pt x="17795" y="23345"/>
                    <a:pt x="18223" y="23998"/>
                  </a:cubicBezTo>
                  <a:cubicBezTo>
                    <a:pt x="18616" y="24587"/>
                    <a:pt x="19026" y="25142"/>
                    <a:pt x="19423" y="25708"/>
                  </a:cubicBezTo>
                  <a:lnTo>
                    <a:pt x="19423" y="25708"/>
                  </a:lnTo>
                  <a:cubicBezTo>
                    <a:pt x="19097" y="25236"/>
                    <a:pt x="18755" y="24775"/>
                    <a:pt x="18448" y="24291"/>
                  </a:cubicBezTo>
                  <a:cubicBezTo>
                    <a:pt x="17570" y="22985"/>
                    <a:pt x="16827" y="21589"/>
                    <a:pt x="16174" y="20193"/>
                  </a:cubicBezTo>
                  <a:cubicBezTo>
                    <a:pt x="15836" y="19427"/>
                    <a:pt x="15476" y="18639"/>
                    <a:pt x="15183" y="17851"/>
                  </a:cubicBezTo>
                  <a:lnTo>
                    <a:pt x="15183" y="17851"/>
                  </a:lnTo>
                  <a:cubicBezTo>
                    <a:pt x="16377" y="18706"/>
                    <a:pt x="17210" y="19967"/>
                    <a:pt x="17975" y="21206"/>
                  </a:cubicBezTo>
                  <a:cubicBezTo>
                    <a:pt x="18876" y="22602"/>
                    <a:pt x="19777" y="24043"/>
                    <a:pt x="20317" y="25642"/>
                  </a:cubicBezTo>
                  <a:cubicBezTo>
                    <a:pt x="20565" y="26430"/>
                    <a:pt x="20723" y="27218"/>
                    <a:pt x="20790" y="28051"/>
                  </a:cubicBezTo>
                  <a:cubicBezTo>
                    <a:pt x="20611" y="27707"/>
                    <a:pt x="20433" y="27362"/>
                    <a:pt x="20246" y="27026"/>
                  </a:cubicBezTo>
                  <a:lnTo>
                    <a:pt x="20246" y="27026"/>
                  </a:lnTo>
                  <a:cubicBezTo>
                    <a:pt x="20486" y="27476"/>
                    <a:pt x="20702" y="27940"/>
                    <a:pt x="20925" y="28412"/>
                  </a:cubicBezTo>
                  <a:cubicBezTo>
                    <a:pt x="20940" y="28442"/>
                    <a:pt x="20963" y="28454"/>
                    <a:pt x="20986" y="28454"/>
                  </a:cubicBezTo>
                  <a:cubicBezTo>
                    <a:pt x="21033" y="28454"/>
                    <a:pt x="21083" y="28404"/>
                    <a:pt x="21083" y="28344"/>
                  </a:cubicBezTo>
                  <a:cubicBezTo>
                    <a:pt x="21083" y="26655"/>
                    <a:pt x="20475" y="25034"/>
                    <a:pt x="19709" y="23548"/>
                  </a:cubicBezTo>
                  <a:cubicBezTo>
                    <a:pt x="19326" y="22760"/>
                    <a:pt x="18831" y="22017"/>
                    <a:pt x="18381" y="21296"/>
                  </a:cubicBezTo>
                  <a:cubicBezTo>
                    <a:pt x="17975" y="20643"/>
                    <a:pt x="17570" y="19967"/>
                    <a:pt x="17097" y="19337"/>
                  </a:cubicBezTo>
                  <a:cubicBezTo>
                    <a:pt x="16579" y="18661"/>
                    <a:pt x="15994" y="18076"/>
                    <a:pt x="15296" y="17603"/>
                  </a:cubicBezTo>
                  <a:cubicBezTo>
                    <a:pt x="15228" y="16747"/>
                    <a:pt x="15161" y="15914"/>
                    <a:pt x="15048" y="15059"/>
                  </a:cubicBezTo>
                  <a:lnTo>
                    <a:pt x="15048" y="15059"/>
                  </a:lnTo>
                  <a:cubicBezTo>
                    <a:pt x="15949" y="16297"/>
                    <a:pt x="16849" y="17536"/>
                    <a:pt x="17908" y="18639"/>
                  </a:cubicBezTo>
                  <a:cubicBezTo>
                    <a:pt x="18471" y="19224"/>
                    <a:pt x="19101" y="19787"/>
                    <a:pt x="19732" y="20283"/>
                  </a:cubicBezTo>
                  <a:cubicBezTo>
                    <a:pt x="20009" y="20483"/>
                    <a:pt x="20302" y="20667"/>
                    <a:pt x="20601" y="20844"/>
                  </a:cubicBezTo>
                  <a:lnTo>
                    <a:pt x="20601" y="20844"/>
                  </a:lnTo>
                  <a:cubicBezTo>
                    <a:pt x="20405" y="20717"/>
                    <a:pt x="20212" y="20584"/>
                    <a:pt x="20024" y="20440"/>
                  </a:cubicBezTo>
                  <a:cubicBezTo>
                    <a:pt x="18673" y="19495"/>
                    <a:pt x="17570" y="18279"/>
                    <a:pt x="16557" y="16973"/>
                  </a:cubicBezTo>
                  <a:cubicBezTo>
                    <a:pt x="16061" y="16342"/>
                    <a:pt x="15543" y="15667"/>
                    <a:pt x="15071" y="14946"/>
                  </a:cubicBezTo>
                  <a:lnTo>
                    <a:pt x="15071" y="14946"/>
                  </a:lnTo>
                  <a:cubicBezTo>
                    <a:pt x="18110" y="16117"/>
                    <a:pt x="20813" y="18144"/>
                    <a:pt x="22682" y="20778"/>
                  </a:cubicBezTo>
                  <a:cubicBezTo>
                    <a:pt x="23137" y="21450"/>
                    <a:pt x="23508" y="22163"/>
                    <a:pt x="23897" y="22859"/>
                  </a:cubicBezTo>
                  <a:lnTo>
                    <a:pt x="23897" y="22859"/>
                  </a:lnTo>
                  <a:cubicBezTo>
                    <a:pt x="24005" y="22949"/>
                    <a:pt x="24111" y="23044"/>
                    <a:pt x="24213" y="23142"/>
                  </a:cubicBezTo>
                  <a:cubicBezTo>
                    <a:pt x="24233" y="23163"/>
                    <a:pt x="24254" y="23171"/>
                    <a:pt x="24272" y="23171"/>
                  </a:cubicBezTo>
                  <a:cubicBezTo>
                    <a:pt x="24313" y="23171"/>
                    <a:pt x="24341" y="23129"/>
                    <a:pt x="24325" y="23097"/>
                  </a:cubicBezTo>
                  <a:cubicBezTo>
                    <a:pt x="24010" y="22309"/>
                    <a:pt x="23605" y="21566"/>
                    <a:pt x="23109" y="20868"/>
                  </a:cubicBezTo>
                  <a:cubicBezTo>
                    <a:pt x="22637" y="20170"/>
                    <a:pt x="22141" y="19517"/>
                    <a:pt x="21533" y="18887"/>
                  </a:cubicBezTo>
                  <a:cubicBezTo>
                    <a:pt x="20385" y="17648"/>
                    <a:pt x="19034" y="16567"/>
                    <a:pt x="17525" y="15734"/>
                  </a:cubicBezTo>
                  <a:cubicBezTo>
                    <a:pt x="16737" y="15329"/>
                    <a:pt x="15881" y="14991"/>
                    <a:pt x="15048" y="14698"/>
                  </a:cubicBezTo>
                  <a:cubicBezTo>
                    <a:pt x="15048" y="14698"/>
                    <a:pt x="15048" y="14676"/>
                    <a:pt x="15003" y="14676"/>
                  </a:cubicBezTo>
                  <a:cubicBezTo>
                    <a:pt x="14981" y="14653"/>
                    <a:pt x="14981" y="14653"/>
                    <a:pt x="14958" y="14653"/>
                  </a:cubicBezTo>
                  <a:cubicBezTo>
                    <a:pt x="14733" y="13100"/>
                    <a:pt x="14373" y="11546"/>
                    <a:pt x="13922" y="10037"/>
                  </a:cubicBezTo>
                  <a:lnTo>
                    <a:pt x="13922" y="10037"/>
                  </a:lnTo>
                  <a:cubicBezTo>
                    <a:pt x="13982" y="10122"/>
                    <a:pt x="14042" y="10206"/>
                    <a:pt x="14104" y="10290"/>
                  </a:cubicBezTo>
                  <a:lnTo>
                    <a:pt x="14104" y="10290"/>
                  </a:lnTo>
                  <a:cubicBezTo>
                    <a:pt x="13981" y="10120"/>
                    <a:pt x="13861" y="9945"/>
                    <a:pt x="13742" y="9767"/>
                  </a:cubicBezTo>
                  <a:lnTo>
                    <a:pt x="13742" y="9767"/>
                  </a:lnTo>
                  <a:cubicBezTo>
                    <a:pt x="15048" y="10713"/>
                    <a:pt x="16669" y="11073"/>
                    <a:pt x="18065" y="11794"/>
                  </a:cubicBezTo>
                  <a:cubicBezTo>
                    <a:pt x="19574" y="12582"/>
                    <a:pt x="20948" y="13595"/>
                    <a:pt x="22164" y="14811"/>
                  </a:cubicBezTo>
                  <a:cubicBezTo>
                    <a:pt x="22674" y="15300"/>
                    <a:pt x="23110" y="15845"/>
                    <a:pt x="23522" y="16379"/>
                  </a:cubicBezTo>
                  <a:lnTo>
                    <a:pt x="23522" y="16379"/>
                  </a:lnTo>
                  <a:cubicBezTo>
                    <a:pt x="23757" y="16558"/>
                    <a:pt x="23976" y="16754"/>
                    <a:pt x="24168" y="16973"/>
                  </a:cubicBezTo>
                  <a:cubicBezTo>
                    <a:pt x="24181" y="17000"/>
                    <a:pt x="24203" y="17010"/>
                    <a:pt x="24226" y="17010"/>
                  </a:cubicBezTo>
                  <a:cubicBezTo>
                    <a:pt x="24278" y="17010"/>
                    <a:pt x="24334" y="16952"/>
                    <a:pt x="24303" y="16905"/>
                  </a:cubicBezTo>
                  <a:cubicBezTo>
                    <a:pt x="23875" y="16162"/>
                    <a:pt x="23312" y="15486"/>
                    <a:pt x="22749" y="14878"/>
                  </a:cubicBezTo>
                  <a:cubicBezTo>
                    <a:pt x="22164" y="14225"/>
                    <a:pt x="21511" y="13662"/>
                    <a:pt x="20835" y="13122"/>
                  </a:cubicBezTo>
                  <a:cubicBezTo>
                    <a:pt x="20182" y="12627"/>
                    <a:pt x="19484" y="12176"/>
                    <a:pt x="18763" y="11771"/>
                  </a:cubicBezTo>
                  <a:cubicBezTo>
                    <a:pt x="17998" y="11343"/>
                    <a:pt x="17187" y="11050"/>
                    <a:pt x="16332" y="10735"/>
                  </a:cubicBezTo>
                  <a:cubicBezTo>
                    <a:pt x="15431" y="10397"/>
                    <a:pt x="14530" y="10060"/>
                    <a:pt x="13765" y="9497"/>
                  </a:cubicBezTo>
                  <a:cubicBezTo>
                    <a:pt x="13742" y="9474"/>
                    <a:pt x="13742" y="9429"/>
                    <a:pt x="13720" y="9407"/>
                  </a:cubicBezTo>
                  <a:cubicBezTo>
                    <a:pt x="13314" y="8168"/>
                    <a:pt x="12819" y="6952"/>
                    <a:pt x="12278" y="5781"/>
                  </a:cubicBezTo>
                  <a:cubicBezTo>
                    <a:pt x="12166" y="5556"/>
                    <a:pt x="12076" y="5353"/>
                    <a:pt x="11963" y="5128"/>
                  </a:cubicBezTo>
                  <a:lnTo>
                    <a:pt x="11963" y="5128"/>
                  </a:lnTo>
                  <a:cubicBezTo>
                    <a:pt x="14418" y="7740"/>
                    <a:pt x="17638" y="9992"/>
                    <a:pt x="21285" y="10420"/>
                  </a:cubicBezTo>
                  <a:cubicBezTo>
                    <a:pt x="21802" y="10482"/>
                    <a:pt x="22332" y="10511"/>
                    <a:pt x="22866" y="10511"/>
                  </a:cubicBezTo>
                  <a:cubicBezTo>
                    <a:pt x="23488" y="10511"/>
                    <a:pt x="24113" y="10472"/>
                    <a:pt x="24726" y="10401"/>
                  </a:cubicBezTo>
                  <a:lnTo>
                    <a:pt x="24726" y="10401"/>
                  </a:lnTo>
                  <a:cubicBezTo>
                    <a:pt x="24721" y="10367"/>
                    <a:pt x="24712" y="10309"/>
                    <a:pt x="24663" y="10285"/>
                  </a:cubicBezTo>
                  <a:cubicBezTo>
                    <a:pt x="23199" y="9181"/>
                    <a:pt x="21668" y="8191"/>
                    <a:pt x="19934" y="7515"/>
                  </a:cubicBezTo>
                  <a:cubicBezTo>
                    <a:pt x="19101" y="7177"/>
                    <a:pt x="18201" y="6930"/>
                    <a:pt x="17300" y="6727"/>
                  </a:cubicBezTo>
                  <a:cubicBezTo>
                    <a:pt x="16287" y="6547"/>
                    <a:pt x="15251" y="6434"/>
                    <a:pt x="14260" y="6142"/>
                  </a:cubicBezTo>
                  <a:cubicBezTo>
                    <a:pt x="13787" y="6006"/>
                    <a:pt x="13337" y="5804"/>
                    <a:pt x="12886" y="5556"/>
                  </a:cubicBezTo>
                  <a:cubicBezTo>
                    <a:pt x="12616" y="5421"/>
                    <a:pt x="12368" y="5218"/>
                    <a:pt x="12143" y="5016"/>
                  </a:cubicBezTo>
                  <a:cubicBezTo>
                    <a:pt x="11918" y="4813"/>
                    <a:pt x="11670" y="4655"/>
                    <a:pt x="11468" y="4408"/>
                  </a:cubicBezTo>
                  <a:cubicBezTo>
                    <a:pt x="11310" y="4183"/>
                    <a:pt x="11198" y="3890"/>
                    <a:pt x="11040" y="3642"/>
                  </a:cubicBezTo>
                  <a:cubicBezTo>
                    <a:pt x="10905" y="3349"/>
                    <a:pt x="10702" y="3102"/>
                    <a:pt x="10567" y="2831"/>
                  </a:cubicBezTo>
                  <a:cubicBezTo>
                    <a:pt x="10567" y="2786"/>
                    <a:pt x="10545" y="2786"/>
                    <a:pt x="10545" y="2764"/>
                  </a:cubicBezTo>
                  <a:lnTo>
                    <a:pt x="10545" y="2764"/>
                  </a:lnTo>
                  <a:cubicBezTo>
                    <a:pt x="11355" y="2876"/>
                    <a:pt x="12053" y="3304"/>
                    <a:pt x="12796" y="3665"/>
                  </a:cubicBezTo>
                  <a:cubicBezTo>
                    <a:pt x="13517" y="4070"/>
                    <a:pt x="14282" y="4363"/>
                    <a:pt x="15093" y="4633"/>
                  </a:cubicBezTo>
                  <a:cubicBezTo>
                    <a:pt x="16714" y="5128"/>
                    <a:pt x="18426" y="5376"/>
                    <a:pt x="20092" y="5534"/>
                  </a:cubicBezTo>
                  <a:cubicBezTo>
                    <a:pt x="21038" y="5601"/>
                    <a:pt x="22006" y="5669"/>
                    <a:pt x="22952" y="5759"/>
                  </a:cubicBezTo>
                  <a:cubicBezTo>
                    <a:pt x="23064" y="5759"/>
                    <a:pt x="23132" y="5646"/>
                    <a:pt x="23019" y="5556"/>
                  </a:cubicBezTo>
                  <a:cubicBezTo>
                    <a:pt x="21488" y="4633"/>
                    <a:pt x="19889" y="3845"/>
                    <a:pt x="18223" y="3214"/>
                  </a:cubicBezTo>
                  <a:cubicBezTo>
                    <a:pt x="16624" y="2606"/>
                    <a:pt x="14935" y="2178"/>
                    <a:pt x="13202" y="2088"/>
                  </a:cubicBezTo>
                  <a:cubicBezTo>
                    <a:pt x="12965" y="2077"/>
                    <a:pt x="12725" y="2069"/>
                    <a:pt x="12482" y="2069"/>
                  </a:cubicBezTo>
                  <a:cubicBezTo>
                    <a:pt x="11756" y="2069"/>
                    <a:pt x="11017" y="2145"/>
                    <a:pt x="10342" y="2449"/>
                  </a:cubicBezTo>
                  <a:cubicBezTo>
                    <a:pt x="10117" y="2088"/>
                    <a:pt x="9892" y="1751"/>
                    <a:pt x="9666" y="1390"/>
                  </a:cubicBezTo>
                  <a:cubicBezTo>
                    <a:pt x="9351" y="917"/>
                    <a:pt x="9013" y="467"/>
                    <a:pt x="8631" y="39"/>
                  </a:cubicBezTo>
                  <a:cubicBezTo>
                    <a:pt x="8603" y="12"/>
                    <a:pt x="8575" y="1"/>
                    <a:pt x="8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5" name="Google Shape;215;p27"/>
            <p:cNvSpPr/>
            <p:nvPr/>
          </p:nvSpPr>
          <p:spPr>
            <a:xfrm flipH="1">
              <a:off x="241056" y="219272"/>
              <a:ext cx="1352145" cy="403479"/>
            </a:xfrm>
            <a:custGeom>
              <a:avLst/>
              <a:gdLst/>
              <a:ahLst/>
              <a:cxnLst/>
              <a:rect l="l" t="t" r="r" b="b"/>
              <a:pathLst>
                <a:path w="56783" h="16944" extrusionOk="0">
                  <a:moveTo>
                    <a:pt x="46" y="1"/>
                  </a:moveTo>
                  <a:cubicBezTo>
                    <a:pt x="23" y="1"/>
                    <a:pt x="1" y="18"/>
                    <a:pt x="1" y="51"/>
                  </a:cubicBezTo>
                  <a:cubicBezTo>
                    <a:pt x="91" y="1898"/>
                    <a:pt x="901" y="3699"/>
                    <a:pt x="2343" y="4915"/>
                  </a:cubicBezTo>
                  <a:cubicBezTo>
                    <a:pt x="3831" y="6194"/>
                    <a:pt x="5769" y="6634"/>
                    <a:pt x="7682" y="6634"/>
                  </a:cubicBezTo>
                  <a:cubicBezTo>
                    <a:pt x="7824" y="6634"/>
                    <a:pt x="7966" y="6631"/>
                    <a:pt x="8107" y="6627"/>
                  </a:cubicBezTo>
                  <a:cubicBezTo>
                    <a:pt x="10291" y="6582"/>
                    <a:pt x="12430" y="6041"/>
                    <a:pt x="14592" y="5884"/>
                  </a:cubicBezTo>
                  <a:cubicBezTo>
                    <a:pt x="15045" y="5843"/>
                    <a:pt x="15508" y="5819"/>
                    <a:pt x="15972" y="5819"/>
                  </a:cubicBezTo>
                  <a:cubicBezTo>
                    <a:pt x="17589" y="5819"/>
                    <a:pt x="19230" y="6115"/>
                    <a:pt x="20559" y="7077"/>
                  </a:cubicBezTo>
                  <a:cubicBezTo>
                    <a:pt x="22226" y="8270"/>
                    <a:pt x="23081" y="10184"/>
                    <a:pt x="24590" y="11513"/>
                  </a:cubicBezTo>
                  <a:cubicBezTo>
                    <a:pt x="26007" y="12758"/>
                    <a:pt x="27894" y="13205"/>
                    <a:pt x="29745" y="13205"/>
                  </a:cubicBezTo>
                  <a:cubicBezTo>
                    <a:pt x="29836" y="13205"/>
                    <a:pt x="29926" y="13204"/>
                    <a:pt x="30017" y="13202"/>
                  </a:cubicBezTo>
                  <a:cubicBezTo>
                    <a:pt x="31008" y="13157"/>
                    <a:pt x="32021" y="12999"/>
                    <a:pt x="32967" y="12751"/>
                  </a:cubicBezTo>
                  <a:cubicBezTo>
                    <a:pt x="34092" y="12459"/>
                    <a:pt x="35218" y="12098"/>
                    <a:pt x="36344" y="11851"/>
                  </a:cubicBezTo>
                  <a:cubicBezTo>
                    <a:pt x="36921" y="11742"/>
                    <a:pt x="37513" y="11665"/>
                    <a:pt x="38099" y="11665"/>
                  </a:cubicBezTo>
                  <a:cubicBezTo>
                    <a:pt x="38725" y="11665"/>
                    <a:pt x="39343" y="11753"/>
                    <a:pt x="39925" y="11986"/>
                  </a:cubicBezTo>
                  <a:cubicBezTo>
                    <a:pt x="40870" y="12346"/>
                    <a:pt x="41658" y="13022"/>
                    <a:pt x="42402" y="13675"/>
                  </a:cubicBezTo>
                  <a:cubicBezTo>
                    <a:pt x="43167" y="14350"/>
                    <a:pt x="43910" y="15048"/>
                    <a:pt x="44811" y="15566"/>
                  </a:cubicBezTo>
                  <a:cubicBezTo>
                    <a:pt x="45757" y="16084"/>
                    <a:pt x="46770" y="16422"/>
                    <a:pt x="47783" y="16647"/>
                  </a:cubicBezTo>
                  <a:cubicBezTo>
                    <a:pt x="48769" y="16860"/>
                    <a:pt x="49771" y="16944"/>
                    <a:pt x="50777" y="16944"/>
                  </a:cubicBezTo>
                  <a:cubicBezTo>
                    <a:pt x="52116" y="16944"/>
                    <a:pt x="53462" y="16795"/>
                    <a:pt x="54786" y="16602"/>
                  </a:cubicBezTo>
                  <a:cubicBezTo>
                    <a:pt x="55372" y="16512"/>
                    <a:pt x="55957" y="16399"/>
                    <a:pt x="56565" y="16287"/>
                  </a:cubicBezTo>
                  <a:cubicBezTo>
                    <a:pt x="56782" y="16243"/>
                    <a:pt x="56727" y="15970"/>
                    <a:pt x="56582" y="15970"/>
                  </a:cubicBezTo>
                  <a:cubicBezTo>
                    <a:pt x="56577" y="15970"/>
                    <a:pt x="56571" y="15971"/>
                    <a:pt x="56565" y="15971"/>
                  </a:cubicBezTo>
                  <a:cubicBezTo>
                    <a:pt x="54584" y="16286"/>
                    <a:pt x="52602" y="16632"/>
                    <a:pt x="50596" y="16632"/>
                  </a:cubicBezTo>
                  <a:cubicBezTo>
                    <a:pt x="50162" y="16632"/>
                    <a:pt x="49728" y="16615"/>
                    <a:pt x="49292" y="16579"/>
                  </a:cubicBezTo>
                  <a:cubicBezTo>
                    <a:pt x="47130" y="16377"/>
                    <a:pt x="45126" y="15634"/>
                    <a:pt x="43437" y="14215"/>
                  </a:cubicBezTo>
                  <a:cubicBezTo>
                    <a:pt x="42672" y="13562"/>
                    <a:pt x="41996" y="12864"/>
                    <a:pt x="41186" y="12301"/>
                  </a:cubicBezTo>
                  <a:cubicBezTo>
                    <a:pt x="40352" y="11738"/>
                    <a:pt x="39407" y="11400"/>
                    <a:pt x="38393" y="11333"/>
                  </a:cubicBezTo>
                  <a:cubicBezTo>
                    <a:pt x="38278" y="11327"/>
                    <a:pt x="38164" y="11324"/>
                    <a:pt x="38049" y="11324"/>
                  </a:cubicBezTo>
                  <a:cubicBezTo>
                    <a:pt x="35966" y="11324"/>
                    <a:pt x="33959" y="12256"/>
                    <a:pt x="31931" y="12661"/>
                  </a:cubicBezTo>
                  <a:cubicBezTo>
                    <a:pt x="31125" y="12817"/>
                    <a:pt x="30289" y="12917"/>
                    <a:pt x="29460" y="12917"/>
                  </a:cubicBezTo>
                  <a:cubicBezTo>
                    <a:pt x="28250" y="12917"/>
                    <a:pt x="27055" y="12705"/>
                    <a:pt x="25986" y="12143"/>
                  </a:cubicBezTo>
                  <a:cubicBezTo>
                    <a:pt x="24162" y="11220"/>
                    <a:pt x="23194" y="9396"/>
                    <a:pt x="21888" y="7933"/>
                  </a:cubicBezTo>
                  <a:cubicBezTo>
                    <a:pt x="21235" y="7190"/>
                    <a:pt x="20447" y="6604"/>
                    <a:pt x="19546" y="6221"/>
                  </a:cubicBezTo>
                  <a:cubicBezTo>
                    <a:pt x="18668" y="5838"/>
                    <a:pt x="17722" y="5658"/>
                    <a:pt x="16776" y="5591"/>
                  </a:cubicBezTo>
                  <a:cubicBezTo>
                    <a:pt x="16483" y="5572"/>
                    <a:pt x="16190" y="5563"/>
                    <a:pt x="15898" y="5563"/>
                  </a:cubicBezTo>
                  <a:cubicBezTo>
                    <a:pt x="14130" y="5563"/>
                    <a:pt x="12391" y="5883"/>
                    <a:pt x="10652" y="6154"/>
                  </a:cubicBezTo>
                  <a:cubicBezTo>
                    <a:pt x="9653" y="6299"/>
                    <a:pt x="8617" y="6421"/>
                    <a:pt x="7584" y="6421"/>
                  </a:cubicBezTo>
                  <a:cubicBezTo>
                    <a:pt x="6380" y="6421"/>
                    <a:pt x="5181" y="6256"/>
                    <a:pt x="4054" y="5771"/>
                  </a:cubicBezTo>
                  <a:cubicBezTo>
                    <a:pt x="2297" y="4983"/>
                    <a:pt x="901" y="3339"/>
                    <a:pt x="338" y="1493"/>
                  </a:cubicBezTo>
                  <a:cubicBezTo>
                    <a:pt x="203" y="997"/>
                    <a:pt x="113" y="547"/>
                    <a:pt x="91" y="51"/>
                  </a:cubicBezTo>
                  <a:cubicBezTo>
                    <a:pt x="91" y="18"/>
                    <a:pt x="68" y="1"/>
                    <a:pt x="4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6" name="Google Shape;216;p27"/>
            <p:cNvSpPr/>
            <p:nvPr/>
          </p:nvSpPr>
          <p:spPr>
            <a:xfrm rot="-2700000" flipH="1">
              <a:off x="7690877" y="4354432"/>
              <a:ext cx="1259046" cy="444052"/>
            </a:xfrm>
            <a:custGeom>
              <a:avLst/>
              <a:gdLst/>
              <a:ahLst/>
              <a:cxnLst/>
              <a:rect l="l" t="t" r="r" b="b"/>
              <a:pathLst>
                <a:path w="77652" h="27387" extrusionOk="0">
                  <a:moveTo>
                    <a:pt x="42758" y="221"/>
                  </a:moveTo>
                  <a:cubicBezTo>
                    <a:pt x="42867" y="221"/>
                    <a:pt x="42977" y="233"/>
                    <a:pt x="43087" y="260"/>
                  </a:cubicBezTo>
                  <a:cubicBezTo>
                    <a:pt x="43785" y="418"/>
                    <a:pt x="44213" y="1116"/>
                    <a:pt x="44303" y="1836"/>
                  </a:cubicBezTo>
                  <a:cubicBezTo>
                    <a:pt x="44506" y="3300"/>
                    <a:pt x="43290" y="4313"/>
                    <a:pt x="42119" y="5011"/>
                  </a:cubicBezTo>
                  <a:cubicBezTo>
                    <a:pt x="41263" y="3998"/>
                    <a:pt x="40610" y="2669"/>
                    <a:pt x="41128" y="1431"/>
                  </a:cubicBezTo>
                  <a:cubicBezTo>
                    <a:pt x="41382" y="766"/>
                    <a:pt x="42043" y="221"/>
                    <a:pt x="42758" y="221"/>
                  </a:cubicBezTo>
                  <a:close/>
                  <a:moveTo>
                    <a:pt x="42786" y="0"/>
                  </a:moveTo>
                  <a:cubicBezTo>
                    <a:pt x="42623" y="0"/>
                    <a:pt x="42453" y="25"/>
                    <a:pt x="42276" y="80"/>
                  </a:cubicBezTo>
                  <a:cubicBezTo>
                    <a:pt x="40745" y="598"/>
                    <a:pt x="40520" y="2354"/>
                    <a:pt x="41038" y="3660"/>
                  </a:cubicBezTo>
                  <a:cubicBezTo>
                    <a:pt x="41263" y="4201"/>
                    <a:pt x="41533" y="4674"/>
                    <a:pt x="41894" y="5124"/>
                  </a:cubicBezTo>
                  <a:cubicBezTo>
                    <a:pt x="41826" y="5169"/>
                    <a:pt x="41736" y="5214"/>
                    <a:pt x="41646" y="5259"/>
                  </a:cubicBezTo>
                  <a:cubicBezTo>
                    <a:pt x="38674" y="6835"/>
                    <a:pt x="35296" y="7376"/>
                    <a:pt x="31963" y="7736"/>
                  </a:cubicBezTo>
                  <a:cubicBezTo>
                    <a:pt x="28698" y="8096"/>
                    <a:pt x="25411" y="8299"/>
                    <a:pt x="22236" y="9110"/>
                  </a:cubicBezTo>
                  <a:cubicBezTo>
                    <a:pt x="19353" y="9853"/>
                    <a:pt x="16629" y="11091"/>
                    <a:pt x="14084" y="12667"/>
                  </a:cubicBezTo>
                  <a:cubicBezTo>
                    <a:pt x="8950" y="15865"/>
                    <a:pt x="4694" y="20413"/>
                    <a:pt x="1294" y="25367"/>
                  </a:cubicBezTo>
                  <a:cubicBezTo>
                    <a:pt x="866" y="25953"/>
                    <a:pt x="461" y="26561"/>
                    <a:pt x="78" y="27191"/>
                  </a:cubicBezTo>
                  <a:cubicBezTo>
                    <a:pt x="1" y="27300"/>
                    <a:pt x="104" y="27387"/>
                    <a:pt x="206" y="27387"/>
                  </a:cubicBezTo>
                  <a:cubicBezTo>
                    <a:pt x="252" y="27387"/>
                    <a:pt x="298" y="27369"/>
                    <a:pt x="326" y="27326"/>
                  </a:cubicBezTo>
                  <a:cubicBezTo>
                    <a:pt x="3771" y="21877"/>
                    <a:pt x="8095" y="16833"/>
                    <a:pt x="13499" y="13275"/>
                  </a:cubicBezTo>
                  <a:cubicBezTo>
                    <a:pt x="16178" y="11541"/>
                    <a:pt x="19083" y="10190"/>
                    <a:pt x="22168" y="9380"/>
                  </a:cubicBezTo>
                  <a:cubicBezTo>
                    <a:pt x="25568" y="8479"/>
                    <a:pt x="29149" y="8321"/>
                    <a:pt x="32639" y="7961"/>
                  </a:cubicBezTo>
                  <a:cubicBezTo>
                    <a:pt x="35881" y="7601"/>
                    <a:pt x="39237" y="7015"/>
                    <a:pt x="42074" y="5372"/>
                  </a:cubicBezTo>
                  <a:cubicBezTo>
                    <a:pt x="42682" y="6070"/>
                    <a:pt x="43447" y="6700"/>
                    <a:pt x="44235" y="7196"/>
                  </a:cubicBezTo>
                  <a:cubicBezTo>
                    <a:pt x="47185" y="9110"/>
                    <a:pt x="50743" y="10168"/>
                    <a:pt x="54233" y="10326"/>
                  </a:cubicBezTo>
                  <a:cubicBezTo>
                    <a:pt x="54523" y="10339"/>
                    <a:pt x="54812" y="10346"/>
                    <a:pt x="55099" y="10346"/>
                  </a:cubicBezTo>
                  <a:cubicBezTo>
                    <a:pt x="61997" y="10346"/>
                    <a:pt x="68161" y="6590"/>
                    <a:pt x="74927" y="5574"/>
                  </a:cubicBezTo>
                  <a:cubicBezTo>
                    <a:pt x="75783" y="5439"/>
                    <a:pt x="76661" y="5349"/>
                    <a:pt x="77562" y="5349"/>
                  </a:cubicBezTo>
                  <a:cubicBezTo>
                    <a:pt x="77652" y="5282"/>
                    <a:pt x="77629" y="5124"/>
                    <a:pt x="77539" y="5124"/>
                  </a:cubicBezTo>
                  <a:cubicBezTo>
                    <a:pt x="70694" y="5237"/>
                    <a:pt x="64614" y="8884"/>
                    <a:pt x="57926" y="9763"/>
                  </a:cubicBezTo>
                  <a:cubicBezTo>
                    <a:pt x="57028" y="9878"/>
                    <a:pt x="56124" y="9936"/>
                    <a:pt x="55222" y="9936"/>
                  </a:cubicBezTo>
                  <a:cubicBezTo>
                    <a:pt x="52615" y="9936"/>
                    <a:pt x="50016" y="9455"/>
                    <a:pt x="47591" y="8502"/>
                  </a:cubicBezTo>
                  <a:cubicBezTo>
                    <a:pt x="46037" y="7871"/>
                    <a:pt x="44461" y="7128"/>
                    <a:pt x="43177" y="6025"/>
                  </a:cubicBezTo>
                  <a:cubicBezTo>
                    <a:pt x="42884" y="5799"/>
                    <a:pt x="42614" y="5507"/>
                    <a:pt x="42321" y="5214"/>
                  </a:cubicBezTo>
                  <a:lnTo>
                    <a:pt x="42344" y="5214"/>
                  </a:lnTo>
                  <a:cubicBezTo>
                    <a:pt x="43515" y="4493"/>
                    <a:pt x="44708" y="3413"/>
                    <a:pt x="44573" y="1904"/>
                  </a:cubicBezTo>
                  <a:cubicBezTo>
                    <a:pt x="44477" y="919"/>
                    <a:pt x="43767" y="0"/>
                    <a:pt x="4278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30"/>
        <p:cNvGrpSpPr/>
        <p:nvPr/>
      </p:nvGrpSpPr>
      <p:grpSpPr>
        <a:xfrm>
          <a:off x="0" y="0"/>
          <a:ext cx="0" cy="0"/>
          <a:chOff x="0" y="0"/>
          <a:chExt cx="0" cy="0"/>
        </a:xfrm>
      </p:grpSpPr>
      <p:sp>
        <p:nvSpPr>
          <p:cNvPr id="231" name="Google Shape;231;p29"/>
          <p:cNvSpPr/>
          <p:nvPr/>
        </p:nvSpPr>
        <p:spPr>
          <a:xfrm>
            <a:off x="234152" y="222601"/>
            <a:ext cx="8675700" cy="4698300"/>
          </a:xfrm>
          <a:prstGeom prst="rect">
            <a:avLst/>
          </a:prstGeom>
          <a:solidFill>
            <a:schemeClr val="dk2"/>
          </a:solidFill>
          <a:ln>
            <a:noFill/>
          </a:ln>
          <a:effectLst>
            <a:outerShdw blurRad="171450" dist="142875" dir="8700000" algn="bl" rotWithShape="0">
              <a:schemeClr val="dk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2" name="Google Shape;232;p29"/>
          <p:cNvSpPr txBox="1">
            <a:spLocks noGrp="1"/>
          </p:cNvSpPr>
          <p:nvPr>
            <p:ph type="subTitle" idx="1"/>
          </p:nvPr>
        </p:nvSpPr>
        <p:spPr>
          <a:xfrm>
            <a:off x="1195863" y="1316900"/>
            <a:ext cx="2867100" cy="4848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2pPr>
            <a:lvl3pPr lvl="2"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3pPr>
            <a:lvl4pPr lvl="3"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4pPr>
            <a:lvl5pPr lvl="4"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5pPr>
            <a:lvl6pPr lvl="5"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6pPr>
            <a:lvl7pPr lvl="6"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7pPr>
            <a:lvl8pPr lvl="7"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8pPr>
            <a:lvl9pPr lvl="8"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9pPr>
          </a:lstStyle>
          <a:p>
            <a:endParaRPr/>
          </a:p>
        </p:txBody>
      </p:sp>
      <p:sp>
        <p:nvSpPr>
          <p:cNvPr id="233" name="Google Shape;233;p29"/>
          <p:cNvSpPr txBox="1">
            <a:spLocks noGrp="1"/>
          </p:cNvSpPr>
          <p:nvPr>
            <p:ph type="subTitle" idx="2"/>
          </p:nvPr>
        </p:nvSpPr>
        <p:spPr>
          <a:xfrm>
            <a:off x="1195863" y="1747700"/>
            <a:ext cx="2867100" cy="8415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4" name="Google Shape;234;p29"/>
          <p:cNvSpPr txBox="1">
            <a:spLocks noGrp="1"/>
          </p:cNvSpPr>
          <p:nvPr>
            <p:ph type="subTitle" idx="3"/>
          </p:nvPr>
        </p:nvSpPr>
        <p:spPr>
          <a:xfrm>
            <a:off x="5081038" y="1747700"/>
            <a:ext cx="2867100" cy="841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5" name="Google Shape;235;p29"/>
          <p:cNvSpPr txBox="1">
            <a:spLocks noGrp="1"/>
          </p:cNvSpPr>
          <p:nvPr>
            <p:ph type="subTitle" idx="4"/>
          </p:nvPr>
        </p:nvSpPr>
        <p:spPr>
          <a:xfrm>
            <a:off x="1195863" y="3442425"/>
            <a:ext cx="2867100" cy="8415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6" name="Google Shape;236;p29"/>
          <p:cNvSpPr txBox="1">
            <a:spLocks noGrp="1"/>
          </p:cNvSpPr>
          <p:nvPr>
            <p:ph type="subTitle" idx="5"/>
          </p:nvPr>
        </p:nvSpPr>
        <p:spPr>
          <a:xfrm>
            <a:off x="5081038" y="3442425"/>
            <a:ext cx="2867100" cy="841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7" name="Google Shape;237;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8" name="Google Shape;238;p29"/>
          <p:cNvSpPr txBox="1">
            <a:spLocks noGrp="1"/>
          </p:cNvSpPr>
          <p:nvPr>
            <p:ph type="subTitle" idx="6"/>
          </p:nvPr>
        </p:nvSpPr>
        <p:spPr>
          <a:xfrm>
            <a:off x="1195863" y="3011625"/>
            <a:ext cx="2867100" cy="4848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2pPr>
            <a:lvl3pPr lvl="2"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3pPr>
            <a:lvl4pPr lvl="3"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4pPr>
            <a:lvl5pPr lvl="4"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5pPr>
            <a:lvl6pPr lvl="5"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6pPr>
            <a:lvl7pPr lvl="6"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7pPr>
            <a:lvl8pPr lvl="7"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8pPr>
            <a:lvl9pPr lvl="8"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9pPr>
          </a:lstStyle>
          <a:p>
            <a:endParaRPr/>
          </a:p>
        </p:txBody>
      </p:sp>
      <p:sp>
        <p:nvSpPr>
          <p:cNvPr id="239" name="Google Shape;239;p29"/>
          <p:cNvSpPr txBox="1">
            <a:spLocks noGrp="1"/>
          </p:cNvSpPr>
          <p:nvPr>
            <p:ph type="subTitle" idx="7"/>
          </p:nvPr>
        </p:nvSpPr>
        <p:spPr>
          <a:xfrm>
            <a:off x="5081038" y="1316900"/>
            <a:ext cx="28671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2pPr>
            <a:lvl3pPr lvl="2"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3pPr>
            <a:lvl4pPr lvl="3"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4pPr>
            <a:lvl5pPr lvl="4"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5pPr>
            <a:lvl6pPr lvl="5"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6pPr>
            <a:lvl7pPr lvl="6"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7pPr>
            <a:lvl8pPr lvl="7"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8pPr>
            <a:lvl9pPr lvl="8"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9pPr>
          </a:lstStyle>
          <a:p>
            <a:endParaRPr/>
          </a:p>
        </p:txBody>
      </p:sp>
      <p:sp>
        <p:nvSpPr>
          <p:cNvPr id="240" name="Google Shape;240;p29"/>
          <p:cNvSpPr txBox="1">
            <a:spLocks noGrp="1"/>
          </p:cNvSpPr>
          <p:nvPr>
            <p:ph type="subTitle" idx="8"/>
          </p:nvPr>
        </p:nvSpPr>
        <p:spPr>
          <a:xfrm>
            <a:off x="5081038" y="3011625"/>
            <a:ext cx="28671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2pPr>
            <a:lvl3pPr lvl="2"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3pPr>
            <a:lvl4pPr lvl="3"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4pPr>
            <a:lvl5pPr lvl="4"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5pPr>
            <a:lvl6pPr lvl="5"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6pPr>
            <a:lvl7pPr lvl="6"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7pPr>
            <a:lvl8pPr lvl="7"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8pPr>
            <a:lvl9pPr lvl="8"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9pPr>
          </a:lstStyle>
          <a:p>
            <a:endParaRPr/>
          </a:p>
        </p:txBody>
      </p:sp>
      <p:grpSp>
        <p:nvGrpSpPr>
          <p:cNvPr id="241" name="Google Shape;241;p29"/>
          <p:cNvGrpSpPr/>
          <p:nvPr/>
        </p:nvGrpSpPr>
        <p:grpSpPr>
          <a:xfrm flipH="1">
            <a:off x="241057" y="219272"/>
            <a:ext cx="8681481" cy="4959322"/>
            <a:chOff x="241056" y="219272"/>
            <a:chExt cx="8681480" cy="4959322"/>
          </a:xfrm>
        </p:grpSpPr>
        <p:sp>
          <p:nvSpPr>
            <p:cNvPr id="242" name="Google Shape;242;p29"/>
            <p:cNvSpPr/>
            <p:nvPr/>
          </p:nvSpPr>
          <p:spPr>
            <a:xfrm rot="10800000" flipH="1">
              <a:off x="528252" y="4005193"/>
              <a:ext cx="598985" cy="910431"/>
            </a:xfrm>
            <a:custGeom>
              <a:avLst/>
              <a:gdLst/>
              <a:ahLst/>
              <a:cxnLst/>
              <a:rect l="l" t="t" r="r" b="b"/>
              <a:pathLst>
                <a:path w="24754" h="37625" extrusionOk="0">
                  <a:moveTo>
                    <a:pt x="12497" y="2329"/>
                  </a:moveTo>
                  <a:cubicBezTo>
                    <a:pt x="12643" y="2329"/>
                    <a:pt x="12787" y="2332"/>
                    <a:pt x="12931" y="2336"/>
                  </a:cubicBezTo>
                  <a:cubicBezTo>
                    <a:pt x="13810" y="2381"/>
                    <a:pt x="14643" y="2494"/>
                    <a:pt x="15498" y="2674"/>
                  </a:cubicBezTo>
                  <a:cubicBezTo>
                    <a:pt x="17187" y="3057"/>
                    <a:pt x="18786" y="3687"/>
                    <a:pt x="20340" y="4430"/>
                  </a:cubicBezTo>
                  <a:cubicBezTo>
                    <a:pt x="21060" y="4790"/>
                    <a:pt x="21803" y="5173"/>
                    <a:pt x="22524" y="5556"/>
                  </a:cubicBezTo>
                  <a:cubicBezTo>
                    <a:pt x="19304" y="5466"/>
                    <a:pt x="15881" y="5128"/>
                    <a:pt x="12999" y="3575"/>
                  </a:cubicBezTo>
                  <a:cubicBezTo>
                    <a:pt x="12233" y="3192"/>
                    <a:pt x="11468" y="2696"/>
                    <a:pt x="10635" y="2561"/>
                  </a:cubicBezTo>
                  <a:cubicBezTo>
                    <a:pt x="11238" y="2378"/>
                    <a:pt x="11871" y="2329"/>
                    <a:pt x="12497" y="2329"/>
                  </a:cubicBezTo>
                  <a:close/>
                  <a:moveTo>
                    <a:pt x="12459" y="5579"/>
                  </a:moveTo>
                  <a:cubicBezTo>
                    <a:pt x="13629" y="6344"/>
                    <a:pt x="15093" y="6569"/>
                    <a:pt x="16489" y="6795"/>
                  </a:cubicBezTo>
                  <a:cubicBezTo>
                    <a:pt x="18403" y="7110"/>
                    <a:pt x="20227" y="7695"/>
                    <a:pt x="21916" y="8596"/>
                  </a:cubicBezTo>
                  <a:cubicBezTo>
                    <a:pt x="22794" y="9069"/>
                    <a:pt x="23582" y="9609"/>
                    <a:pt x="24303" y="10285"/>
                  </a:cubicBezTo>
                  <a:cubicBezTo>
                    <a:pt x="23691" y="10300"/>
                    <a:pt x="23058" y="10347"/>
                    <a:pt x="22419" y="10347"/>
                  </a:cubicBezTo>
                  <a:cubicBezTo>
                    <a:pt x="22117" y="10347"/>
                    <a:pt x="21814" y="10336"/>
                    <a:pt x="21511" y="10307"/>
                  </a:cubicBezTo>
                  <a:cubicBezTo>
                    <a:pt x="20587" y="10217"/>
                    <a:pt x="19687" y="10015"/>
                    <a:pt x="18786" y="9722"/>
                  </a:cubicBezTo>
                  <a:cubicBezTo>
                    <a:pt x="17052" y="9136"/>
                    <a:pt x="15476" y="8146"/>
                    <a:pt x="14035" y="6997"/>
                  </a:cubicBezTo>
                  <a:cubicBezTo>
                    <a:pt x="13494" y="6547"/>
                    <a:pt x="12954" y="6051"/>
                    <a:pt x="12459" y="5579"/>
                  </a:cubicBezTo>
                  <a:close/>
                  <a:moveTo>
                    <a:pt x="24753" y="10397"/>
                  </a:moveTo>
                  <a:lnTo>
                    <a:pt x="24753" y="10397"/>
                  </a:lnTo>
                  <a:cubicBezTo>
                    <a:pt x="24744" y="10398"/>
                    <a:pt x="24735" y="10399"/>
                    <a:pt x="24726" y="10401"/>
                  </a:cubicBezTo>
                  <a:lnTo>
                    <a:pt x="24726" y="10401"/>
                  </a:lnTo>
                  <a:cubicBezTo>
                    <a:pt x="24729" y="10415"/>
                    <a:pt x="24730" y="10425"/>
                    <a:pt x="24734" y="10425"/>
                  </a:cubicBezTo>
                  <a:cubicBezTo>
                    <a:pt x="24738" y="10425"/>
                    <a:pt x="24743" y="10417"/>
                    <a:pt x="24753" y="10397"/>
                  </a:cubicBezTo>
                  <a:close/>
                  <a:moveTo>
                    <a:pt x="14104" y="10290"/>
                  </a:moveTo>
                  <a:cubicBezTo>
                    <a:pt x="14493" y="10829"/>
                    <a:pt x="14907" y="11326"/>
                    <a:pt x="15386" y="11771"/>
                  </a:cubicBezTo>
                  <a:cubicBezTo>
                    <a:pt x="15517" y="11893"/>
                    <a:pt x="15648" y="12013"/>
                    <a:pt x="15781" y="12130"/>
                  </a:cubicBezTo>
                  <a:lnTo>
                    <a:pt x="15781" y="12130"/>
                  </a:lnTo>
                  <a:cubicBezTo>
                    <a:pt x="15162" y="11573"/>
                    <a:pt x="14595" y="10954"/>
                    <a:pt x="14104" y="10290"/>
                  </a:cubicBezTo>
                  <a:close/>
                  <a:moveTo>
                    <a:pt x="15781" y="12130"/>
                  </a:moveTo>
                  <a:lnTo>
                    <a:pt x="15781" y="12130"/>
                  </a:lnTo>
                  <a:cubicBezTo>
                    <a:pt x="16178" y="12488"/>
                    <a:pt x="16596" y="12820"/>
                    <a:pt x="17030" y="13122"/>
                  </a:cubicBezTo>
                  <a:cubicBezTo>
                    <a:pt x="17248" y="13272"/>
                    <a:pt x="17471" y="13411"/>
                    <a:pt x="17698" y="13540"/>
                  </a:cubicBezTo>
                  <a:lnTo>
                    <a:pt x="17698" y="13540"/>
                  </a:lnTo>
                  <a:cubicBezTo>
                    <a:pt x="17618" y="13492"/>
                    <a:pt x="17537" y="13443"/>
                    <a:pt x="17457" y="13392"/>
                  </a:cubicBezTo>
                  <a:cubicBezTo>
                    <a:pt x="16863" y="13032"/>
                    <a:pt x="16312" y="12600"/>
                    <a:pt x="15781" y="12130"/>
                  </a:cubicBezTo>
                  <a:close/>
                  <a:moveTo>
                    <a:pt x="17698" y="13540"/>
                  </a:moveTo>
                  <a:lnTo>
                    <a:pt x="17698" y="13540"/>
                  </a:lnTo>
                  <a:cubicBezTo>
                    <a:pt x="18366" y="13938"/>
                    <a:pt x="19051" y="14237"/>
                    <a:pt x="19754" y="14518"/>
                  </a:cubicBezTo>
                  <a:cubicBezTo>
                    <a:pt x="20542" y="14856"/>
                    <a:pt x="21331" y="15171"/>
                    <a:pt x="22074" y="15576"/>
                  </a:cubicBezTo>
                  <a:cubicBezTo>
                    <a:pt x="22637" y="15847"/>
                    <a:pt x="23154" y="16184"/>
                    <a:pt x="23650" y="16545"/>
                  </a:cubicBezTo>
                  <a:cubicBezTo>
                    <a:pt x="23607" y="16490"/>
                    <a:pt x="23565" y="16434"/>
                    <a:pt x="23522" y="16379"/>
                  </a:cubicBezTo>
                  <a:lnTo>
                    <a:pt x="23522" y="16379"/>
                  </a:lnTo>
                  <a:cubicBezTo>
                    <a:pt x="22956" y="15948"/>
                    <a:pt x="22295" y="15622"/>
                    <a:pt x="21691" y="15351"/>
                  </a:cubicBezTo>
                  <a:cubicBezTo>
                    <a:pt x="20372" y="14721"/>
                    <a:pt x="18972" y="14268"/>
                    <a:pt x="17698" y="13540"/>
                  </a:cubicBezTo>
                  <a:close/>
                  <a:moveTo>
                    <a:pt x="9914" y="4565"/>
                  </a:moveTo>
                  <a:cubicBezTo>
                    <a:pt x="9554" y="6254"/>
                    <a:pt x="8901" y="7830"/>
                    <a:pt x="8045" y="9294"/>
                  </a:cubicBezTo>
                  <a:cubicBezTo>
                    <a:pt x="6829" y="11321"/>
                    <a:pt x="5163" y="13077"/>
                    <a:pt x="3339" y="14563"/>
                  </a:cubicBezTo>
                  <a:cubicBezTo>
                    <a:pt x="2416" y="15329"/>
                    <a:pt x="1425" y="16027"/>
                    <a:pt x="412" y="16680"/>
                  </a:cubicBezTo>
                  <a:cubicBezTo>
                    <a:pt x="1425" y="14698"/>
                    <a:pt x="2663" y="12807"/>
                    <a:pt x="4037" y="11073"/>
                  </a:cubicBezTo>
                  <a:cubicBezTo>
                    <a:pt x="4780" y="10172"/>
                    <a:pt x="5523" y="9272"/>
                    <a:pt x="6379" y="8461"/>
                  </a:cubicBezTo>
                  <a:cubicBezTo>
                    <a:pt x="7212" y="7605"/>
                    <a:pt x="8158" y="6817"/>
                    <a:pt x="8968" y="5916"/>
                  </a:cubicBezTo>
                  <a:cubicBezTo>
                    <a:pt x="9329" y="5489"/>
                    <a:pt x="9666" y="5038"/>
                    <a:pt x="9914" y="4565"/>
                  </a:cubicBezTo>
                  <a:close/>
                  <a:moveTo>
                    <a:pt x="11310" y="6502"/>
                  </a:moveTo>
                  <a:lnTo>
                    <a:pt x="11310" y="6502"/>
                  </a:lnTo>
                  <a:cubicBezTo>
                    <a:pt x="11243" y="7245"/>
                    <a:pt x="11198" y="8033"/>
                    <a:pt x="11130" y="8821"/>
                  </a:cubicBezTo>
                  <a:cubicBezTo>
                    <a:pt x="11017" y="10037"/>
                    <a:pt x="10815" y="11208"/>
                    <a:pt x="10522" y="12401"/>
                  </a:cubicBezTo>
                  <a:cubicBezTo>
                    <a:pt x="9914" y="14541"/>
                    <a:pt x="8878" y="16567"/>
                    <a:pt x="7189" y="18031"/>
                  </a:cubicBezTo>
                  <a:cubicBezTo>
                    <a:pt x="6266" y="18819"/>
                    <a:pt x="5230" y="19450"/>
                    <a:pt x="4172" y="20080"/>
                  </a:cubicBezTo>
                  <a:cubicBezTo>
                    <a:pt x="4960" y="17986"/>
                    <a:pt x="5793" y="15892"/>
                    <a:pt x="6762" y="13888"/>
                  </a:cubicBezTo>
                  <a:cubicBezTo>
                    <a:pt x="7279" y="12852"/>
                    <a:pt x="7820" y="11839"/>
                    <a:pt x="8405" y="10848"/>
                  </a:cubicBezTo>
                  <a:cubicBezTo>
                    <a:pt x="8991" y="9857"/>
                    <a:pt x="9666" y="8934"/>
                    <a:pt x="10364" y="8011"/>
                  </a:cubicBezTo>
                  <a:cubicBezTo>
                    <a:pt x="10702" y="7560"/>
                    <a:pt x="11040" y="7042"/>
                    <a:pt x="11310" y="6502"/>
                  </a:cubicBezTo>
                  <a:close/>
                  <a:moveTo>
                    <a:pt x="13404" y="10645"/>
                  </a:moveTo>
                  <a:cubicBezTo>
                    <a:pt x="13404" y="12401"/>
                    <a:pt x="13044" y="14113"/>
                    <a:pt x="12323" y="15689"/>
                  </a:cubicBezTo>
                  <a:cubicBezTo>
                    <a:pt x="11490" y="17468"/>
                    <a:pt x="10319" y="19067"/>
                    <a:pt x="8878" y="20395"/>
                  </a:cubicBezTo>
                  <a:cubicBezTo>
                    <a:pt x="8135" y="21048"/>
                    <a:pt x="7370" y="21679"/>
                    <a:pt x="6514" y="22219"/>
                  </a:cubicBezTo>
                  <a:cubicBezTo>
                    <a:pt x="7505" y="20553"/>
                    <a:pt x="8450" y="18842"/>
                    <a:pt x="9441" y="17175"/>
                  </a:cubicBezTo>
                  <a:cubicBezTo>
                    <a:pt x="9959" y="16342"/>
                    <a:pt x="10522" y="15486"/>
                    <a:pt x="11107" y="14698"/>
                  </a:cubicBezTo>
                  <a:cubicBezTo>
                    <a:pt x="11670" y="13933"/>
                    <a:pt x="12278" y="13212"/>
                    <a:pt x="12751" y="12356"/>
                  </a:cubicBezTo>
                  <a:cubicBezTo>
                    <a:pt x="13067" y="11839"/>
                    <a:pt x="13292" y="11276"/>
                    <a:pt x="13404" y="10645"/>
                  </a:cubicBezTo>
                  <a:close/>
                  <a:moveTo>
                    <a:pt x="20601" y="20844"/>
                  </a:moveTo>
                  <a:cubicBezTo>
                    <a:pt x="21111" y="21174"/>
                    <a:pt x="21643" y="21460"/>
                    <a:pt x="22164" y="21769"/>
                  </a:cubicBezTo>
                  <a:cubicBezTo>
                    <a:pt x="22794" y="22129"/>
                    <a:pt x="23380" y="22534"/>
                    <a:pt x="23943" y="22940"/>
                  </a:cubicBezTo>
                  <a:cubicBezTo>
                    <a:pt x="23927" y="22913"/>
                    <a:pt x="23912" y="22886"/>
                    <a:pt x="23897" y="22859"/>
                  </a:cubicBezTo>
                  <a:lnTo>
                    <a:pt x="23897" y="22859"/>
                  </a:lnTo>
                  <a:cubicBezTo>
                    <a:pt x="23265" y="22329"/>
                    <a:pt x="22537" y="21928"/>
                    <a:pt x="21826" y="21544"/>
                  </a:cubicBezTo>
                  <a:cubicBezTo>
                    <a:pt x="21424" y="21310"/>
                    <a:pt x="21007" y="21084"/>
                    <a:pt x="20601" y="20844"/>
                  </a:cubicBezTo>
                  <a:close/>
                  <a:moveTo>
                    <a:pt x="15822" y="24099"/>
                  </a:moveTo>
                  <a:lnTo>
                    <a:pt x="15822" y="24099"/>
                  </a:lnTo>
                  <a:cubicBezTo>
                    <a:pt x="15827" y="24118"/>
                    <a:pt x="15832" y="24137"/>
                    <a:pt x="15836" y="24156"/>
                  </a:cubicBezTo>
                  <a:cubicBezTo>
                    <a:pt x="15857" y="24232"/>
                    <a:pt x="15877" y="24309"/>
                    <a:pt x="15898" y="24386"/>
                  </a:cubicBezTo>
                  <a:lnTo>
                    <a:pt x="15898" y="24386"/>
                  </a:lnTo>
                  <a:cubicBezTo>
                    <a:pt x="15873" y="24290"/>
                    <a:pt x="15848" y="24194"/>
                    <a:pt x="15822" y="24099"/>
                  </a:cubicBezTo>
                  <a:close/>
                  <a:moveTo>
                    <a:pt x="14755" y="18166"/>
                  </a:moveTo>
                  <a:lnTo>
                    <a:pt x="14755" y="18166"/>
                  </a:lnTo>
                  <a:cubicBezTo>
                    <a:pt x="13382" y="20553"/>
                    <a:pt x="11333" y="22444"/>
                    <a:pt x="8946" y="23840"/>
                  </a:cubicBezTo>
                  <a:cubicBezTo>
                    <a:pt x="8315" y="24223"/>
                    <a:pt x="7640" y="24561"/>
                    <a:pt x="6987" y="24899"/>
                  </a:cubicBezTo>
                  <a:cubicBezTo>
                    <a:pt x="8608" y="22602"/>
                    <a:pt x="10657" y="20643"/>
                    <a:pt x="13021" y="19157"/>
                  </a:cubicBezTo>
                  <a:cubicBezTo>
                    <a:pt x="13584" y="18774"/>
                    <a:pt x="14170" y="18481"/>
                    <a:pt x="14755" y="18166"/>
                  </a:cubicBezTo>
                  <a:close/>
                  <a:moveTo>
                    <a:pt x="15898" y="24386"/>
                  </a:moveTo>
                  <a:cubicBezTo>
                    <a:pt x="16012" y="24841"/>
                    <a:pt x="16110" y="25301"/>
                    <a:pt x="16219" y="25754"/>
                  </a:cubicBezTo>
                  <a:cubicBezTo>
                    <a:pt x="16254" y="25897"/>
                    <a:pt x="16291" y="26039"/>
                    <a:pt x="16331" y="26179"/>
                  </a:cubicBezTo>
                  <a:lnTo>
                    <a:pt x="16331" y="26179"/>
                  </a:lnTo>
                  <a:cubicBezTo>
                    <a:pt x="16315" y="26113"/>
                    <a:pt x="16300" y="26046"/>
                    <a:pt x="16287" y="25980"/>
                  </a:cubicBezTo>
                  <a:cubicBezTo>
                    <a:pt x="16169" y="25451"/>
                    <a:pt x="16034" y="24905"/>
                    <a:pt x="15898" y="24386"/>
                  </a:cubicBezTo>
                  <a:close/>
                  <a:moveTo>
                    <a:pt x="19423" y="25708"/>
                  </a:moveTo>
                  <a:lnTo>
                    <a:pt x="19423" y="25708"/>
                  </a:lnTo>
                  <a:cubicBezTo>
                    <a:pt x="19552" y="25894"/>
                    <a:pt x="19678" y="26081"/>
                    <a:pt x="19799" y="26272"/>
                  </a:cubicBezTo>
                  <a:cubicBezTo>
                    <a:pt x="19955" y="26516"/>
                    <a:pt x="20103" y="26769"/>
                    <a:pt x="20246" y="27026"/>
                  </a:cubicBezTo>
                  <a:lnTo>
                    <a:pt x="20246" y="27026"/>
                  </a:lnTo>
                  <a:cubicBezTo>
                    <a:pt x="20050" y="26659"/>
                    <a:pt x="19839" y="26301"/>
                    <a:pt x="19597" y="25957"/>
                  </a:cubicBezTo>
                  <a:cubicBezTo>
                    <a:pt x="19539" y="25874"/>
                    <a:pt x="19481" y="25791"/>
                    <a:pt x="19423" y="25708"/>
                  </a:cubicBezTo>
                  <a:close/>
                  <a:moveTo>
                    <a:pt x="14733" y="22579"/>
                  </a:moveTo>
                  <a:lnTo>
                    <a:pt x="14733" y="22579"/>
                  </a:lnTo>
                  <a:cubicBezTo>
                    <a:pt x="13900" y="23615"/>
                    <a:pt x="13044" y="24584"/>
                    <a:pt x="12053" y="25417"/>
                  </a:cubicBezTo>
                  <a:cubicBezTo>
                    <a:pt x="10995" y="26362"/>
                    <a:pt x="9801" y="27173"/>
                    <a:pt x="8540" y="27826"/>
                  </a:cubicBezTo>
                  <a:cubicBezTo>
                    <a:pt x="7932" y="28164"/>
                    <a:pt x="7279" y="28412"/>
                    <a:pt x="6626" y="28682"/>
                  </a:cubicBezTo>
                  <a:cubicBezTo>
                    <a:pt x="6987" y="28186"/>
                    <a:pt x="7415" y="27714"/>
                    <a:pt x="7820" y="27263"/>
                  </a:cubicBezTo>
                  <a:cubicBezTo>
                    <a:pt x="8293" y="26723"/>
                    <a:pt x="8788" y="26250"/>
                    <a:pt x="9351" y="25754"/>
                  </a:cubicBezTo>
                  <a:cubicBezTo>
                    <a:pt x="10432" y="24831"/>
                    <a:pt x="11603" y="24043"/>
                    <a:pt x="12886" y="23390"/>
                  </a:cubicBezTo>
                  <a:cubicBezTo>
                    <a:pt x="13472" y="23097"/>
                    <a:pt x="14102" y="22805"/>
                    <a:pt x="14733" y="22579"/>
                  </a:cubicBezTo>
                  <a:close/>
                  <a:moveTo>
                    <a:pt x="16331" y="26179"/>
                  </a:moveTo>
                  <a:lnTo>
                    <a:pt x="16331" y="26179"/>
                  </a:lnTo>
                  <a:cubicBezTo>
                    <a:pt x="16468" y="26765"/>
                    <a:pt x="16670" y="27348"/>
                    <a:pt x="16872" y="27894"/>
                  </a:cubicBezTo>
                  <a:cubicBezTo>
                    <a:pt x="17300" y="29065"/>
                    <a:pt x="17773" y="30190"/>
                    <a:pt x="18201" y="31339"/>
                  </a:cubicBezTo>
                  <a:cubicBezTo>
                    <a:pt x="18202" y="31308"/>
                    <a:pt x="18203" y="31278"/>
                    <a:pt x="18204" y="31247"/>
                  </a:cubicBezTo>
                  <a:lnTo>
                    <a:pt x="18204" y="31247"/>
                  </a:lnTo>
                  <a:cubicBezTo>
                    <a:pt x="18013" y="30653"/>
                    <a:pt x="17772" y="30069"/>
                    <a:pt x="17548" y="29470"/>
                  </a:cubicBezTo>
                  <a:cubicBezTo>
                    <a:pt x="17087" y="28369"/>
                    <a:pt x="16645" y="27304"/>
                    <a:pt x="16331" y="26179"/>
                  </a:cubicBezTo>
                  <a:close/>
                  <a:moveTo>
                    <a:pt x="14147" y="26543"/>
                  </a:moveTo>
                  <a:lnTo>
                    <a:pt x="14147" y="26543"/>
                  </a:lnTo>
                  <a:cubicBezTo>
                    <a:pt x="12391" y="28547"/>
                    <a:pt x="10342" y="30236"/>
                    <a:pt x="8045" y="31474"/>
                  </a:cubicBezTo>
                  <a:cubicBezTo>
                    <a:pt x="7392" y="31812"/>
                    <a:pt x="6739" y="32150"/>
                    <a:pt x="6041" y="32352"/>
                  </a:cubicBezTo>
                  <a:cubicBezTo>
                    <a:pt x="6964" y="31429"/>
                    <a:pt x="7865" y="30528"/>
                    <a:pt x="8901" y="29740"/>
                  </a:cubicBezTo>
                  <a:cubicBezTo>
                    <a:pt x="10004" y="28862"/>
                    <a:pt x="11198" y="28096"/>
                    <a:pt x="12414" y="27443"/>
                  </a:cubicBezTo>
                  <a:cubicBezTo>
                    <a:pt x="12976" y="27151"/>
                    <a:pt x="13584" y="26880"/>
                    <a:pt x="14147" y="26543"/>
                  </a:cubicBezTo>
                  <a:close/>
                  <a:moveTo>
                    <a:pt x="14598" y="26475"/>
                  </a:moveTo>
                  <a:cubicBezTo>
                    <a:pt x="15093" y="27601"/>
                    <a:pt x="15588" y="28682"/>
                    <a:pt x="15949" y="29853"/>
                  </a:cubicBezTo>
                  <a:cubicBezTo>
                    <a:pt x="16377" y="31136"/>
                    <a:pt x="16624" y="32487"/>
                    <a:pt x="16624" y="33838"/>
                  </a:cubicBezTo>
                  <a:cubicBezTo>
                    <a:pt x="16624" y="34536"/>
                    <a:pt x="16534" y="35212"/>
                    <a:pt x="16489" y="35933"/>
                  </a:cubicBezTo>
                  <a:lnTo>
                    <a:pt x="15971" y="34311"/>
                  </a:lnTo>
                  <a:cubicBezTo>
                    <a:pt x="15769" y="33681"/>
                    <a:pt x="15588" y="33028"/>
                    <a:pt x="15408" y="32375"/>
                  </a:cubicBezTo>
                  <a:cubicBezTo>
                    <a:pt x="15071" y="31046"/>
                    <a:pt x="14800" y="29695"/>
                    <a:pt x="14688" y="28344"/>
                  </a:cubicBezTo>
                  <a:cubicBezTo>
                    <a:pt x="14620" y="27736"/>
                    <a:pt x="14598" y="27083"/>
                    <a:pt x="14598" y="26475"/>
                  </a:cubicBezTo>
                  <a:close/>
                  <a:moveTo>
                    <a:pt x="13900" y="27984"/>
                  </a:moveTo>
                  <a:lnTo>
                    <a:pt x="13900" y="27984"/>
                  </a:lnTo>
                  <a:cubicBezTo>
                    <a:pt x="13720" y="28637"/>
                    <a:pt x="13562" y="29290"/>
                    <a:pt x="13359" y="29920"/>
                  </a:cubicBezTo>
                  <a:cubicBezTo>
                    <a:pt x="13044" y="30776"/>
                    <a:pt x="12639" y="31609"/>
                    <a:pt x="12166" y="32375"/>
                  </a:cubicBezTo>
                  <a:cubicBezTo>
                    <a:pt x="11445" y="33613"/>
                    <a:pt x="10522" y="34762"/>
                    <a:pt x="9509" y="35820"/>
                  </a:cubicBezTo>
                  <a:cubicBezTo>
                    <a:pt x="9013" y="36315"/>
                    <a:pt x="8473" y="36833"/>
                    <a:pt x="7978" y="37306"/>
                  </a:cubicBezTo>
                  <a:cubicBezTo>
                    <a:pt x="8315" y="35707"/>
                    <a:pt x="9284" y="34289"/>
                    <a:pt x="10207" y="32960"/>
                  </a:cubicBezTo>
                  <a:cubicBezTo>
                    <a:pt x="10725" y="32240"/>
                    <a:pt x="11265" y="31542"/>
                    <a:pt x="11828" y="30821"/>
                  </a:cubicBezTo>
                  <a:cubicBezTo>
                    <a:pt x="12346" y="30213"/>
                    <a:pt x="12886" y="29583"/>
                    <a:pt x="13337" y="28907"/>
                  </a:cubicBezTo>
                  <a:cubicBezTo>
                    <a:pt x="13517" y="28637"/>
                    <a:pt x="13720" y="28322"/>
                    <a:pt x="13900" y="27984"/>
                  </a:cubicBezTo>
                  <a:close/>
                  <a:moveTo>
                    <a:pt x="8547" y="1"/>
                  </a:moveTo>
                  <a:cubicBezTo>
                    <a:pt x="8463" y="1"/>
                    <a:pt x="8394" y="112"/>
                    <a:pt x="8428" y="197"/>
                  </a:cubicBezTo>
                  <a:cubicBezTo>
                    <a:pt x="8676" y="647"/>
                    <a:pt x="8991" y="1053"/>
                    <a:pt x="9284" y="1480"/>
                  </a:cubicBezTo>
                  <a:cubicBezTo>
                    <a:pt x="9554" y="1863"/>
                    <a:pt x="9801" y="2291"/>
                    <a:pt x="10072" y="2674"/>
                  </a:cubicBezTo>
                  <a:lnTo>
                    <a:pt x="10139" y="2854"/>
                  </a:lnTo>
                  <a:cubicBezTo>
                    <a:pt x="10117" y="3102"/>
                    <a:pt x="10094" y="3394"/>
                    <a:pt x="10072" y="3642"/>
                  </a:cubicBezTo>
                  <a:cubicBezTo>
                    <a:pt x="9801" y="4408"/>
                    <a:pt x="9329" y="5106"/>
                    <a:pt x="8788" y="5691"/>
                  </a:cubicBezTo>
                  <a:cubicBezTo>
                    <a:pt x="8000" y="6592"/>
                    <a:pt x="7077" y="7358"/>
                    <a:pt x="6244" y="8191"/>
                  </a:cubicBezTo>
                  <a:cubicBezTo>
                    <a:pt x="4622" y="9834"/>
                    <a:pt x="3204" y="11613"/>
                    <a:pt x="1965" y="13527"/>
                  </a:cubicBezTo>
                  <a:cubicBezTo>
                    <a:pt x="1245" y="14586"/>
                    <a:pt x="637" y="15712"/>
                    <a:pt x="51" y="16860"/>
                  </a:cubicBezTo>
                  <a:cubicBezTo>
                    <a:pt x="0" y="16928"/>
                    <a:pt x="52" y="16996"/>
                    <a:pt x="119" y="16996"/>
                  </a:cubicBezTo>
                  <a:cubicBezTo>
                    <a:pt x="141" y="16996"/>
                    <a:pt x="164" y="16989"/>
                    <a:pt x="186" y="16973"/>
                  </a:cubicBezTo>
                  <a:cubicBezTo>
                    <a:pt x="2213" y="15712"/>
                    <a:pt x="4127" y="14248"/>
                    <a:pt x="5793" y="12514"/>
                  </a:cubicBezTo>
                  <a:cubicBezTo>
                    <a:pt x="7415" y="10758"/>
                    <a:pt x="8743" y="8754"/>
                    <a:pt x="9554" y="6502"/>
                  </a:cubicBezTo>
                  <a:cubicBezTo>
                    <a:pt x="9869" y="5601"/>
                    <a:pt x="10117" y="4678"/>
                    <a:pt x="10229" y="3755"/>
                  </a:cubicBezTo>
                  <a:cubicBezTo>
                    <a:pt x="10274" y="3575"/>
                    <a:pt x="10342" y="3372"/>
                    <a:pt x="10364" y="3214"/>
                  </a:cubicBezTo>
                  <a:cubicBezTo>
                    <a:pt x="10702" y="3777"/>
                    <a:pt x="11040" y="4363"/>
                    <a:pt x="11355" y="4948"/>
                  </a:cubicBezTo>
                  <a:cubicBezTo>
                    <a:pt x="11355" y="5961"/>
                    <a:pt x="10792" y="6862"/>
                    <a:pt x="10229" y="7695"/>
                  </a:cubicBezTo>
                  <a:cubicBezTo>
                    <a:pt x="9576" y="8596"/>
                    <a:pt x="8923" y="9452"/>
                    <a:pt x="8360" y="10420"/>
                  </a:cubicBezTo>
                  <a:cubicBezTo>
                    <a:pt x="7189" y="12379"/>
                    <a:pt x="6221" y="14473"/>
                    <a:pt x="5320" y="16590"/>
                  </a:cubicBezTo>
                  <a:cubicBezTo>
                    <a:pt x="4825" y="17783"/>
                    <a:pt x="4352" y="18999"/>
                    <a:pt x="3834" y="20215"/>
                  </a:cubicBezTo>
                  <a:cubicBezTo>
                    <a:pt x="3817" y="20286"/>
                    <a:pt x="3869" y="20371"/>
                    <a:pt x="3924" y="20371"/>
                  </a:cubicBezTo>
                  <a:cubicBezTo>
                    <a:pt x="3940" y="20371"/>
                    <a:pt x="3955" y="20365"/>
                    <a:pt x="3969" y="20350"/>
                  </a:cubicBezTo>
                  <a:cubicBezTo>
                    <a:pt x="4983" y="19742"/>
                    <a:pt x="5996" y="19112"/>
                    <a:pt x="6942" y="18391"/>
                  </a:cubicBezTo>
                  <a:cubicBezTo>
                    <a:pt x="7797" y="17671"/>
                    <a:pt x="8540" y="16860"/>
                    <a:pt x="9148" y="15914"/>
                  </a:cubicBezTo>
                  <a:cubicBezTo>
                    <a:pt x="10432" y="13933"/>
                    <a:pt x="11017" y="11591"/>
                    <a:pt x="11265" y="9272"/>
                  </a:cubicBezTo>
                  <a:cubicBezTo>
                    <a:pt x="11400" y="8101"/>
                    <a:pt x="11468" y="6952"/>
                    <a:pt x="11490" y="5804"/>
                  </a:cubicBezTo>
                  <a:cubicBezTo>
                    <a:pt x="11513" y="5669"/>
                    <a:pt x="11558" y="5556"/>
                    <a:pt x="11580" y="5398"/>
                  </a:cubicBezTo>
                  <a:cubicBezTo>
                    <a:pt x="12278" y="6840"/>
                    <a:pt x="12909" y="8303"/>
                    <a:pt x="13404" y="9834"/>
                  </a:cubicBezTo>
                  <a:cubicBezTo>
                    <a:pt x="13292" y="11636"/>
                    <a:pt x="12031" y="13100"/>
                    <a:pt x="10995" y="14496"/>
                  </a:cubicBezTo>
                  <a:cubicBezTo>
                    <a:pt x="9824" y="16027"/>
                    <a:pt x="8878" y="17716"/>
                    <a:pt x="7955" y="19359"/>
                  </a:cubicBezTo>
                  <a:lnTo>
                    <a:pt x="6266" y="22399"/>
                  </a:lnTo>
                  <a:cubicBezTo>
                    <a:pt x="6232" y="22450"/>
                    <a:pt x="6275" y="22513"/>
                    <a:pt x="6326" y="22513"/>
                  </a:cubicBezTo>
                  <a:cubicBezTo>
                    <a:pt x="6344" y="22513"/>
                    <a:pt x="6362" y="22506"/>
                    <a:pt x="6379" y="22489"/>
                  </a:cubicBezTo>
                  <a:cubicBezTo>
                    <a:pt x="8068" y="21454"/>
                    <a:pt x="9644" y="20125"/>
                    <a:pt x="10837" y="18571"/>
                  </a:cubicBezTo>
                  <a:cubicBezTo>
                    <a:pt x="12076" y="16973"/>
                    <a:pt x="13021" y="15126"/>
                    <a:pt x="13427" y="13122"/>
                  </a:cubicBezTo>
                  <a:cubicBezTo>
                    <a:pt x="13607" y="12311"/>
                    <a:pt x="13697" y="11456"/>
                    <a:pt x="13697" y="10645"/>
                  </a:cubicBezTo>
                  <a:lnTo>
                    <a:pt x="13765" y="10893"/>
                  </a:lnTo>
                  <a:cubicBezTo>
                    <a:pt x="14418" y="13167"/>
                    <a:pt x="14823" y="15509"/>
                    <a:pt x="14958" y="17873"/>
                  </a:cubicBezTo>
                  <a:cubicBezTo>
                    <a:pt x="12368" y="19112"/>
                    <a:pt x="10027" y="20913"/>
                    <a:pt x="8180" y="23120"/>
                  </a:cubicBezTo>
                  <a:cubicBezTo>
                    <a:pt x="7640" y="23728"/>
                    <a:pt x="7122" y="24403"/>
                    <a:pt x="6671" y="25079"/>
                  </a:cubicBezTo>
                  <a:cubicBezTo>
                    <a:pt x="6635" y="25153"/>
                    <a:pt x="6703" y="25226"/>
                    <a:pt x="6778" y="25226"/>
                  </a:cubicBezTo>
                  <a:cubicBezTo>
                    <a:pt x="6795" y="25226"/>
                    <a:pt x="6813" y="25222"/>
                    <a:pt x="6829" y="25214"/>
                  </a:cubicBezTo>
                  <a:cubicBezTo>
                    <a:pt x="9531" y="23998"/>
                    <a:pt x="12076" y="22309"/>
                    <a:pt x="13922" y="19900"/>
                  </a:cubicBezTo>
                  <a:cubicBezTo>
                    <a:pt x="14328" y="19382"/>
                    <a:pt x="14710" y="18774"/>
                    <a:pt x="14981" y="18189"/>
                  </a:cubicBezTo>
                  <a:lnTo>
                    <a:pt x="14981" y="18189"/>
                  </a:lnTo>
                  <a:cubicBezTo>
                    <a:pt x="15048" y="19585"/>
                    <a:pt x="15003" y="20981"/>
                    <a:pt x="14890" y="22377"/>
                  </a:cubicBezTo>
                  <a:cubicBezTo>
                    <a:pt x="13607" y="22895"/>
                    <a:pt x="12391" y="23458"/>
                    <a:pt x="11220" y="24201"/>
                  </a:cubicBezTo>
                  <a:cubicBezTo>
                    <a:pt x="10004" y="24989"/>
                    <a:pt x="8878" y="25935"/>
                    <a:pt x="7887" y="26970"/>
                  </a:cubicBezTo>
                  <a:cubicBezTo>
                    <a:pt x="7324" y="27556"/>
                    <a:pt x="6852" y="28209"/>
                    <a:pt x="6334" y="28884"/>
                  </a:cubicBezTo>
                  <a:cubicBezTo>
                    <a:pt x="6297" y="28958"/>
                    <a:pt x="6320" y="29032"/>
                    <a:pt x="6391" y="29032"/>
                  </a:cubicBezTo>
                  <a:cubicBezTo>
                    <a:pt x="6407" y="29032"/>
                    <a:pt x="6426" y="29028"/>
                    <a:pt x="6446" y="29020"/>
                  </a:cubicBezTo>
                  <a:cubicBezTo>
                    <a:pt x="7122" y="28794"/>
                    <a:pt x="7775" y="28502"/>
                    <a:pt x="8428" y="28186"/>
                  </a:cubicBezTo>
                  <a:cubicBezTo>
                    <a:pt x="9081" y="27849"/>
                    <a:pt x="9689" y="27466"/>
                    <a:pt x="10319" y="27083"/>
                  </a:cubicBezTo>
                  <a:cubicBezTo>
                    <a:pt x="11490" y="26295"/>
                    <a:pt x="12616" y="25372"/>
                    <a:pt x="13607" y="24291"/>
                  </a:cubicBezTo>
                  <a:cubicBezTo>
                    <a:pt x="14080" y="23795"/>
                    <a:pt x="14508" y="23255"/>
                    <a:pt x="14890" y="22670"/>
                  </a:cubicBezTo>
                  <a:lnTo>
                    <a:pt x="14890" y="22670"/>
                  </a:lnTo>
                  <a:cubicBezTo>
                    <a:pt x="14868" y="22895"/>
                    <a:pt x="14845" y="23120"/>
                    <a:pt x="14845" y="23345"/>
                  </a:cubicBezTo>
                  <a:cubicBezTo>
                    <a:pt x="14733" y="24291"/>
                    <a:pt x="14598" y="25214"/>
                    <a:pt x="14395" y="26182"/>
                  </a:cubicBezTo>
                  <a:cubicBezTo>
                    <a:pt x="13832" y="26588"/>
                    <a:pt x="13202" y="26813"/>
                    <a:pt x="12594" y="27106"/>
                  </a:cubicBezTo>
                  <a:cubicBezTo>
                    <a:pt x="11963" y="27443"/>
                    <a:pt x="11355" y="27781"/>
                    <a:pt x="10770" y="28186"/>
                  </a:cubicBezTo>
                  <a:cubicBezTo>
                    <a:pt x="9576" y="28952"/>
                    <a:pt x="8473" y="29785"/>
                    <a:pt x="7437" y="30753"/>
                  </a:cubicBezTo>
                  <a:cubicBezTo>
                    <a:pt x="6852" y="31271"/>
                    <a:pt x="6266" y="31834"/>
                    <a:pt x="5748" y="32465"/>
                  </a:cubicBezTo>
                  <a:cubicBezTo>
                    <a:pt x="5709" y="32543"/>
                    <a:pt x="5738" y="32604"/>
                    <a:pt x="5820" y="32604"/>
                  </a:cubicBezTo>
                  <a:cubicBezTo>
                    <a:pt x="5832" y="32604"/>
                    <a:pt x="5846" y="32603"/>
                    <a:pt x="5861" y="32600"/>
                  </a:cubicBezTo>
                  <a:cubicBezTo>
                    <a:pt x="7279" y="32217"/>
                    <a:pt x="8563" y="31474"/>
                    <a:pt x="9756" y="30663"/>
                  </a:cubicBezTo>
                  <a:cubicBezTo>
                    <a:pt x="10927" y="29898"/>
                    <a:pt x="12008" y="28997"/>
                    <a:pt x="13021" y="28006"/>
                  </a:cubicBezTo>
                  <a:cubicBezTo>
                    <a:pt x="13494" y="27556"/>
                    <a:pt x="13922" y="27061"/>
                    <a:pt x="14328" y="26543"/>
                  </a:cubicBezTo>
                  <a:lnTo>
                    <a:pt x="14328" y="26543"/>
                  </a:lnTo>
                  <a:cubicBezTo>
                    <a:pt x="14305" y="26633"/>
                    <a:pt x="14305" y="26723"/>
                    <a:pt x="14282" y="26813"/>
                  </a:cubicBezTo>
                  <a:cubicBezTo>
                    <a:pt x="14035" y="27488"/>
                    <a:pt x="13720" y="28074"/>
                    <a:pt x="13292" y="28659"/>
                  </a:cubicBezTo>
                  <a:cubicBezTo>
                    <a:pt x="12841" y="29335"/>
                    <a:pt x="12301" y="29965"/>
                    <a:pt x="11806" y="30573"/>
                  </a:cubicBezTo>
                  <a:cubicBezTo>
                    <a:pt x="10702" y="31924"/>
                    <a:pt x="9644" y="33343"/>
                    <a:pt x="8788" y="34874"/>
                  </a:cubicBezTo>
                  <a:cubicBezTo>
                    <a:pt x="8338" y="35707"/>
                    <a:pt x="8000" y="36608"/>
                    <a:pt x="7842" y="37509"/>
                  </a:cubicBezTo>
                  <a:cubicBezTo>
                    <a:pt x="7814" y="37580"/>
                    <a:pt x="7867" y="37624"/>
                    <a:pt x="7921" y="37624"/>
                  </a:cubicBezTo>
                  <a:cubicBezTo>
                    <a:pt x="7952" y="37624"/>
                    <a:pt x="7984" y="37609"/>
                    <a:pt x="8000" y="37576"/>
                  </a:cubicBezTo>
                  <a:cubicBezTo>
                    <a:pt x="10139" y="35640"/>
                    <a:pt x="12143" y="33365"/>
                    <a:pt x="13269" y="30686"/>
                  </a:cubicBezTo>
                  <a:cubicBezTo>
                    <a:pt x="13539" y="30078"/>
                    <a:pt x="13742" y="29425"/>
                    <a:pt x="13877" y="28749"/>
                  </a:cubicBezTo>
                  <a:cubicBezTo>
                    <a:pt x="14102" y="28006"/>
                    <a:pt x="14305" y="27286"/>
                    <a:pt x="14508" y="26520"/>
                  </a:cubicBezTo>
                  <a:lnTo>
                    <a:pt x="14508" y="26520"/>
                  </a:lnTo>
                  <a:cubicBezTo>
                    <a:pt x="14485" y="29065"/>
                    <a:pt x="15116" y="31564"/>
                    <a:pt x="15836" y="33951"/>
                  </a:cubicBezTo>
                  <a:cubicBezTo>
                    <a:pt x="16061" y="34717"/>
                    <a:pt x="16309" y="35437"/>
                    <a:pt x="16534" y="36203"/>
                  </a:cubicBezTo>
                  <a:cubicBezTo>
                    <a:pt x="16546" y="36248"/>
                    <a:pt x="16579" y="36270"/>
                    <a:pt x="16613" y="36270"/>
                  </a:cubicBezTo>
                  <a:cubicBezTo>
                    <a:pt x="16647" y="36270"/>
                    <a:pt x="16681" y="36248"/>
                    <a:pt x="16692" y="36203"/>
                  </a:cubicBezTo>
                  <a:cubicBezTo>
                    <a:pt x="16985" y="34829"/>
                    <a:pt x="16985" y="33365"/>
                    <a:pt x="16782" y="31947"/>
                  </a:cubicBezTo>
                  <a:cubicBezTo>
                    <a:pt x="16579" y="30596"/>
                    <a:pt x="16129" y="29335"/>
                    <a:pt x="15634" y="28074"/>
                  </a:cubicBezTo>
                  <a:cubicBezTo>
                    <a:pt x="15341" y="27376"/>
                    <a:pt x="15003" y="26700"/>
                    <a:pt x="14710" y="25980"/>
                  </a:cubicBezTo>
                  <a:lnTo>
                    <a:pt x="14710" y="25935"/>
                  </a:lnTo>
                  <a:cubicBezTo>
                    <a:pt x="14710" y="25867"/>
                    <a:pt x="14665" y="25845"/>
                    <a:pt x="14643" y="25845"/>
                  </a:cubicBezTo>
                  <a:cubicBezTo>
                    <a:pt x="14778" y="25237"/>
                    <a:pt x="14890" y="24629"/>
                    <a:pt x="14981" y="24021"/>
                  </a:cubicBezTo>
                  <a:cubicBezTo>
                    <a:pt x="15071" y="23480"/>
                    <a:pt x="15116" y="22985"/>
                    <a:pt x="15183" y="22444"/>
                  </a:cubicBezTo>
                  <a:cubicBezTo>
                    <a:pt x="15472" y="22964"/>
                    <a:pt x="15665" y="23524"/>
                    <a:pt x="15822" y="24099"/>
                  </a:cubicBezTo>
                  <a:lnTo>
                    <a:pt x="15822" y="24099"/>
                  </a:lnTo>
                  <a:cubicBezTo>
                    <a:pt x="15687" y="23556"/>
                    <a:pt x="15490" y="23036"/>
                    <a:pt x="15251" y="22557"/>
                  </a:cubicBezTo>
                  <a:lnTo>
                    <a:pt x="15251" y="22557"/>
                  </a:lnTo>
                  <a:cubicBezTo>
                    <a:pt x="16940" y="24471"/>
                    <a:pt x="17998" y="26903"/>
                    <a:pt x="18201" y="29470"/>
                  </a:cubicBezTo>
                  <a:cubicBezTo>
                    <a:pt x="18243" y="30070"/>
                    <a:pt x="18225" y="30649"/>
                    <a:pt x="18204" y="31247"/>
                  </a:cubicBezTo>
                  <a:lnTo>
                    <a:pt x="18204" y="31247"/>
                  </a:lnTo>
                  <a:cubicBezTo>
                    <a:pt x="18242" y="31367"/>
                    <a:pt x="18279" y="31488"/>
                    <a:pt x="18313" y="31609"/>
                  </a:cubicBezTo>
                  <a:cubicBezTo>
                    <a:pt x="18324" y="31651"/>
                    <a:pt x="18354" y="31669"/>
                    <a:pt x="18383" y="31669"/>
                  </a:cubicBezTo>
                  <a:cubicBezTo>
                    <a:pt x="18416" y="31669"/>
                    <a:pt x="18448" y="31645"/>
                    <a:pt x="18448" y="31609"/>
                  </a:cubicBezTo>
                  <a:cubicBezTo>
                    <a:pt x="18651" y="30326"/>
                    <a:pt x="18493" y="28907"/>
                    <a:pt x="18223" y="27623"/>
                  </a:cubicBezTo>
                  <a:cubicBezTo>
                    <a:pt x="17908" y="26295"/>
                    <a:pt x="17367" y="25034"/>
                    <a:pt x="16647" y="23886"/>
                  </a:cubicBezTo>
                  <a:cubicBezTo>
                    <a:pt x="16242" y="23233"/>
                    <a:pt x="15746" y="22647"/>
                    <a:pt x="15228" y="22107"/>
                  </a:cubicBezTo>
                  <a:cubicBezTo>
                    <a:pt x="15341" y="20846"/>
                    <a:pt x="15386" y="19540"/>
                    <a:pt x="15318" y="18279"/>
                  </a:cubicBezTo>
                  <a:lnTo>
                    <a:pt x="15318" y="18279"/>
                  </a:lnTo>
                  <a:cubicBezTo>
                    <a:pt x="15521" y="18842"/>
                    <a:pt x="15746" y="19382"/>
                    <a:pt x="15971" y="19900"/>
                  </a:cubicBezTo>
                  <a:cubicBezTo>
                    <a:pt x="16287" y="20620"/>
                    <a:pt x="16647" y="21319"/>
                    <a:pt x="17007" y="21994"/>
                  </a:cubicBezTo>
                  <a:cubicBezTo>
                    <a:pt x="17367" y="22670"/>
                    <a:pt x="17795" y="23345"/>
                    <a:pt x="18223" y="23998"/>
                  </a:cubicBezTo>
                  <a:cubicBezTo>
                    <a:pt x="18616" y="24587"/>
                    <a:pt x="19026" y="25142"/>
                    <a:pt x="19423" y="25708"/>
                  </a:cubicBezTo>
                  <a:lnTo>
                    <a:pt x="19423" y="25708"/>
                  </a:lnTo>
                  <a:cubicBezTo>
                    <a:pt x="19097" y="25236"/>
                    <a:pt x="18755" y="24775"/>
                    <a:pt x="18448" y="24291"/>
                  </a:cubicBezTo>
                  <a:cubicBezTo>
                    <a:pt x="17570" y="22985"/>
                    <a:pt x="16827" y="21589"/>
                    <a:pt x="16174" y="20193"/>
                  </a:cubicBezTo>
                  <a:cubicBezTo>
                    <a:pt x="15836" y="19427"/>
                    <a:pt x="15476" y="18639"/>
                    <a:pt x="15183" y="17851"/>
                  </a:cubicBezTo>
                  <a:lnTo>
                    <a:pt x="15183" y="17851"/>
                  </a:lnTo>
                  <a:cubicBezTo>
                    <a:pt x="16377" y="18706"/>
                    <a:pt x="17210" y="19967"/>
                    <a:pt x="17975" y="21206"/>
                  </a:cubicBezTo>
                  <a:cubicBezTo>
                    <a:pt x="18876" y="22602"/>
                    <a:pt x="19777" y="24043"/>
                    <a:pt x="20317" y="25642"/>
                  </a:cubicBezTo>
                  <a:cubicBezTo>
                    <a:pt x="20565" y="26430"/>
                    <a:pt x="20723" y="27218"/>
                    <a:pt x="20790" y="28051"/>
                  </a:cubicBezTo>
                  <a:cubicBezTo>
                    <a:pt x="20611" y="27707"/>
                    <a:pt x="20433" y="27362"/>
                    <a:pt x="20246" y="27026"/>
                  </a:cubicBezTo>
                  <a:lnTo>
                    <a:pt x="20246" y="27026"/>
                  </a:lnTo>
                  <a:cubicBezTo>
                    <a:pt x="20486" y="27476"/>
                    <a:pt x="20702" y="27940"/>
                    <a:pt x="20925" y="28412"/>
                  </a:cubicBezTo>
                  <a:cubicBezTo>
                    <a:pt x="20940" y="28442"/>
                    <a:pt x="20963" y="28454"/>
                    <a:pt x="20986" y="28454"/>
                  </a:cubicBezTo>
                  <a:cubicBezTo>
                    <a:pt x="21033" y="28454"/>
                    <a:pt x="21083" y="28404"/>
                    <a:pt x="21083" y="28344"/>
                  </a:cubicBezTo>
                  <a:cubicBezTo>
                    <a:pt x="21083" y="26655"/>
                    <a:pt x="20475" y="25034"/>
                    <a:pt x="19709" y="23548"/>
                  </a:cubicBezTo>
                  <a:cubicBezTo>
                    <a:pt x="19326" y="22760"/>
                    <a:pt x="18831" y="22017"/>
                    <a:pt x="18381" y="21296"/>
                  </a:cubicBezTo>
                  <a:cubicBezTo>
                    <a:pt x="17975" y="20643"/>
                    <a:pt x="17570" y="19967"/>
                    <a:pt x="17097" y="19337"/>
                  </a:cubicBezTo>
                  <a:cubicBezTo>
                    <a:pt x="16579" y="18661"/>
                    <a:pt x="15994" y="18076"/>
                    <a:pt x="15296" y="17603"/>
                  </a:cubicBezTo>
                  <a:cubicBezTo>
                    <a:pt x="15228" y="16747"/>
                    <a:pt x="15161" y="15914"/>
                    <a:pt x="15048" y="15059"/>
                  </a:cubicBezTo>
                  <a:lnTo>
                    <a:pt x="15048" y="15059"/>
                  </a:lnTo>
                  <a:cubicBezTo>
                    <a:pt x="15949" y="16297"/>
                    <a:pt x="16849" y="17536"/>
                    <a:pt x="17908" y="18639"/>
                  </a:cubicBezTo>
                  <a:cubicBezTo>
                    <a:pt x="18471" y="19224"/>
                    <a:pt x="19101" y="19787"/>
                    <a:pt x="19732" y="20283"/>
                  </a:cubicBezTo>
                  <a:cubicBezTo>
                    <a:pt x="20009" y="20483"/>
                    <a:pt x="20302" y="20667"/>
                    <a:pt x="20601" y="20844"/>
                  </a:cubicBezTo>
                  <a:lnTo>
                    <a:pt x="20601" y="20844"/>
                  </a:lnTo>
                  <a:cubicBezTo>
                    <a:pt x="20405" y="20717"/>
                    <a:pt x="20212" y="20584"/>
                    <a:pt x="20024" y="20440"/>
                  </a:cubicBezTo>
                  <a:cubicBezTo>
                    <a:pt x="18673" y="19495"/>
                    <a:pt x="17570" y="18279"/>
                    <a:pt x="16557" y="16973"/>
                  </a:cubicBezTo>
                  <a:cubicBezTo>
                    <a:pt x="16061" y="16342"/>
                    <a:pt x="15543" y="15667"/>
                    <a:pt x="15071" y="14946"/>
                  </a:cubicBezTo>
                  <a:lnTo>
                    <a:pt x="15071" y="14946"/>
                  </a:lnTo>
                  <a:cubicBezTo>
                    <a:pt x="18110" y="16117"/>
                    <a:pt x="20813" y="18144"/>
                    <a:pt x="22682" y="20778"/>
                  </a:cubicBezTo>
                  <a:cubicBezTo>
                    <a:pt x="23137" y="21450"/>
                    <a:pt x="23508" y="22163"/>
                    <a:pt x="23897" y="22859"/>
                  </a:cubicBezTo>
                  <a:lnTo>
                    <a:pt x="23897" y="22859"/>
                  </a:lnTo>
                  <a:cubicBezTo>
                    <a:pt x="24005" y="22949"/>
                    <a:pt x="24111" y="23044"/>
                    <a:pt x="24213" y="23142"/>
                  </a:cubicBezTo>
                  <a:cubicBezTo>
                    <a:pt x="24233" y="23163"/>
                    <a:pt x="24254" y="23171"/>
                    <a:pt x="24272" y="23171"/>
                  </a:cubicBezTo>
                  <a:cubicBezTo>
                    <a:pt x="24313" y="23171"/>
                    <a:pt x="24341" y="23129"/>
                    <a:pt x="24325" y="23097"/>
                  </a:cubicBezTo>
                  <a:cubicBezTo>
                    <a:pt x="24010" y="22309"/>
                    <a:pt x="23605" y="21566"/>
                    <a:pt x="23109" y="20868"/>
                  </a:cubicBezTo>
                  <a:cubicBezTo>
                    <a:pt x="22637" y="20170"/>
                    <a:pt x="22141" y="19517"/>
                    <a:pt x="21533" y="18887"/>
                  </a:cubicBezTo>
                  <a:cubicBezTo>
                    <a:pt x="20385" y="17648"/>
                    <a:pt x="19034" y="16567"/>
                    <a:pt x="17525" y="15734"/>
                  </a:cubicBezTo>
                  <a:cubicBezTo>
                    <a:pt x="16737" y="15329"/>
                    <a:pt x="15881" y="14991"/>
                    <a:pt x="15048" y="14698"/>
                  </a:cubicBezTo>
                  <a:cubicBezTo>
                    <a:pt x="15048" y="14698"/>
                    <a:pt x="15048" y="14676"/>
                    <a:pt x="15003" y="14676"/>
                  </a:cubicBezTo>
                  <a:cubicBezTo>
                    <a:pt x="14981" y="14653"/>
                    <a:pt x="14981" y="14653"/>
                    <a:pt x="14958" y="14653"/>
                  </a:cubicBezTo>
                  <a:cubicBezTo>
                    <a:pt x="14733" y="13100"/>
                    <a:pt x="14373" y="11546"/>
                    <a:pt x="13922" y="10037"/>
                  </a:cubicBezTo>
                  <a:lnTo>
                    <a:pt x="13922" y="10037"/>
                  </a:lnTo>
                  <a:cubicBezTo>
                    <a:pt x="13982" y="10122"/>
                    <a:pt x="14042" y="10206"/>
                    <a:pt x="14104" y="10290"/>
                  </a:cubicBezTo>
                  <a:lnTo>
                    <a:pt x="14104" y="10290"/>
                  </a:lnTo>
                  <a:cubicBezTo>
                    <a:pt x="13981" y="10120"/>
                    <a:pt x="13861" y="9945"/>
                    <a:pt x="13742" y="9767"/>
                  </a:cubicBezTo>
                  <a:lnTo>
                    <a:pt x="13742" y="9767"/>
                  </a:lnTo>
                  <a:cubicBezTo>
                    <a:pt x="15048" y="10713"/>
                    <a:pt x="16669" y="11073"/>
                    <a:pt x="18065" y="11794"/>
                  </a:cubicBezTo>
                  <a:cubicBezTo>
                    <a:pt x="19574" y="12582"/>
                    <a:pt x="20948" y="13595"/>
                    <a:pt x="22164" y="14811"/>
                  </a:cubicBezTo>
                  <a:cubicBezTo>
                    <a:pt x="22674" y="15300"/>
                    <a:pt x="23110" y="15845"/>
                    <a:pt x="23522" y="16379"/>
                  </a:cubicBezTo>
                  <a:lnTo>
                    <a:pt x="23522" y="16379"/>
                  </a:lnTo>
                  <a:cubicBezTo>
                    <a:pt x="23757" y="16558"/>
                    <a:pt x="23976" y="16754"/>
                    <a:pt x="24168" y="16973"/>
                  </a:cubicBezTo>
                  <a:cubicBezTo>
                    <a:pt x="24181" y="17000"/>
                    <a:pt x="24203" y="17010"/>
                    <a:pt x="24226" y="17010"/>
                  </a:cubicBezTo>
                  <a:cubicBezTo>
                    <a:pt x="24278" y="17010"/>
                    <a:pt x="24334" y="16952"/>
                    <a:pt x="24303" y="16905"/>
                  </a:cubicBezTo>
                  <a:cubicBezTo>
                    <a:pt x="23875" y="16162"/>
                    <a:pt x="23312" y="15486"/>
                    <a:pt x="22749" y="14878"/>
                  </a:cubicBezTo>
                  <a:cubicBezTo>
                    <a:pt x="22164" y="14225"/>
                    <a:pt x="21511" y="13662"/>
                    <a:pt x="20835" y="13122"/>
                  </a:cubicBezTo>
                  <a:cubicBezTo>
                    <a:pt x="20182" y="12627"/>
                    <a:pt x="19484" y="12176"/>
                    <a:pt x="18763" y="11771"/>
                  </a:cubicBezTo>
                  <a:cubicBezTo>
                    <a:pt x="17998" y="11343"/>
                    <a:pt x="17187" y="11050"/>
                    <a:pt x="16332" y="10735"/>
                  </a:cubicBezTo>
                  <a:cubicBezTo>
                    <a:pt x="15431" y="10397"/>
                    <a:pt x="14530" y="10060"/>
                    <a:pt x="13765" y="9497"/>
                  </a:cubicBezTo>
                  <a:cubicBezTo>
                    <a:pt x="13742" y="9474"/>
                    <a:pt x="13742" y="9429"/>
                    <a:pt x="13720" y="9407"/>
                  </a:cubicBezTo>
                  <a:cubicBezTo>
                    <a:pt x="13314" y="8168"/>
                    <a:pt x="12819" y="6952"/>
                    <a:pt x="12278" y="5781"/>
                  </a:cubicBezTo>
                  <a:cubicBezTo>
                    <a:pt x="12166" y="5556"/>
                    <a:pt x="12076" y="5353"/>
                    <a:pt x="11963" y="5128"/>
                  </a:cubicBezTo>
                  <a:lnTo>
                    <a:pt x="11963" y="5128"/>
                  </a:lnTo>
                  <a:cubicBezTo>
                    <a:pt x="14418" y="7740"/>
                    <a:pt x="17638" y="9992"/>
                    <a:pt x="21285" y="10420"/>
                  </a:cubicBezTo>
                  <a:cubicBezTo>
                    <a:pt x="21802" y="10482"/>
                    <a:pt x="22332" y="10511"/>
                    <a:pt x="22866" y="10511"/>
                  </a:cubicBezTo>
                  <a:cubicBezTo>
                    <a:pt x="23488" y="10511"/>
                    <a:pt x="24113" y="10472"/>
                    <a:pt x="24726" y="10401"/>
                  </a:cubicBezTo>
                  <a:lnTo>
                    <a:pt x="24726" y="10401"/>
                  </a:lnTo>
                  <a:cubicBezTo>
                    <a:pt x="24721" y="10367"/>
                    <a:pt x="24712" y="10309"/>
                    <a:pt x="24663" y="10285"/>
                  </a:cubicBezTo>
                  <a:cubicBezTo>
                    <a:pt x="23199" y="9181"/>
                    <a:pt x="21668" y="8191"/>
                    <a:pt x="19934" y="7515"/>
                  </a:cubicBezTo>
                  <a:cubicBezTo>
                    <a:pt x="19101" y="7177"/>
                    <a:pt x="18201" y="6930"/>
                    <a:pt x="17300" y="6727"/>
                  </a:cubicBezTo>
                  <a:cubicBezTo>
                    <a:pt x="16287" y="6547"/>
                    <a:pt x="15251" y="6434"/>
                    <a:pt x="14260" y="6142"/>
                  </a:cubicBezTo>
                  <a:cubicBezTo>
                    <a:pt x="13787" y="6006"/>
                    <a:pt x="13337" y="5804"/>
                    <a:pt x="12886" y="5556"/>
                  </a:cubicBezTo>
                  <a:cubicBezTo>
                    <a:pt x="12616" y="5421"/>
                    <a:pt x="12368" y="5218"/>
                    <a:pt x="12143" y="5016"/>
                  </a:cubicBezTo>
                  <a:cubicBezTo>
                    <a:pt x="11918" y="4813"/>
                    <a:pt x="11670" y="4655"/>
                    <a:pt x="11468" y="4408"/>
                  </a:cubicBezTo>
                  <a:cubicBezTo>
                    <a:pt x="11310" y="4183"/>
                    <a:pt x="11198" y="3890"/>
                    <a:pt x="11040" y="3642"/>
                  </a:cubicBezTo>
                  <a:cubicBezTo>
                    <a:pt x="10905" y="3349"/>
                    <a:pt x="10702" y="3102"/>
                    <a:pt x="10567" y="2831"/>
                  </a:cubicBezTo>
                  <a:cubicBezTo>
                    <a:pt x="10567" y="2786"/>
                    <a:pt x="10545" y="2786"/>
                    <a:pt x="10545" y="2764"/>
                  </a:cubicBezTo>
                  <a:lnTo>
                    <a:pt x="10545" y="2764"/>
                  </a:lnTo>
                  <a:cubicBezTo>
                    <a:pt x="11355" y="2876"/>
                    <a:pt x="12053" y="3304"/>
                    <a:pt x="12796" y="3665"/>
                  </a:cubicBezTo>
                  <a:cubicBezTo>
                    <a:pt x="13517" y="4070"/>
                    <a:pt x="14282" y="4363"/>
                    <a:pt x="15093" y="4633"/>
                  </a:cubicBezTo>
                  <a:cubicBezTo>
                    <a:pt x="16714" y="5128"/>
                    <a:pt x="18426" y="5376"/>
                    <a:pt x="20092" y="5534"/>
                  </a:cubicBezTo>
                  <a:cubicBezTo>
                    <a:pt x="21038" y="5601"/>
                    <a:pt x="22006" y="5669"/>
                    <a:pt x="22952" y="5759"/>
                  </a:cubicBezTo>
                  <a:cubicBezTo>
                    <a:pt x="23064" y="5759"/>
                    <a:pt x="23132" y="5646"/>
                    <a:pt x="23019" y="5556"/>
                  </a:cubicBezTo>
                  <a:cubicBezTo>
                    <a:pt x="21488" y="4633"/>
                    <a:pt x="19889" y="3845"/>
                    <a:pt x="18223" y="3214"/>
                  </a:cubicBezTo>
                  <a:cubicBezTo>
                    <a:pt x="16624" y="2606"/>
                    <a:pt x="14935" y="2178"/>
                    <a:pt x="13202" y="2088"/>
                  </a:cubicBezTo>
                  <a:cubicBezTo>
                    <a:pt x="12965" y="2077"/>
                    <a:pt x="12725" y="2069"/>
                    <a:pt x="12482" y="2069"/>
                  </a:cubicBezTo>
                  <a:cubicBezTo>
                    <a:pt x="11756" y="2069"/>
                    <a:pt x="11017" y="2145"/>
                    <a:pt x="10342" y="2449"/>
                  </a:cubicBezTo>
                  <a:cubicBezTo>
                    <a:pt x="10117" y="2088"/>
                    <a:pt x="9892" y="1751"/>
                    <a:pt x="9666" y="1390"/>
                  </a:cubicBezTo>
                  <a:cubicBezTo>
                    <a:pt x="9351" y="917"/>
                    <a:pt x="9013" y="467"/>
                    <a:pt x="8631" y="39"/>
                  </a:cubicBezTo>
                  <a:cubicBezTo>
                    <a:pt x="8603" y="12"/>
                    <a:pt x="8575" y="1"/>
                    <a:pt x="8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3" name="Google Shape;243;p29"/>
            <p:cNvSpPr/>
            <p:nvPr/>
          </p:nvSpPr>
          <p:spPr>
            <a:xfrm flipH="1">
              <a:off x="241056" y="219272"/>
              <a:ext cx="1352145" cy="403479"/>
            </a:xfrm>
            <a:custGeom>
              <a:avLst/>
              <a:gdLst/>
              <a:ahLst/>
              <a:cxnLst/>
              <a:rect l="l" t="t" r="r" b="b"/>
              <a:pathLst>
                <a:path w="56783" h="16944" extrusionOk="0">
                  <a:moveTo>
                    <a:pt x="46" y="1"/>
                  </a:moveTo>
                  <a:cubicBezTo>
                    <a:pt x="23" y="1"/>
                    <a:pt x="1" y="18"/>
                    <a:pt x="1" y="51"/>
                  </a:cubicBezTo>
                  <a:cubicBezTo>
                    <a:pt x="91" y="1898"/>
                    <a:pt x="901" y="3699"/>
                    <a:pt x="2343" y="4915"/>
                  </a:cubicBezTo>
                  <a:cubicBezTo>
                    <a:pt x="3831" y="6194"/>
                    <a:pt x="5769" y="6634"/>
                    <a:pt x="7682" y="6634"/>
                  </a:cubicBezTo>
                  <a:cubicBezTo>
                    <a:pt x="7824" y="6634"/>
                    <a:pt x="7966" y="6631"/>
                    <a:pt x="8107" y="6627"/>
                  </a:cubicBezTo>
                  <a:cubicBezTo>
                    <a:pt x="10291" y="6582"/>
                    <a:pt x="12430" y="6041"/>
                    <a:pt x="14592" y="5884"/>
                  </a:cubicBezTo>
                  <a:cubicBezTo>
                    <a:pt x="15045" y="5843"/>
                    <a:pt x="15508" y="5819"/>
                    <a:pt x="15972" y="5819"/>
                  </a:cubicBezTo>
                  <a:cubicBezTo>
                    <a:pt x="17589" y="5819"/>
                    <a:pt x="19230" y="6115"/>
                    <a:pt x="20559" y="7077"/>
                  </a:cubicBezTo>
                  <a:cubicBezTo>
                    <a:pt x="22226" y="8270"/>
                    <a:pt x="23081" y="10184"/>
                    <a:pt x="24590" y="11513"/>
                  </a:cubicBezTo>
                  <a:cubicBezTo>
                    <a:pt x="26007" y="12758"/>
                    <a:pt x="27894" y="13205"/>
                    <a:pt x="29745" y="13205"/>
                  </a:cubicBezTo>
                  <a:cubicBezTo>
                    <a:pt x="29836" y="13205"/>
                    <a:pt x="29926" y="13204"/>
                    <a:pt x="30017" y="13202"/>
                  </a:cubicBezTo>
                  <a:cubicBezTo>
                    <a:pt x="31008" y="13157"/>
                    <a:pt x="32021" y="12999"/>
                    <a:pt x="32967" y="12751"/>
                  </a:cubicBezTo>
                  <a:cubicBezTo>
                    <a:pt x="34092" y="12459"/>
                    <a:pt x="35218" y="12098"/>
                    <a:pt x="36344" y="11851"/>
                  </a:cubicBezTo>
                  <a:cubicBezTo>
                    <a:pt x="36921" y="11742"/>
                    <a:pt x="37513" y="11665"/>
                    <a:pt x="38099" y="11665"/>
                  </a:cubicBezTo>
                  <a:cubicBezTo>
                    <a:pt x="38725" y="11665"/>
                    <a:pt x="39343" y="11753"/>
                    <a:pt x="39925" y="11986"/>
                  </a:cubicBezTo>
                  <a:cubicBezTo>
                    <a:pt x="40870" y="12346"/>
                    <a:pt x="41658" y="13022"/>
                    <a:pt x="42402" y="13675"/>
                  </a:cubicBezTo>
                  <a:cubicBezTo>
                    <a:pt x="43167" y="14350"/>
                    <a:pt x="43910" y="15048"/>
                    <a:pt x="44811" y="15566"/>
                  </a:cubicBezTo>
                  <a:cubicBezTo>
                    <a:pt x="45757" y="16084"/>
                    <a:pt x="46770" y="16422"/>
                    <a:pt x="47783" y="16647"/>
                  </a:cubicBezTo>
                  <a:cubicBezTo>
                    <a:pt x="48769" y="16860"/>
                    <a:pt x="49771" y="16944"/>
                    <a:pt x="50777" y="16944"/>
                  </a:cubicBezTo>
                  <a:cubicBezTo>
                    <a:pt x="52116" y="16944"/>
                    <a:pt x="53462" y="16795"/>
                    <a:pt x="54786" y="16602"/>
                  </a:cubicBezTo>
                  <a:cubicBezTo>
                    <a:pt x="55372" y="16512"/>
                    <a:pt x="55957" y="16399"/>
                    <a:pt x="56565" y="16287"/>
                  </a:cubicBezTo>
                  <a:cubicBezTo>
                    <a:pt x="56782" y="16243"/>
                    <a:pt x="56727" y="15970"/>
                    <a:pt x="56582" y="15970"/>
                  </a:cubicBezTo>
                  <a:cubicBezTo>
                    <a:pt x="56577" y="15970"/>
                    <a:pt x="56571" y="15971"/>
                    <a:pt x="56565" y="15971"/>
                  </a:cubicBezTo>
                  <a:cubicBezTo>
                    <a:pt x="54584" y="16286"/>
                    <a:pt x="52602" y="16632"/>
                    <a:pt x="50596" y="16632"/>
                  </a:cubicBezTo>
                  <a:cubicBezTo>
                    <a:pt x="50162" y="16632"/>
                    <a:pt x="49728" y="16615"/>
                    <a:pt x="49292" y="16579"/>
                  </a:cubicBezTo>
                  <a:cubicBezTo>
                    <a:pt x="47130" y="16377"/>
                    <a:pt x="45126" y="15634"/>
                    <a:pt x="43437" y="14215"/>
                  </a:cubicBezTo>
                  <a:cubicBezTo>
                    <a:pt x="42672" y="13562"/>
                    <a:pt x="41996" y="12864"/>
                    <a:pt x="41186" y="12301"/>
                  </a:cubicBezTo>
                  <a:cubicBezTo>
                    <a:pt x="40352" y="11738"/>
                    <a:pt x="39407" y="11400"/>
                    <a:pt x="38393" y="11333"/>
                  </a:cubicBezTo>
                  <a:cubicBezTo>
                    <a:pt x="38278" y="11327"/>
                    <a:pt x="38164" y="11324"/>
                    <a:pt x="38049" y="11324"/>
                  </a:cubicBezTo>
                  <a:cubicBezTo>
                    <a:pt x="35966" y="11324"/>
                    <a:pt x="33959" y="12256"/>
                    <a:pt x="31931" y="12661"/>
                  </a:cubicBezTo>
                  <a:cubicBezTo>
                    <a:pt x="31125" y="12817"/>
                    <a:pt x="30289" y="12917"/>
                    <a:pt x="29460" y="12917"/>
                  </a:cubicBezTo>
                  <a:cubicBezTo>
                    <a:pt x="28250" y="12917"/>
                    <a:pt x="27055" y="12705"/>
                    <a:pt x="25986" y="12143"/>
                  </a:cubicBezTo>
                  <a:cubicBezTo>
                    <a:pt x="24162" y="11220"/>
                    <a:pt x="23194" y="9396"/>
                    <a:pt x="21888" y="7933"/>
                  </a:cubicBezTo>
                  <a:cubicBezTo>
                    <a:pt x="21235" y="7190"/>
                    <a:pt x="20447" y="6604"/>
                    <a:pt x="19546" y="6221"/>
                  </a:cubicBezTo>
                  <a:cubicBezTo>
                    <a:pt x="18668" y="5838"/>
                    <a:pt x="17722" y="5658"/>
                    <a:pt x="16776" y="5591"/>
                  </a:cubicBezTo>
                  <a:cubicBezTo>
                    <a:pt x="16483" y="5572"/>
                    <a:pt x="16190" y="5563"/>
                    <a:pt x="15898" y="5563"/>
                  </a:cubicBezTo>
                  <a:cubicBezTo>
                    <a:pt x="14130" y="5563"/>
                    <a:pt x="12391" y="5883"/>
                    <a:pt x="10652" y="6154"/>
                  </a:cubicBezTo>
                  <a:cubicBezTo>
                    <a:pt x="9653" y="6299"/>
                    <a:pt x="8617" y="6421"/>
                    <a:pt x="7584" y="6421"/>
                  </a:cubicBezTo>
                  <a:cubicBezTo>
                    <a:pt x="6380" y="6421"/>
                    <a:pt x="5181" y="6256"/>
                    <a:pt x="4054" y="5771"/>
                  </a:cubicBezTo>
                  <a:cubicBezTo>
                    <a:pt x="2297" y="4983"/>
                    <a:pt x="901" y="3339"/>
                    <a:pt x="338" y="1493"/>
                  </a:cubicBezTo>
                  <a:cubicBezTo>
                    <a:pt x="203" y="997"/>
                    <a:pt x="113" y="547"/>
                    <a:pt x="91" y="51"/>
                  </a:cubicBezTo>
                  <a:cubicBezTo>
                    <a:pt x="91" y="18"/>
                    <a:pt x="68" y="1"/>
                    <a:pt x="4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4" name="Google Shape;244;p29"/>
            <p:cNvSpPr/>
            <p:nvPr/>
          </p:nvSpPr>
          <p:spPr>
            <a:xfrm rot="-2700000" flipH="1">
              <a:off x="7690877" y="4354432"/>
              <a:ext cx="1259046" cy="444052"/>
            </a:xfrm>
            <a:custGeom>
              <a:avLst/>
              <a:gdLst/>
              <a:ahLst/>
              <a:cxnLst/>
              <a:rect l="l" t="t" r="r" b="b"/>
              <a:pathLst>
                <a:path w="77652" h="27387" extrusionOk="0">
                  <a:moveTo>
                    <a:pt x="42758" y="221"/>
                  </a:moveTo>
                  <a:cubicBezTo>
                    <a:pt x="42867" y="221"/>
                    <a:pt x="42977" y="233"/>
                    <a:pt x="43087" y="260"/>
                  </a:cubicBezTo>
                  <a:cubicBezTo>
                    <a:pt x="43785" y="418"/>
                    <a:pt x="44213" y="1116"/>
                    <a:pt x="44303" y="1836"/>
                  </a:cubicBezTo>
                  <a:cubicBezTo>
                    <a:pt x="44506" y="3300"/>
                    <a:pt x="43290" y="4313"/>
                    <a:pt x="42119" y="5011"/>
                  </a:cubicBezTo>
                  <a:cubicBezTo>
                    <a:pt x="41263" y="3998"/>
                    <a:pt x="40610" y="2669"/>
                    <a:pt x="41128" y="1431"/>
                  </a:cubicBezTo>
                  <a:cubicBezTo>
                    <a:pt x="41382" y="766"/>
                    <a:pt x="42043" y="221"/>
                    <a:pt x="42758" y="221"/>
                  </a:cubicBezTo>
                  <a:close/>
                  <a:moveTo>
                    <a:pt x="42786" y="0"/>
                  </a:moveTo>
                  <a:cubicBezTo>
                    <a:pt x="42623" y="0"/>
                    <a:pt x="42453" y="25"/>
                    <a:pt x="42276" y="80"/>
                  </a:cubicBezTo>
                  <a:cubicBezTo>
                    <a:pt x="40745" y="598"/>
                    <a:pt x="40520" y="2354"/>
                    <a:pt x="41038" y="3660"/>
                  </a:cubicBezTo>
                  <a:cubicBezTo>
                    <a:pt x="41263" y="4201"/>
                    <a:pt x="41533" y="4674"/>
                    <a:pt x="41894" y="5124"/>
                  </a:cubicBezTo>
                  <a:cubicBezTo>
                    <a:pt x="41826" y="5169"/>
                    <a:pt x="41736" y="5214"/>
                    <a:pt x="41646" y="5259"/>
                  </a:cubicBezTo>
                  <a:cubicBezTo>
                    <a:pt x="38674" y="6835"/>
                    <a:pt x="35296" y="7376"/>
                    <a:pt x="31963" y="7736"/>
                  </a:cubicBezTo>
                  <a:cubicBezTo>
                    <a:pt x="28698" y="8096"/>
                    <a:pt x="25411" y="8299"/>
                    <a:pt x="22236" y="9110"/>
                  </a:cubicBezTo>
                  <a:cubicBezTo>
                    <a:pt x="19353" y="9853"/>
                    <a:pt x="16629" y="11091"/>
                    <a:pt x="14084" y="12667"/>
                  </a:cubicBezTo>
                  <a:cubicBezTo>
                    <a:pt x="8950" y="15865"/>
                    <a:pt x="4694" y="20413"/>
                    <a:pt x="1294" y="25367"/>
                  </a:cubicBezTo>
                  <a:cubicBezTo>
                    <a:pt x="866" y="25953"/>
                    <a:pt x="461" y="26561"/>
                    <a:pt x="78" y="27191"/>
                  </a:cubicBezTo>
                  <a:cubicBezTo>
                    <a:pt x="1" y="27300"/>
                    <a:pt x="104" y="27387"/>
                    <a:pt x="206" y="27387"/>
                  </a:cubicBezTo>
                  <a:cubicBezTo>
                    <a:pt x="252" y="27387"/>
                    <a:pt x="298" y="27369"/>
                    <a:pt x="326" y="27326"/>
                  </a:cubicBezTo>
                  <a:cubicBezTo>
                    <a:pt x="3771" y="21877"/>
                    <a:pt x="8095" y="16833"/>
                    <a:pt x="13499" y="13275"/>
                  </a:cubicBezTo>
                  <a:cubicBezTo>
                    <a:pt x="16178" y="11541"/>
                    <a:pt x="19083" y="10190"/>
                    <a:pt x="22168" y="9380"/>
                  </a:cubicBezTo>
                  <a:cubicBezTo>
                    <a:pt x="25568" y="8479"/>
                    <a:pt x="29149" y="8321"/>
                    <a:pt x="32639" y="7961"/>
                  </a:cubicBezTo>
                  <a:cubicBezTo>
                    <a:pt x="35881" y="7601"/>
                    <a:pt x="39237" y="7015"/>
                    <a:pt x="42074" y="5372"/>
                  </a:cubicBezTo>
                  <a:cubicBezTo>
                    <a:pt x="42682" y="6070"/>
                    <a:pt x="43447" y="6700"/>
                    <a:pt x="44235" y="7196"/>
                  </a:cubicBezTo>
                  <a:cubicBezTo>
                    <a:pt x="47185" y="9110"/>
                    <a:pt x="50743" y="10168"/>
                    <a:pt x="54233" y="10326"/>
                  </a:cubicBezTo>
                  <a:cubicBezTo>
                    <a:pt x="54523" y="10339"/>
                    <a:pt x="54812" y="10346"/>
                    <a:pt x="55099" y="10346"/>
                  </a:cubicBezTo>
                  <a:cubicBezTo>
                    <a:pt x="61997" y="10346"/>
                    <a:pt x="68161" y="6590"/>
                    <a:pt x="74927" y="5574"/>
                  </a:cubicBezTo>
                  <a:cubicBezTo>
                    <a:pt x="75783" y="5439"/>
                    <a:pt x="76661" y="5349"/>
                    <a:pt x="77562" y="5349"/>
                  </a:cubicBezTo>
                  <a:cubicBezTo>
                    <a:pt x="77652" y="5282"/>
                    <a:pt x="77629" y="5124"/>
                    <a:pt x="77539" y="5124"/>
                  </a:cubicBezTo>
                  <a:cubicBezTo>
                    <a:pt x="70694" y="5237"/>
                    <a:pt x="64614" y="8884"/>
                    <a:pt x="57926" y="9763"/>
                  </a:cubicBezTo>
                  <a:cubicBezTo>
                    <a:pt x="57028" y="9878"/>
                    <a:pt x="56124" y="9936"/>
                    <a:pt x="55222" y="9936"/>
                  </a:cubicBezTo>
                  <a:cubicBezTo>
                    <a:pt x="52615" y="9936"/>
                    <a:pt x="50016" y="9455"/>
                    <a:pt x="47591" y="8502"/>
                  </a:cubicBezTo>
                  <a:cubicBezTo>
                    <a:pt x="46037" y="7871"/>
                    <a:pt x="44461" y="7128"/>
                    <a:pt x="43177" y="6025"/>
                  </a:cubicBezTo>
                  <a:cubicBezTo>
                    <a:pt x="42884" y="5799"/>
                    <a:pt x="42614" y="5507"/>
                    <a:pt x="42321" y="5214"/>
                  </a:cubicBezTo>
                  <a:lnTo>
                    <a:pt x="42344" y="5214"/>
                  </a:lnTo>
                  <a:cubicBezTo>
                    <a:pt x="43515" y="4493"/>
                    <a:pt x="44708" y="3413"/>
                    <a:pt x="44573" y="1904"/>
                  </a:cubicBezTo>
                  <a:cubicBezTo>
                    <a:pt x="44477" y="919"/>
                    <a:pt x="43767" y="0"/>
                    <a:pt x="4278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2"/>
        <p:cNvGrpSpPr/>
        <p:nvPr/>
      </p:nvGrpSpPr>
      <p:grpSpPr>
        <a:xfrm>
          <a:off x="0" y="0"/>
          <a:ext cx="0" cy="0"/>
          <a:chOff x="0" y="0"/>
          <a:chExt cx="0" cy="0"/>
        </a:xfrm>
      </p:grpSpPr>
      <p:sp>
        <p:nvSpPr>
          <p:cNvPr id="303" name="Google Shape;303;p34"/>
          <p:cNvSpPr/>
          <p:nvPr/>
        </p:nvSpPr>
        <p:spPr>
          <a:xfrm>
            <a:off x="234152" y="222601"/>
            <a:ext cx="8675700" cy="4698300"/>
          </a:xfrm>
          <a:prstGeom prst="rect">
            <a:avLst/>
          </a:prstGeom>
          <a:solidFill>
            <a:schemeClr val="dk2"/>
          </a:solidFill>
          <a:ln>
            <a:noFill/>
          </a:ln>
          <a:effectLst>
            <a:outerShdw blurRad="171450" dist="142875" dir="8700000" algn="bl" rotWithShape="0">
              <a:schemeClr val="dk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04" name="Google Shape;304;p34"/>
          <p:cNvGrpSpPr/>
          <p:nvPr/>
        </p:nvGrpSpPr>
        <p:grpSpPr>
          <a:xfrm>
            <a:off x="241043" y="-161817"/>
            <a:ext cx="8670405" cy="5082088"/>
            <a:chOff x="241042" y="-161817"/>
            <a:chExt cx="8670406" cy="5082088"/>
          </a:xfrm>
        </p:grpSpPr>
        <p:sp>
          <p:nvSpPr>
            <p:cNvPr id="305" name="Google Shape;305;p34"/>
            <p:cNvSpPr/>
            <p:nvPr/>
          </p:nvSpPr>
          <p:spPr>
            <a:xfrm>
              <a:off x="241042" y="2907390"/>
              <a:ext cx="1182013" cy="1305220"/>
            </a:xfrm>
            <a:custGeom>
              <a:avLst/>
              <a:gdLst/>
              <a:ahLst/>
              <a:cxnLst/>
              <a:rect l="l" t="t" r="r" b="b"/>
              <a:pathLst>
                <a:path w="31717" h="35023" extrusionOk="0">
                  <a:moveTo>
                    <a:pt x="15108" y="455"/>
                  </a:moveTo>
                  <a:cubicBezTo>
                    <a:pt x="15716" y="2482"/>
                    <a:pt x="15896" y="4576"/>
                    <a:pt x="15693" y="6693"/>
                  </a:cubicBezTo>
                  <a:cubicBezTo>
                    <a:pt x="15603" y="7458"/>
                    <a:pt x="15491" y="8179"/>
                    <a:pt x="15356" y="8922"/>
                  </a:cubicBezTo>
                  <a:cubicBezTo>
                    <a:pt x="14613" y="7639"/>
                    <a:pt x="13937" y="6378"/>
                    <a:pt x="13217" y="5117"/>
                  </a:cubicBezTo>
                  <a:cubicBezTo>
                    <a:pt x="14252" y="3946"/>
                    <a:pt x="14928" y="2482"/>
                    <a:pt x="15063" y="861"/>
                  </a:cubicBezTo>
                  <a:cubicBezTo>
                    <a:pt x="15063" y="726"/>
                    <a:pt x="15108" y="590"/>
                    <a:pt x="15108" y="455"/>
                  </a:cubicBezTo>
                  <a:close/>
                  <a:moveTo>
                    <a:pt x="15333" y="636"/>
                  </a:moveTo>
                  <a:lnTo>
                    <a:pt x="15333" y="636"/>
                  </a:lnTo>
                  <a:cubicBezTo>
                    <a:pt x="16932" y="2009"/>
                    <a:pt x="18553" y="3653"/>
                    <a:pt x="18936" y="5792"/>
                  </a:cubicBezTo>
                  <a:cubicBezTo>
                    <a:pt x="18643" y="5995"/>
                    <a:pt x="18418" y="6265"/>
                    <a:pt x="18170" y="6535"/>
                  </a:cubicBezTo>
                  <a:cubicBezTo>
                    <a:pt x="17855" y="6805"/>
                    <a:pt x="17540" y="7121"/>
                    <a:pt x="17247" y="7391"/>
                  </a:cubicBezTo>
                  <a:cubicBezTo>
                    <a:pt x="16684" y="7909"/>
                    <a:pt x="16121" y="8449"/>
                    <a:pt x="15558" y="8922"/>
                  </a:cubicBezTo>
                  <a:cubicBezTo>
                    <a:pt x="15671" y="8449"/>
                    <a:pt x="15739" y="7931"/>
                    <a:pt x="15806" y="7436"/>
                  </a:cubicBezTo>
                  <a:cubicBezTo>
                    <a:pt x="16076" y="5297"/>
                    <a:pt x="16031" y="3090"/>
                    <a:pt x="15446" y="1018"/>
                  </a:cubicBezTo>
                  <a:cubicBezTo>
                    <a:pt x="15401" y="861"/>
                    <a:pt x="15356" y="748"/>
                    <a:pt x="15333" y="636"/>
                  </a:cubicBezTo>
                  <a:close/>
                  <a:moveTo>
                    <a:pt x="18981" y="5905"/>
                  </a:moveTo>
                  <a:cubicBezTo>
                    <a:pt x="18959" y="5972"/>
                    <a:pt x="18981" y="6017"/>
                    <a:pt x="18981" y="6085"/>
                  </a:cubicBezTo>
                  <a:cubicBezTo>
                    <a:pt x="19071" y="6693"/>
                    <a:pt x="19004" y="7323"/>
                    <a:pt x="18981" y="7931"/>
                  </a:cubicBezTo>
                  <a:cubicBezTo>
                    <a:pt x="18959" y="8562"/>
                    <a:pt x="18981" y="9170"/>
                    <a:pt x="19116" y="9755"/>
                  </a:cubicBezTo>
                  <a:cubicBezTo>
                    <a:pt x="19274" y="10386"/>
                    <a:pt x="19499" y="10994"/>
                    <a:pt x="19634" y="11624"/>
                  </a:cubicBezTo>
                  <a:cubicBezTo>
                    <a:pt x="19747" y="12097"/>
                    <a:pt x="19769" y="12547"/>
                    <a:pt x="19747" y="13020"/>
                  </a:cubicBezTo>
                  <a:cubicBezTo>
                    <a:pt x="17923" y="13921"/>
                    <a:pt x="16054" y="14754"/>
                    <a:pt x="14140" y="15475"/>
                  </a:cubicBezTo>
                  <a:cubicBezTo>
                    <a:pt x="13915" y="15565"/>
                    <a:pt x="13689" y="15655"/>
                    <a:pt x="13442" y="15722"/>
                  </a:cubicBezTo>
                  <a:cubicBezTo>
                    <a:pt x="13329" y="15790"/>
                    <a:pt x="13194" y="15812"/>
                    <a:pt x="13081" y="15880"/>
                  </a:cubicBezTo>
                  <a:lnTo>
                    <a:pt x="13036" y="15880"/>
                  </a:lnTo>
                  <a:cubicBezTo>
                    <a:pt x="13419" y="15159"/>
                    <a:pt x="13712" y="14461"/>
                    <a:pt x="14027" y="13763"/>
                  </a:cubicBezTo>
                  <a:cubicBezTo>
                    <a:pt x="14680" y="12277"/>
                    <a:pt x="15176" y="10701"/>
                    <a:pt x="15513" y="9080"/>
                  </a:cubicBezTo>
                  <a:cubicBezTo>
                    <a:pt x="16144" y="8562"/>
                    <a:pt x="16752" y="8021"/>
                    <a:pt x="17382" y="7458"/>
                  </a:cubicBezTo>
                  <a:cubicBezTo>
                    <a:pt x="17698" y="7166"/>
                    <a:pt x="17990" y="6895"/>
                    <a:pt x="18306" y="6580"/>
                  </a:cubicBezTo>
                  <a:cubicBezTo>
                    <a:pt x="18531" y="6355"/>
                    <a:pt x="18778" y="6152"/>
                    <a:pt x="18981" y="5905"/>
                  </a:cubicBezTo>
                  <a:close/>
                  <a:moveTo>
                    <a:pt x="13149" y="5229"/>
                  </a:moveTo>
                  <a:lnTo>
                    <a:pt x="15356" y="9125"/>
                  </a:lnTo>
                  <a:cubicBezTo>
                    <a:pt x="15063" y="10431"/>
                    <a:pt x="14658" y="11759"/>
                    <a:pt x="14140" y="13020"/>
                  </a:cubicBezTo>
                  <a:cubicBezTo>
                    <a:pt x="13757" y="14034"/>
                    <a:pt x="13284" y="15002"/>
                    <a:pt x="12789" y="15948"/>
                  </a:cubicBezTo>
                  <a:cubicBezTo>
                    <a:pt x="12766" y="15948"/>
                    <a:pt x="12721" y="15948"/>
                    <a:pt x="12699" y="15925"/>
                  </a:cubicBezTo>
                  <a:cubicBezTo>
                    <a:pt x="12676" y="15903"/>
                    <a:pt x="12676" y="15835"/>
                    <a:pt x="12654" y="15812"/>
                  </a:cubicBezTo>
                  <a:cubicBezTo>
                    <a:pt x="12451" y="15317"/>
                    <a:pt x="12226" y="14822"/>
                    <a:pt x="12023" y="14326"/>
                  </a:cubicBezTo>
                  <a:cubicBezTo>
                    <a:pt x="11595" y="13336"/>
                    <a:pt x="11190" y="12322"/>
                    <a:pt x="10762" y="11309"/>
                  </a:cubicBezTo>
                  <a:cubicBezTo>
                    <a:pt x="10312" y="10251"/>
                    <a:pt x="9861" y="9147"/>
                    <a:pt x="9411" y="8066"/>
                  </a:cubicBezTo>
                  <a:cubicBezTo>
                    <a:pt x="10289" y="7436"/>
                    <a:pt x="11280" y="6828"/>
                    <a:pt x="12113" y="6197"/>
                  </a:cubicBezTo>
                  <a:cubicBezTo>
                    <a:pt x="12473" y="5905"/>
                    <a:pt x="12811" y="5567"/>
                    <a:pt x="13149" y="5229"/>
                  </a:cubicBezTo>
                  <a:close/>
                  <a:moveTo>
                    <a:pt x="9298" y="8156"/>
                  </a:moveTo>
                  <a:cubicBezTo>
                    <a:pt x="10177" y="10206"/>
                    <a:pt x="11010" y="12277"/>
                    <a:pt x="11888" y="14349"/>
                  </a:cubicBezTo>
                  <a:cubicBezTo>
                    <a:pt x="12113" y="14867"/>
                    <a:pt x="12316" y="15385"/>
                    <a:pt x="12541" y="15903"/>
                  </a:cubicBezTo>
                  <a:cubicBezTo>
                    <a:pt x="12564" y="15993"/>
                    <a:pt x="12631" y="16105"/>
                    <a:pt x="12699" y="16128"/>
                  </a:cubicBezTo>
                  <a:cubicBezTo>
                    <a:pt x="12136" y="17186"/>
                    <a:pt x="11505" y="18267"/>
                    <a:pt x="10830" y="19280"/>
                  </a:cubicBezTo>
                  <a:cubicBezTo>
                    <a:pt x="9771" y="20789"/>
                    <a:pt x="8623" y="22253"/>
                    <a:pt x="7362" y="23604"/>
                  </a:cubicBezTo>
                  <a:cubicBezTo>
                    <a:pt x="7024" y="22140"/>
                    <a:pt x="6686" y="20676"/>
                    <a:pt x="6349" y="19258"/>
                  </a:cubicBezTo>
                  <a:cubicBezTo>
                    <a:pt x="6011" y="17749"/>
                    <a:pt x="5673" y="16263"/>
                    <a:pt x="5313" y="14777"/>
                  </a:cubicBezTo>
                  <a:cubicBezTo>
                    <a:pt x="5538" y="14529"/>
                    <a:pt x="5718" y="14259"/>
                    <a:pt x="5898" y="13989"/>
                  </a:cubicBezTo>
                  <a:cubicBezTo>
                    <a:pt x="6506" y="12998"/>
                    <a:pt x="6686" y="11872"/>
                    <a:pt x="7114" y="10814"/>
                  </a:cubicBezTo>
                  <a:cubicBezTo>
                    <a:pt x="7565" y="9688"/>
                    <a:pt x="8375" y="8854"/>
                    <a:pt x="9298" y="8156"/>
                  </a:cubicBezTo>
                  <a:close/>
                  <a:moveTo>
                    <a:pt x="19724" y="13133"/>
                  </a:moveTo>
                  <a:cubicBezTo>
                    <a:pt x="19724" y="13245"/>
                    <a:pt x="19724" y="13336"/>
                    <a:pt x="19679" y="13448"/>
                  </a:cubicBezTo>
                  <a:cubicBezTo>
                    <a:pt x="19567" y="14079"/>
                    <a:pt x="19341" y="14642"/>
                    <a:pt x="19004" y="15159"/>
                  </a:cubicBezTo>
                  <a:cubicBezTo>
                    <a:pt x="18666" y="15700"/>
                    <a:pt x="18283" y="16218"/>
                    <a:pt x="17968" y="16781"/>
                  </a:cubicBezTo>
                  <a:cubicBezTo>
                    <a:pt x="17472" y="17726"/>
                    <a:pt x="17315" y="18807"/>
                    <a:pt x="16909" y="19776"/>
                  </a:cubicBezTo>
                  <a:cubicBezTo>
                    <a:pt x="15693" y="20271"/>
                    <a:pt x="14500" y="20789"/>
                    <a:pt x="13329" y="21307"/>
                  </a:cubicBezTo>
                  <a:cubicBezTo>
                    <a:pt x="12068" y="21825"/>
                    <a:pt x="10762" y="22365"/>
                    <a:pt x="9479" y="22883"/>
                  </a:cubicBezTo>
                  <a:cubicBezTo>
                    <a:pt x="8848" y="23131"/>
                    <a:pt x="8240" y="23356"/>
                    <a:pt x="7610" y="23604"/>
                  </a:cubicBezTo>
                  <a:cubicBezTo>
                    <a:pt x="8645" y="22455"/>
                    <a:pt x="9636" y="21239"/>
                    <a:pt x="10537" y="19978"/>
                  </a:cubicBezTo>
                  <a:cubicBezTo>
                    <a:pt x="11415" y="18740"/>
                    <a:pt x="12226" y="17411"/>
                    <a:pt x="12924" y="16060"/>
                  </a:cubicBezTo>
                  <a:cubicBezTo>
                    <a:pt x="12969" y="16038"/>
                    <a:pt x="13014" y="16038"/>
                    <a:pt x="13036" y="16015"/>
                  </a:cubicBezTo>
                  <a:cubicBezTo>
                    <a:pt x="13194" y="15948"/>
                    <a:pt x="13329" y="15903"/>
                    <a:pt x="13487" y="15835"/>
                  </a:cubicBezTo>
                  <a:cubicBezTo>
                    <a:pt x="14500" y="15475"/>
                    <a:pt x="15558" y="15047"/>
                    <a:pt x="16527" y="14642"/>
                  </a:cubicBezTo>
                  <a:cubicBezTo>
                    <a:pt x="17607" y="14191"/>
                    <a:pt x="18666" y="13673"/>
                    <a:pt x="19724" y="13133"/>
                  </a:cubicBezTo>
                  <a:close/>
                  <a:moveTo>
                    <a:pt x="31141" y="20519"/>
                  </a:moveTo>
                  <a:lnTo>
                    <a:pt x="31141" y="20519"/>
                  </a:lnTo>
                  <a:cubicBezTo>
                    <a:pt x="30915" y="20901"/>
                    <a:pt x="30713" y="21307"/>
                    <a:pt x="30465" y="21667"/>
                  </a:cubicBezTo>
                  <a:cubicBezTo>
                    <a:pt x="30127" y="22140"/>
                    <a:pt x="29790" y="22590"/>
                    <a:pt x="29407" y="23041"/>
                  </a:cubicBezTo>
                  <a:cubicBezTo>
                    <a:pt x="29001" y="23491"/>
                    <a:pt x="28619" y="23941"/>
                    <a:pt x="28191" y="24369"/>
                  </a:cubicBezTo>
                  <a:cubicBezTo>
                    <a:pt x="28506" y="23333"/>
                    <a:pt x="28754" y="22253"/>
                    <a:pt x="28911" y="21194"/>
                  </a:cubicBezTo>
                  <a:cubicBezTo>
                    <a:pt x="29058" y="21205"/>
                    <a:pt x="29193" y="21211"/>
                    <a:pt x="29320" y="21211"/>
                  </a:cubicBezTo>
                  <a:cubicBezTo>
                    <a:pt x="29446" y="21211"/>
                    <a:pt x="29564" y="21205"/>
                    <a:pt x="29677" y="21194"/>
                  </a:cubicBezTo>
                  <a:cubicBezTo>
                    <a:pt x="30217" y="21127"/>
                    <a:pt x="30713" y="20901"/>
                    <a:pt x="31118" y="20541"/>
                  </a:cubicBezTo>
                  <a:lnTo>
                    <a:pt x="31141" y="20519"/>
                  </a:lnTo>
                  <a:close/>
                  <a:moveTo>
                    <a:pt x="31253" y="20676"/>
                  </a:moveTo>
                  <a:cubicBezTo>
                    <a:pt x="30983" y="22253"/>
                    <a:pt x="30420" y="23806"/>
                    <a:pt x="29699" y="25270"/>
                  </a:cubicBezTo>
                  <a:cubicBezTo>
                    <a:pt x="29204" y="25045"/>
                    <a:pt x="28686" y="24820"/>
                    <a:pt x="28191" y="24617"/>
                  </a:cubicBezTo>
                  <a:cubicBezTo>
                    <a:pt x="28574" y="24234"/>
                    <a:pt x="28979" y="23829"/>
                    <a:pt x="29317" y="23446"/>
                  </a:cubicBezTo>
                  <a:cubicBezTo>
                    <a:pt x="30037" y="22635"/>
                    <a:pt x="30780" y="21690"/>
                    <a:pt x="31253" y="20676"/>
                  </a:cubicBezTo>
                  <a:close/>
                  <a:moveTo>
                    <a:pt x="16909" y="19843"/>
                  </a:moveTo>
                  <a:lnTo>
                    <a:pt x="16819" y="20001"/>
                  </a:lnTo>
                  <a:cubicBezTo>
                    <a:pt x="16234" y="21194"/>
                    <a:pt x="15018" y="21847"/>
                    <a:pt x="14005" y="22635"/>
                  </a:cubicBezTo>
                  <a:cubicBezTo>
                    <a:pt x="13464" y="23018"/>
                    <a:pt x="13014" y="23469"/>
                    <a:pt x="12631" y="23986"/>
                  </a:cubicBezTo>
                  <a:cubicBezTo>
                    <a:pt x="12181" y="24504"/>
                    <a:pt x="11753" y="25067"/>
                    <a:pt x="11212" y="25518"/>
                  </a:cubicBezTo>
                  <a:cubicBezTo>
                    <a:pt x="10154" y="26396"/>
                    <a:pt x="8826" y="26914"/>
                    <a:pt x="7497" y="27251"/>
                  </a:cubicBezTo>
                  <a:cubicBezTo>
                    <a:pt x="6259" y="27589"/>
                    <a:pt x="4975" y="27814"/>
                    <a:pt x="3669" y="27882"/>
                  </a:cubicBezTo>
                  <a:cubicBezTo>
                    <a:pt x="3444" y="27927"/>
                    <a:pt x="3241" y="27927"/>
                    <a:pt x="3016" y="27927"/>
                  </a:cubicBezTo>
                  <a:cubicBezTo>
                    <a:pt x="4007" y="27161"/>
                    <a:pt x="4975" y="26306"/>
                    <a:pt x="5898" y="25405"/>
                  </a:cubicBezTo>
                  <a:cubicBezTo>
                    <a:pt x="6439" y="24910"/>
                    <a:pt x="6912" y="24392"/>
                    <a:pt x="7407" y="23874"/>
                  </a:cubicBezTo>
                  <a:cubicBezTo>
                    <a:pt x="9974" y="22883"/>
                    <a:pt x="12518" y="21847"/>
                    <a:pt x="15040" y="20721"/>
                  </a:cubicBezTo>
                  <a:cubicBezTo>
                    <a:pt x="15671" y="20429"/>
                    <a:pt x="16279" y="20158"/>
                    <a:pt x="16909" y="19843"/>
                  </a:cubicBezTo>
                  <a:close/>
                  <a:moveTo>
                    <a:pt x="26874" y="20833"/>
                  </a:moveTo>
                  <a:cubicBezTo>
                    <a:pt x="27306" y="20833"/>
                    <a:pt x="27737" y="20911"/>
                    <a:pt x="28168" y="21014"/>
                  </a:cubicBezTo>
                  <a:cubicBezTo>
                    <a:pt x="28393" y="21082"/>
                    <a:pt x="28641" y="21127"/>
                    <a:pt x="28866" y="21172"/>
                  </a:cubicBezTo>
                  <a:cubicBezTo>
                    <a:pt x="28686" y="22298"/>
                    <a:pt x="28439" y="23423"/>
                    <a:pt x="28078" y="24504"/>
                  </a:cubicBezTo>
                  <a:cubicBezTo>
                    <a:pt x="27718" y="24887"/>
                    <a:pt x="27335" y="25225"/>
                    <a:pt x="26975" y="25563"/>
                  </a:cubicBezTo>
                  <a:cubicBezTo>
                    <a:pt x="25759" y="26621"/>
                    <a:pt x="24408" y="27522"/>
                    <a:pt x="23012" y="28310"/>
                  </a:cubicBezTo>
                  <a:cubicBezTo>
                    <a:pt x="23237" y="27747"/>
                    <a:pt x="23507" y="27206"/>
                    <a:pt x="23732" y="26689"/>
                  </a:cubicBezTo>
                  <a:cubicBezTo>
                    <a:pt x="24025" y="26036"/>
                    <a:pt x="24295" y="25405"/>
                    <a:pt x="24565" y="24775"/>
                  </a:cubicBezTo>
                  <a:cubicBezTo>
                    <a:pt x="25083" y="23491"/>
                    <a:pt x="25624" y="22230"/>
                    <a:pt x="26052" y="20969"/>
                  </a:cubicBezTo>
                  <a:cubicBezTo>
                    <a:pt x="26187" y="20879"/>
                    <a:pt x="26322" y="20856"/>
                    <a:pt x="26479" y="20856"/>
                  </a:cubicBezTo>
                  <a:cubicBezTo>
                    <a:pt x="26611" y="20841"/>
                    <a:pt x="26743" y="20833"/>
                    <a:pt x="26874" y="20833"/>
                  </a:cubicBezTo>
                  <a:close/>
                  <a:moveTo>
                    <a:pt x="28101" y="24707"/>
                  </a:moveTo>
                  <a:cubicBezTo>
                    <a:pt x="28641" y="24932"/>
                    <a:pt x="29137" y="25157"/>
                    <a:pt x="29654" y="25383"/>
                  </a:cubicBezTo>
                  <a:cubicBezTo>
                    <a:pt x="29429" y="25900"/>
                    <a:pt x="29137" y="26396"/>
                    <a:pt x="28866" y="26914"/>
                  </a:cubicBezTo>
                  <a:cubicBezTo>
                    <a:pt x="28191" y="28107"/>
                    <a:pt x="27448" y="29301"/>
                    <a:pt x="26322" y="30134"/>
                  </a:cubicBezTo>
                  <a:cubicBezTo>
                    <a:pt x="26277" y="30179"/>
                    <a:pt x="26254" y="30201"/>
                    <a:pt x="26187" y="30246"/>
                  </a:cubicBezTo>
                  <a:cubicBezTo>
                    <a:pt x="25624" y="29931"/>
                    <a:pt x="25061" y="29661"/>
                    <a:pt x="24520" y="29346"/>
                  </a:cubicBezTo>
                  <a:cubicBezTo>
                    <a:pt x="24003" y="29075"/>
                    <a:pt x="23485" y="28738"/>
                    <a:pt x="22922" y="28467"/>
                  </a:cubicBezTo>
                  <a:cubicBezTo>
                    <a:pt x="24160" y="27814"/>
                    <a:pt x="25376" y="27026"/>
                    <a:pt x="26502" y="26126"/>
                  </a:cubicBezTo>
                  <a:cubicBezTo>
                    <a:pt x="27065" y="25653"/>
                    <a:pt x="27605" y="25180"/>
                    <a:pt x="28101" y="24707"/>
                  </a:cubicBezTo>
                  <a:close/>
                  <a:moveTo>
                    <a:pt x="25962" y="20969"/>
                  </a:moveTo>
                  <a:cubicBezTo>
                    <a:pt x="25421" y="22208"/>
                    <a:pt x="24948" y="23469"/>
                    <a:pt x="24408" y="24707"/>
                  </a:cubicBezTo>
                  <a:cubicBezTo>
                    <a:pt x="24160" y="25337"/>
                    <a:pt x="23890" y="25945"/>
                    <a:pt x="23597" y="26598"/>
                  </a:cubicBezTo>
                  <a:cubicBezTo>
                    <a:pt x="23349" y="27184"/>
                    <a:pt x="23102" y="27814"/>
                    <a:pt x="22787" y="28400"/>
                  </a:cubicBezTo>
                  <a:cubicBezTo>
                    <a:pt x="22201" y="28715"/>
                    <a:pt x="21593" y="29008"/>
                    <a:pt x="20985" y="29278"/>
                  </a:cubicBezTo>
                  <a:cubicBezTo>
                    <a:pt x="19792" y="29773"/>
                    <a:pt x="18553" y="30201"/>
                    <a:pt x="17315" y="30472"/>
                  </a:cubicBezTo>
                  <a:lnTo>
                    <a:pt x="17315" y="30449"/>
                  </a:lnTo>
                  <a:cubicBezTo>
                    <a:pt x="17427" y="30134"/>
                    <a:pt x="17607" y="29864"/>
                    <a:pt x="17743" y="29571"/>
                  </a:cubicBezTo>
                  <a:cubicBezTo>
                    <a:pt x="17878" y="29278"/>
                    <a:pt x="18035" y="28963"/>
                    <a:pt x="18193" y="28648"/>
                  </a:cubicBezTo>
                  <a:lnTo>
                    <a:pt x="19049" y="26779"/>
                  </a:lnTo>
                  <a:cubicBezTo>
                    <a:pt x="19319" y="26148"/>
                    <a:pt x="19634" y="25518"/>
                    <a:pt x="19859" y="24842"/>
                  </a:cubicBezTo>
                  <a:cubicBezTo>
                    <a:pt x="19972" y="24820"/>
                    <a:pt x="20062" y="24775"/>
                    <a:pt x="20129" y="24729"/>
                  </a:cubicBezTo>
                  <a:cubicBezTo>
                    <a:pt x="20737" y="24437"/>
                    <a:pt x="21255" y="24054"/>
                    <a:pt x="21773" y="23649"/>
                  </a:cubicBezTo>
                  <a:cubicBezTo>
                    <a:pt x="22764" y="22861"/>
                    <a:pt x="23687" y="21960"/>
                    <a:pt x="24813" y="21397"/>
                  </a:cubicBezTo>
                  <a:cubicBezTo>
                    <a:pt x="25173" y="21194"/>
                    <a:pt x="25579" y="21059"/>
                    <a:pt x="25962" y="20969"/>
                  </a:cubicBezTo>
                  <a:close/>
                  <a:moveTo>
                    <a:pt x="2310" y="29662"/>
                  </a:moveTo>
                  <a:cubicBezTo>
                    <a:pt x="3548" y="29662"/>
                    <a:pt x="4819" y="30011"/>
                    <a:pt x="6011" y="30201"/>
                  </a:cubicBezTo>
                  <a:cubicBezTo>
                    <a:pt x="6565" y="30282"/>
                    <a:pt x="7143" y="30347"/>
                    <a:pt x="7716" y="30347"/>
                  </a:cubicBezTo>
                  <a:cubicBezTo>
                    <a:pt x="8099" y="30347"/>
                    <a:pt x="8479" y="30318"/>
                    <a:pt x="8848" y="30246"/>
                  </a:cubicBezTo>
                  <a:cubicBezTo>
                    <a:pt x="8916" y="30246"/>
                    <a:pt x="8938" y="30224"/>
                    <a:pt x="8983" y="30224"/>
                  </a:cubicBezTo>
                  <a:lnTo>
                    <a:pt x="8758" y="30449"/>
                  </a:lnTo>
                  <a:cubicBezTo>
                    <a:pt x="8690" y="30539"/>
                    <a:pt x="8600" y="30652"/>
                    <a:pt x="8488" y="30719"/>
                  </a:cubicBezTo>
                  <a:cubicBezTo>
                    <a:pt x="8420" y="30787"/>
                    <a:pt x="8308" y="30877"/>
                    <a:pt x="8285" y="30967"/>
                  </a:cubicBezTo>
                  <a:cubicBezTo>
                    <a:pt x="8263" y="30989"/>
                    <a:pt x="8263" y="31012"/>
                    <a:pt x="8263" y="31034"/>
                  </a:cubicBezTo>
                  <a:cubicBezTo>
                    <a:pt x="8150" y="31034"/>
                    <a:pt x="8037" y="31012"/>
                    <a:pt x="7925" y="31012"/>
                  </a:cubicBezTo>
                  <a:cubicBezTo>
                    <a:pt x="5651" y="30764"/>
                    <a:pt x="3421" y="30336"/>
                    <a:pt x="1192" y="29773"/>
                  </a:cubicBezTo>
                  <a:cubicBezTo>
                    <a:pt x="1560" y="29695"/>
                    <a:pt x="1933" y="29662"/>
                    <a:pt x="2310" y="29662"/>
                  </a:cubicBezTo>
                  <a:close/>
                  <a:moveTo>
                    <a:pt x="19747" y="24910"/>
                  </a:moveTo>
                  <a:lnTo>
                    <a:pt x="19747" y="24910"/>
                  </a:lnTo>
                  <a:cubicBezTo>
                    <a:pt x="19544" y="25292"/>
                    <a:pt x="19409" y="25720"/>
                    <a:pt x="19206" y="26126"/>
                  </a:cubicBezTo>
                  <a:cubicBezTo>
                    <a:pt x="18981" y="26598"/>
                    <a:pt x="18756" y="27094"/>
                    <a:pt x="18553" y="27589"/>
                  </a:cubicBezTo>
                  <a:cubicBezTo>
                    <a:pt x="18103" y="28558"/>
                    <a:pt x="17653" y="29526"/>
                    <a:pt x="17180" y="30494"/>
                  </a:cubicBezTo>
                  <a:cubicBezTo>
                    <a:pt x="15626" y="30877"/>
                    <a:pt x="14027" y="31057"/>
                    <a:pt x="12428" y="31147"/>
                  </a:cubicBezTo>
                  <a:cubicBezTo>
                    <a:pt x="13352" y="29683"/>
                    <a:pt x="14275" y="28220"/>
                    <a:pt x="15108" y="26711"/>
                  </a:cubicBezTo>
                  <a:cubicBezTo>
                    <a:pt x="16144" y="26148"/>
                    <a:pt x="17292" y="25810"/>
                    <a:pt x="18418" y="25405"/>
                  </a:cubicBezTo>
                  <a:cubicBezTo>
                    <a:pt x="18868" y="25270"/>
                    <a:pt x="19296" y="25090"/>
                    <a:pt x="19747" y="24910"/>
                  </a:cubicBezTo>
                  <a:close/>
                  <a:moveTo>
                    <a:pt x="14974" y="26795"/>
                  </a:moveTo>
                  <a:cubicBezTo>
                    <a:pt x="14148" y="28290"/>
                    <a:pt x="13298" y="29763"/>
                    <a:pt x="12316" y="31147"/>
                  </a:cubicBezTo>
                  <a:cubicBezTo>
                    <a:pt x="11969" y="31166"/>
                    <a:pt x="11618" y="31174"/>
                    <a:pt x="11266" y="31174"/>
                  </a:cubicBezTo>
                  <a:cubicBezTo>
                    <a:pt x="10338" y="31174"/>
                    <a:pt x="9396" y="31116"/>
                    <a:pt x="8465" y="31034"/>
                  </a:cubicBezTo>
                  <a:cubicBezTo>
                    <a:pt x="8488" y="30877"/>
                    <a:pt x="8803" y="30652"/>
                    <a:pt x="8871" y="30539"/>
                  </a:cubicBezTo>
                  <a:cubicBezTo>
                    <a:pt x="9028" y="30404"/>
                    <a:pt x="9141" y="30291"/>
                    <a:pt x="9253" y="30111"/>
                  </a:cubicBezTo>
                  <a:cubicBezTo>
                    <a:pt x="10222" y="29886"/>
                    <a:pt x="11122" y="29391"/>
                    <a:pt x="11978" y="28828"/>
                  </a:cubicBezTo>
                  <a:cubicBezTo>
                    <a:pt x="12991" y="28152"/>
                    <a:pt x="13915" y="27409"/>
                    <a:pt x="14950" y="26801"/>
                  </a:cubicBezTo>
                  <a:cubicBezTo>
                    <a:pt x="14950" y="26801"/>
                    <a:pt x="14962" y="26801"/>
                    <a:pt x="14974" y="26795"/>
                  </a:cubicBezTo>
                  <a:close/>
                  <a:moveTo>
                    <a:pt x="22787" y="28535"/>
                  </a:moveTo>
                  <a:cubicBezTo>
                    <a:pt x="23327" y="28873"/>
                    <a:pt x="23890" y="29120"/>
                    <a:pt x="24453" y="29413"/>
                  </a:cubicBezTo>
                  <a:cubicBezTo>
                    <a:pt x="25016" y="29683"/>
                    <a:pt x="25534" y="29999"/>
                    <a:pt x="26074" y="30291"/>
                  </a:cubicBezTo>
                  <a:cubicBezTo>
                    <a:pt x="25016" y="31102"/>
                    <a:pt x="23710" y="31642"/>
                    <a:pt x="22494" y="32228"/>
                  </a:cubicBezTo>
                  <a:cubicBezTo>
                    <a:pt x="21751" y="32588"/>
                    <a:pt x="20985" y="32948"/>
                    <a:pt x="20242" y="33331"/>
                  </a:cubicBezTo>
                  <a:lnTo>
                    <a:pt x="18733" y="31980"/>
                  </a:lnTo>
                  <a:cubicBezTo>
                    <a:pt x="18486" y="31710"/>
                    <a:pt x="18193" y="31462"/>
                    <a:pt x="17945" y="31215"/>
                  </a:cubicBezTo>
                  <a:lnTo>
                    <a:pt x="17607" y="30877"/>
                  </a:lnTo>
                  <a:lnTo>
                    <a:pt x="17427" y="30697"/>
                  </a:lnTo>
                  <a:lnTo>
                    <a:pt x="17360" y="30629"/>
                  </a:lnTo>
                  <a:cubicBezTo>
                    <a:pt x="19229" y="30134"/>
                    <a:pt x="21075" y="29458"/>
                    <a:pt x="22787" y="28535"/>
                  </a:cubicBezTo>
                  <a:close/>
                  <a:moveTo>
                    <a:pt x="832" y="29886"/>
                  </a:moveTo>
                  <a:lnTo>
                    <a:pt x="832" y="29886"/>
                  </a:lnTo>
                  <a:cubicBezTo>
                    <a:pt x="3286" y="30517"/>
                    <a:pt x="5786" y="30989"/>
                    <a:pt x="8308" y="31215"/>
                  </a:cubicBezTo>
                  <a:lnTo>
                    <a:pt x="8398" y="31372"/>
                  </a:lnTo>
                  <a:lnTo>
                    <a:pt x="8735" y="32048"/>
                  </a:lnTo>
                  <a:cubicBezTo>
                    <a:pt x="9163" y="32903"/>
                    <a:pt x="9614" y="33782"/>
                    <a:pt x="10064" y="34592"/>
                  </a:cubicBezTo>
                  <a:lnTo>
                    <a:pt x="9726" y="34592"/>
                  </a:lnTo>
                  <a:cubicBezTo>
                    <a:pt x="9163" y="34525"/>
                    <a:pt x="8623" y="34367"/>
                    <a:pt x="8082" y="34142"/>
                  </a:cubicBezTo>
                  <a:cubicBezTo>
                    <a:pt x="7002" y="33647"/>
                    <a:pt x="6011" y="32903"/>
                    <a:pt x="5020" y="32250"/>
                  </a:cubicBezTo>
                  <a:cubicBezTo>
                    <a:pt x="3872" y="31530"/>
                    <a:pt x="2656" y="30787"/>
                    <a:pt x="1417" y="30201"/>
                  </a:cubicBezTo>
                  <a:cubicBezTo>
                    <a:pt x="1215" y="30089"/>
                    <a:pt x="989" y="29999"/>
                    <a:pt x="832" y="29886"/>
                  </a:cubicBezTo>
                  <a:close/>
                  <a:moveTo>
                    <a:pt x="8488" y="31237"/>
                  </a:moveTo>
                  <a:lnTo>
                    <a:pt x="8488" y="31237"/>
                  </a:lnTo>
                  <a:cubicBezTo>
                    <a:pt x="9365" y="31314"/>
                    <a:pt x="10253" y="31349"/>
                    <a:pt x="11136" y="31349"/>
                  </a:cubicBezTo>
                  <a:cubicBezTo>
                    <a:pt x="11546" y="31349"/>
                    <a:pt x="11954" y="31341"/>
                    <a:pt x="12361" y="31327"/>
                  </a:cubicBezTo>
                  <a:cubicBezTo>
                    <a:pt x="12811" y="31890"/>
                    <a:pt x="13307" y="32431"/>
                    <a:pt x="13757" y="32994"/>
                  </a:cubicBezTo>
                  <a:cubicBezTo>
                    <a:pt x="13982" y="33264"/>
                    <a:pt x="14207" y="33579"/>
                    <a:pt x="14455" y="33849"/>
                  </a:cubicBezTo>
                  <a:cubicBezTo>
                    <a:pt x="14658" y="34097"/>
                    <a:pt x="14838" y="34345"/>
                    <a:pt x="15040" y="34592"/>
                  </a:cubicBezTo>
                  <a:cubicBezTo>
                    <a:pt x="14455" y="34457"/>
                    <a:pt x="13892" y="34300"/>
                    <a:pt x="13329" y="34277"/>
                  </a:cubicBezTo>
                  <a:cubicBezTo>
                    <a:pt x="13213" y="34264"/>
                    <a:pt x="13098" y="34259"/>
                    <a:pt x="12983" y="34259"/>
                  </a:cubicBezTo>
                  <a:cubicBezTo>
                    <a:pt x="12498" y="34259"/>
                    <a:pt x="12028" y="34357"/>
                    <a:pt x="11573" y="34412"/>
                  </a:cubicBezTo>
                  <a:cubicBezTo>
                    <a:pt x="11122" y="34502"/>
                    <a:pt x="10672" y="34592"/>
                    <a:pt x="10199" y="34592"/>
                  </a:cubicBezTo>
                  <a:cubicBezTo>
                    <a:pt x="9839" y="33804"/>
                    <a:pt x="9411" y="33039"/>
                    <a:pt x="9028" y="32273"/>
                  </a:cubicBezTo>
                  <a:cubicBezTo>
                    <a:pt x="8938" y="32093"/>
                    <a:pt x="8826" y="31890"/>
                    <a:pt x="8735" y="31710"/>
                  </a:cubicBezTo>
                  <a:cubicBezTo>
                    <a:pt x="8690" y="31642"/>
                    <a:pt x="8645" y="31530"/>
                    <a:pt x="8600" y="31440"/>
                  </a:cubicBezTo>
                  <a:cubicBezTo>
                    <a:pt x="8578" y="31372"/>
                    <a:pt x="8510" y="31327"/>
                    <a:pt x="8488" y="31237"/>
                  </a:cubicBezTo>
                  <a:close/>
                  <a:moveTo>
                    <a:pt x="17180" y="30652"/>
                  </a:moveTo>
                  <a:cubicBezTo>
                    <a:pt x="18103" y="31575"/>
                    <a:pt x="19071" y="32498"/>
                    <a:pt x="20084" y="33376"/>
                  </a:cubicBezTo>
                  <a:cubicBezTo>
                    <a:pt x="19612" y="33624"/>
                    <a:pt x="19116" y="33849"/>
                    <a:pt x="18621" y="34097"/>
                  </a:cubicBezTo>
                  <a:cubicBezTo>
                    <a:pt x="18035" y="34390"/>
                    <a:pt x="17405" y="34660"/>
                    <a:pt x="16729" y="34750"/>
                  </a:cubicBezTo>
                  <a:cubicBezTo>
                    <a:pt x="16600" y="34766"/>
                    <a:pt x="16473" y="34773"/>
                    <a:pt x="16346" y="34773"/>
                  </a:cubicBezTo>
                  <a:cubicBezTo>
                    <a:pt x="15942" y="34773"/>
                    <a:pt x="15547" y="34700"/>
                    <a:pt x="15153" y="34615"/>
                  </a:cubicBezTo>
                  <a:cubicBezTo>
                    <a:pt x="14928" y="34367"/>
                    <a:pt x="14770" y="34074"/>
                    <a:pt x="14545" y="33804"/>
                  </a:cubicBezTo>
                  <a:cubicBezTo>
                    <a:pt x="14320" y="33489"/>
                    <a:pt x="14050" y="33196"/>
                    <a:pt x="13825" y="32903"/>
                  </a:cubicBezTo>
                  <a:cubicBezTo>
                    <a:pt x="13374" y="32363"/>
                    <a:pt x="12969" y="31823"/>
                    <a:pt x="12473" y="31282"/>
                  </a:cubicBezTo>
                  <a:lnTo>
                    <a:pt x="13757" y="31215"/>
                  </a:lnTo>
                  <a:cubicBezTo>
                    <a:pt x="14905" y="31102"/>
                    <a:pt x="16054" y="30922"/>
                    <a:pt x="17180" y="30652"/>
                  </a:cubicBezTo>
                  <a:close/>
                  <a:moveTo>
                    <a:pt x="15041" y="1"/>
                  </a:moveTo>
                  <a:cubicBezTo>
                    <a:pt x="14955" y="1"/>
                    <a:pt x="14860" y="59"/>
                    <a:pt x="14860" y="140"/>
                  </a:cubicBezTo>
                  <a:cubicBezTo>
                    <a:pt x="14905" y="2324"/>
                    <a:pt x="14005" y="4396"/>
                    <a:pt x="12316" y="5792"/>
                  </a:cubicBezTo>
                  <a:cubicBezTo>
                    <a:pt x="10582" y="7256"/>
                    <a:pt x="8218" y="8134"/>
                    <a:pt x="7092" y="10206"/>
                  </a:cubicBezTo>
                  <a:cubicBezTo>
                    <a:pt x="6574" y="11219"/>
                    <a:pt x="6416" y="12345"/>
                    <a:pt x="5921" y="13358"/>
                  </a:cubicBezTo>
                  <a:cubicBezTo>
                    <a:pt x="5380" y="14461"/>
                    <a:pt x="4435" y="15250"/>
                    <a:pt x="3692" y="16173"/>
                  </a:cubicBezTo>
                  <a:cubicBezTo>
                    <a:pt x="2453" y="17681"/>
                    <a:pt x="1687" y="19528"/>
                    <a:pt x="1440" y="21442"/>
                  </a:cubicBezTo>
                  <a:cubicBezTo>
                    <a:pt x="1192" y="23356"/>
                    <a:pt x="1417" y="25383"/>
                    <a:pt x="2205" y="27161"/>
                  </a:cubicBezTo>
                  <a:cubicBezTo>
                    <a:pt x="2318" y="27387"/>
                    <a:pt x="2431" y="27589"/>
                    <a:pt x="2543" y="27814"/>
                  </a:cubicBezTo>
                  <a:cubicBezTo>
                    <a:pt x="2574" y="27860"/>
                    <a:pt x="2620" y="27880"/>
                    <a:pt x="2664" y="27880"/>
                  </a:cubicBezTo>
                  <a:cubicBezTo>
                    <a:pt x="2750" y="27880"/>
                    <a:pt x="2828" y="27806"/>
                    <a:pt x="2768" y="27702"/>
                  </a:cubicBezTo>
                  <a:cubicBezTo>
                    <a:pt x="1868" y="25968"/>
                    <a:pt x="1507" y="23941"/>
                    <a:pt x="1665" y="22005"/>
                  </a:cubicBezTo>
                  <a:cubicBezTo>
                    <a:pt x="1845" y="20068"/>
                    <a:pt x="2521" y="18154"/>
                    <a:pt x="3692" y="16601"/>
                  </a:cubicBezTo>
                  <a:cubicBezTo>
                    <a:pt x="4164" y="15993"/>
                    <a:pt x="4727" y="15452"/>
                    <a:pt x="5245" y="14867"/>
                  </a:cubicBezTo>
                  <a:cubicBezTo>
                    <a:pt x="5561" y="16330"/>
                    <a:pt x="5921" y="17794"/>
                    <a:pt x="6259" y="19213"/>
                  </a:cubicBezTo>
                  <a:cubicBezTo>
                    <a:pt x="6596" y="20721"/>
                    <a:pt x="6934" y="22185"/>
                    <a:pt x="7294" y="23671"/>
                  </a:cubicBezTo>
                  <a:cubicBezTo>
                    <a:pt x="6979" y="24009"/>
                    <a:pt x="6641" y="24347"/>
                    <a:pt x="6349" y="24684"/>
                  </a:cubicBezTo>
                  <a:cubicBezTo>
                    <a:pt x="4682" y="26351"/>
                    <a:pt x="2858" y="27859"/>
                    <a:pt x="899" y="29211"/>
                  </a:cubicBezTo>
                  <a:cubicBezTo>
                    <a:pt x="674" y="29391"/>
                    <a:pt x="426" y="29548"/>
                    <a:pt x="201" y="29728"/>
                  </a:cubicBezTo>
                  <a:cubicBezTo>
                    <a:pt x="0" y="29838"/>
                    <a:pt x="96" y="30007"/>
                    <a:pt x="211" y="30007"/>
                  </a:cubicBezTo>
                  <a:cubicBezTo>
                    <a:pt x="238" y="30007"/>
                    <a:pt x="266" y="29997"/>
                    <a:pt x="291" y="29976"/>
                  </a:cubicBezTo>
                  <a:cubicBezTo>
                    <a:pt x="323" y="29992"/>
                    <a:pt x="366" y="30008"/>
                    <a:pt x="421" y="30008"/>
                  </a:cubicBezTo>
                  <a:cubicBezTo>
                    <a:pt x="443" y="30008"/>
                    <a:pt x="468" y="30005"/>
                    <a:pt x="494" y="29999"/>
                  </a:cubicBezTo>
                  <a:cubicBezTo>
                    <a:pt x="517" y="29976"/>
                    <a:pt x="539" y="29976"/>
                    <a:pt x="607" y="29976"/>
                  </a:cubicBezTo>
                  <a:cubicBezTo>
                    <a:pt x="1800" y="30629"/>
                    <a:pt x="3016" y="31327"/>
                    <a:pt x="4209" y="32048"/>
                  </a:cubicBezTo>
                  <a:cubicBezTo>
                    <a:pt x="5268" y="32701"/>
                    <a:pt x="6281" y="33466"/>
                    <a:pt x="7384" y="34074"/>
                  </a:cubicBezTo>
                  <a:cubicBezTo>
                    <a:pt x="8259" y="34550"/>
                    <a:pt x="9182" y="34849"/>
                    <a:pt x="10167" y="34849"/>
                  </a:cubicBezTo>
                  <a:cubicBezTo>
                    <a:pt x="10348" y="34849"/>
                    <a:pt x="10532" y="34838"/>
                    <a:pt x="10717" y="34817"/>
                  </a:cubicBezTo>
                  <a:cubicBezTo>
                    <a:pt x="11325" y="34727"/>
                    <a:pt x="11933" y="34592"/>
                    <a:pt x="12586" y="34525"/>
                  </a:cubicBezTo>
                  <a:cubicBezTo>
                    <a:pt x="12694" y="34517"/>
                    <a:pt x="12801" y="34513"/>
                    <a:pt x="12907" y="34513"/>
                  </a:cubicBezTo>
                  <a:cubicBezTo>
                    <a:pt x="13401" y="34513"/>
                    <a:pt x="13883" y="34594"/>
                    <a:pt x="14365" y="34705"/>
                  </a:cubicBezTo>
                  <a:cubicBezTo>
                    <a:pt x="14928" y="34817"/>
                    <a:pt x="15491" y="34975"/>
                    <a:pt x="16076" y="35020"/>
                  </a:cubicBezTo>
                  <a:cubicBezTo>
                    <a:pt x="16129" y="35022"/>
                    <a:pt x="16182" y="35023"/>
                    <a:pt x="16234" y="35023"/>
                  </a:cubicBezTo>
                  <a:cubicBezTo>
                    <a:pt x="16805" y="35023"/>
                    <a:pt x="17339" y="34911"/>
                    <a:pt x="17855" y="34705"/>
                  </a:cubicBezTo>
                  <a:cubicBezTo>
                    <a:pt x="18508" y="34457"/>
                    <a:pt x="19161" y="34119"/>
                    <a:pt x="19769" y="33804"/>
                  </a:cubicBezTo>
                  <a:cubicBezTo>
                    <a:pt x="20445" y="33466"/>
                    <a:pt x="21120" y="33151"/>
                    <a:pt x="21796" y="32813"/>
                  </a:cubicBezTo>
                  <a:cubicBezTo>
                    <a:pt x="23102" y="32205"/>
                    <a:pt x="24475" y="31597"/>
                    <a:pt x="25714" y="30854"/>
                  </a:cubicBezTo>
                  <a:cubicBezTo>
                    <a:pt x="26299" y="30472"/>
                    <a:pt x="26862" y="30021"/>
                    <a:pt x="27380" y="29526"/>
                  </a:cubicBezTo>
                  <a:cubicBezTo>
                    <a:pt x="27853" y="29008"/>
                    <a:pt x="28236" y="28445"/>
                    <a:pt x="28596" y="27859"/>
                  </a:cubicBezTo>
                  <a:cubicBezTo>
                    <a:pt x="29925" y="25698"/>
                    <a:pt x="31028" y="23356"/>
                    <a:pt x="31523" y="20856"/>
                  </a:cubicBezTo>
                  <a:cubicBezTo>
                    <a:pt x="31591" y="20541"/>
                    <a:pt x="31636" y="20226"/>
                    <a:pt x="31704" y="19888"/>
                  </a:cubicBezTo>
                  <a:cubicBezTo>
                    <a:pt x="31716" y="19800"/>
                    <a:pt x="31652" y="19754"/>
                    <a:pt x="31584" y="19754"/>
                  </a:cubicBezTo>
                  <a:cubicBezTo>
                    <a:pt x="31531" y="19754"/>
                    <a:pt x="31476" y="19783"/>
                    <a:pt x="31456" y="19843"/>
                  </a:cubicBezTo>
                  <a:cubicBezTo>
                    <a:pt x="31208" y="20384"/>
                    <a:pt x="30758" y="20789"/>
                    <a:pt x="30150" y="20992"/>
                  </a:cubicBezTo>
                  <a:cubicBezTo>
                    <a:pt x="29919" y="21066"/>
                    <a:pt x="29688" y="21094"/>
                    <a:pt x="29456" y="21094"/>
                  </a:cubicBezTo>
                  <a:cubicBezTo>
                    <a:pt x="29125" y="21094"/>
                    <a:pt x="28793" y="21035"/>
                    <a:pt x="28461" y="20969"/>
                  </a:cubicBezTo>
                  <a:cubicBezTo>
                    <a:pt x="27943" y="20856"/>
                    <a:pt x="27403" y="20721"/>
                    <a:pt x="26840" y="20721"/>
                  </a:cubicBezTo>
                  <a:cubicBezTo>
                    <a:pt x="26322" y="20721"/>
                    <a:pt x="25826" y="20856"/>
                    <a:pt x="25331" y="21014"/>
                  </a:cubicBezTo>
                  <a:cubicBezTo>
                    <a:pt x="24250" y="21442"/>
                    <a:pt x="23304" y="22208"/>
                    <a:pt x="22404" y="22928"/>
                  </a:cubicBezTo>
                  <a:cubicBezTo>
                    <a:pt x="21886" y="23356"/>
                    <a:pt x="21368" y="23806"/>
                    <a:pt x="20782" y="24167"/>
                  </a:cubicBezTo>
                  <a:cubicBezTo>
                    <a:pt x="20535" y="24347"/>
                    <a:pt x="20242" y="24482"/>
                    <a:pt x="19972" y="24617"/>
                  </a:cubicBezTo>
                  <a:cubicBezTo>
                    <a:pt x="19972" y="24617"/>
                    <a:pt x="19927" y="24617"/>
                    <a:pt x="19927" y="24662"/>
                  </a:cubicBezTo>
                  <a:cubicBezTo>
                    <a:pt x="19657" y="24797"/>
                    <a:pt x="19341" y="24910"/>
                    <a:pt x="19026" y="25022"/>
                  </a:cubicBezTo>
                  <a:cubicBezTo>
                    <a:pt x="17878" y="25450"/>
                    <a:pt x="16639" y="25720"/>
                    <a:pt x="15513" y="26261"/>
                  </a:cubicBezTo>
                  <a:cubicBezTo>
                    <a:pt x="14455" y="26756"/>
                    <a:pt x="13487" y="27477"/>
                    <a:pt x="12541" y="28152"/>
                  </a:cubicBezTo>
                  <a:cubicBezTo>
                    <a:pt x="11573" y="28828"/>
                    <a:pt x="10582" y="29458"/>
                    <a:pt x="9501" y="29841"/>
                  </a:cubicBezTo>
                  <a:cubicBezTo>
                    <a:pt x="8911" y="30015"/>
                    <a:pt x="8313" y="30086"/>
                    <a:pt x="7717" y="30086"/>
                  </a:cubicBezTo>
                  <a:cubicBezTo>
                    <a:pt x="7312" y="30086"/>
                    <a:pt x="6907" y="30053"/>
                    <a:pt x="6506" y="29999"/>
                  </a:cubicBezTo>
                  <a:cubicBezTo>
                    <a:pt x="5169" y="29812"/>
                    <a:pt x="3793" y="29384"/>
                    <a:pt x="2427" y="29384"/>
                  </a:cubicBezTo>
                  <a:cubicBezTo>
                    <a:pt x="1976" y="29384"/>
                    <a:pt x="1526" y="29431"/>
                    <a:pt x="1079" y="29548"/>
                  </a:cubicBezTo>
                  <a:cubicBezTo>
                    <a:pt x="1057" y="29548"/>
                    <a:pt x="1012" y="29571"/>
                    <a:pt x="989" y="29571"/>
                  </a:cubicBezTo>
                  <a:cubicBezTo>
                    <a:pt x="1642" y="29098"/>
                    <a:pt x="2295" y="28625"/>
                    <a:pt x="2903" y="28152"/>
                  </a:cubicBezTo>
                  <a:cubicBezTo>
                    <a:pt x="4142" y="28152"/>
                    <a:pt x="5403" y="28040"/>
                    <a:pt x="6619" y="27769"/>
                  </a:cubicBezTo>
                  <a:cubicBezTo>
                    <a:pt x="7947" y="27499"/>
                    <a:pt x="9298" y="27094"/>
                    <a:pt x="10447" y="26418"/>
                  </a:cubicBezTo>
                  <a:cubicBezTo>
                    <a:pt x="11032" y="26081"/>
                    <a:pt x="11573" y="25675"/>
                    <a:pt x="12046" y="25157"/>
                  </a:cubicBezTo>
                  <a:cubicBezTo>
                    <a:pt x="12541" y="24617"/>
                    <a:pt x="12946" y="24031"/>
                    <a:pt x="13487" y="23536"/>
                  </a:cubicBezTo>
                  <a:cubicBezTo>
                    <a:pt x="14410" y="22590"/>
                    <a:pt x="15648" y="22027"/>
                    <a:pt x="16527" y="21059"/>
                  </a:cubicBezTo>
                  <a:cubicBezTo>
                    <a:pt x="17337" y="20091"/>
                    <a:pt x="17540" y="18875"/>
                    <a:pt x="17945" y="17726"/>
                  </a:cubicBezTo>
                  <a:cubicBezTo>
                    <a:pt x="18351" y="16488"/>
                    <a:pt x="19364" y="15565"/>
                    <a:pt x="19814" y="14326"/>
                  </a:cubicBezTo>
                  <a:cubicBezTo>
                    <a:pt x="20017" y="13763"/>
                    <a:pt x="20107" y="13200"/>
                    <a:pt x="20107" y="12615"/>
                  </a:cubicBezTo>
                  <a:cubicBezTo>
                    <a:pt x="20107" y="11962"/>
                    <a:pt x="19927" y="11331"/>
                    <a:pt x="19747" y="10723"/>
                  </a:cubicBezTo>
                  <a:cubicBezTo>
                    <a:pt x="19544" y="10070"/>
                    <a:pt x="19364" y="9462"/>
                    <a:pt x="19341" y="8787"/>
                  </a:cubicBezTo>
                  <a:cubicBezTo>
                    <a:pt x="19319" y="8134"/>
                    <a:pt x="19409" y="7458"/>
                    <a:pt x="19409" y="6805"/>
                  </a:cubicBezTo>
                  <a:cubicBezTo>
                    <a:pt x="19409" y="5567"/>
                    <a:pt x="19026" y="4441"/>
                    <a:pt x="18351" y="3405"/>
                  </a:cubicBezTo>
                  <a:cubicBezTo>
                    <a:pt x="17675" y="2369"/>
                    <a:pt x="16774" y="1469"/>
                    <a:pt x="15851" y="636"/>
                  </a:cubicBezTo>
                  <a:cubicBezTo>
                    <a:pt x="15626" y="455"/>
                    <a:pt x="15378" y="230"/>
                    <a:pt x="15131" y="28"/>
                  </a:cubicBezTo>
                  <a:cubicBezTo>
                    <a:pt x="15106" y="9"/>
                    <a:pt x="15074" y="1"/>
                    <a:pt x="1504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34"/>
            <p:cNvSpPr/>
            <p:nvPr/>
          </p:nvSpPr>
          <p:spPr>
            <a:xfrm rot="10800000">
              <a:off x="241054" y="4288810"/>
              <a:ext cx="2116160" cy="631461"/>
            </a:xfrm>
            <a:custGeom>
              <a:avLst/>
              <a:gdLst/>
              <a:ahLst/>
              <a:cxnLst/>
              <a:rect l="l" t="t" r="r" b="b"/>
              <a:pathLst>
                <a:path w="56783" h="16944" extrusionOk="0">
                  <a:moveTo>
                    <a:pt x="46" y="1"/>
                  </a:moveTo>
                  <a:cubicBezTo>
                    <a:pt x="23" y="1"/>
                    <a:pt x="1" y="18"/>
                    <a:pt x="1" y="51"/>
                  </a:cubicBezTo>
                  <a:cubicBezTo>
                    <a:pt x="91" y="1898"/>
                    <a:pt x="901" y="3699"/>
                    <a:pt x="2343" y="4915"/>
                  </a:cubicBezTo>
                  <a:cubicBezTo>
                    <a:pt x="3831" y="6194"/>
                    <a:pt x="5769" y="6634"/>
                    <a:pt x="7682" y="6634"/>
                  </a:cubicBezTo>
                  <a:cubicBezTo>
                    <a:pt x="7824" y="6634"/>
                    <a:pt x="7966" y="6631"/>
                    <a:pt x="8107" y="6627"/>
                  </a:cubicBezTo>
                  <a:cubicBezTo>
                    <a:pt x="10291" y="6582"/>
                    <a:pt x="12430" y="6041"/>
                    <a:pt x="14592" y="5884"/>
                  </a:cubicBezTo>
                  <a:cubicBezTo>
                    <a:pt x="15045" y="5843"/>
                    <a:pt x="15508" y="5819"/>
                    <a:pt x="15972" y="5819"/>
                  </a:cubicBezTo>
                  <a:cubicBezTo>
                    <a:pt x="17589" y="5819"/>
                    <a:pt x="19230" y="6115"/>
                    <a:pt x="20559" y="7077"/>
                  </a:cubicBezTo>
                  <a:cubicBezTo>
                    <a:pt x="22226" y="8270"/>
                    <a:pt x="23081" y="10184"/>
                    <a:pt x="24590" y="11513"/>
                  </a:cubicBezTo>
                  <a:cubicBezTo>
                    <a:pt x="26007" y="12758"/>
                    <a:pt x="27894" y="13205"/>
                    <a:pt x="29745" y="13205"/>
                  </a:cubicBezTo>
                  <a:cubicBezTo>
                    <a:pt x="29836" y="13205"/>
                    <a:pt x="29926" y="13204"/>
                    <a:pt x="30017" y="13202"/>
                  </a:cubicBezTo>
                  <a:cubicBezTo>
                    <a:pt x="31008" y="13157"/>
                    <a:pt x="32021" y="12999"/>
                    <a:pt x="32967" y="12751"/>
                  </a:cubicBezTo>
                  <a:cubicBezTo>
                    <a:pt x="34092" y="12459"/>
                    <a:pt x="35218" y="12098"/>
                    <a:pt x="36344" y="11851"/>
                  </a:cubicBezTo>
                  <a:cubicBezTo>
                    <a:pt x="36921" y="11742"/>
                    <a:pt x="37513" y="11665"/>
                    <a:pt x="38099" y="11665"/>
                  </a:cubicBezTo>
                  <a:cubicBezTo>
                    <a:pt x="38725" y="11665"/>
                    <a:pt x="39343" y="11753"/>
                    <a:pt x="39925" y="11986"/>
                  </a:cubicBezTo>
                  <a:cubicBezTo>
                    <a:pt x="40870" y="12346"/>
                    <a:pt x="41658" y="13022"/>
                    <a:pt x="42402" y="13675"/>
                  </a:cubicBezTo>
                  <a:cubicBezTo>
                    <a:pt x="43167" y="14350"/>
                    <a:pt x="43910" y="15048"/>
                    <a:pt x="44811" y="15566"/>
                  </a:cubicBezTo>
                  <a:cubicBezTo>
                    <a:pt x="45757" y="16084"/>
                    <a:pt x="46770" y="16422"/>
                    <a:pt x="47783" y="16647"/>
                  </a:cubicBezTo>
                  <a:cubicBezTo>
                    <a:pt x="48769" y="16860"/>
                    <a:pt x="49771" y="16944"/>
                    <a:pt x="50777" y="16944"/>
                  </a:cubicBezTo>
                  <a:cubicBezTo>
                    <a:pt x="52116" y="16944"/>
                    <a:pt x="53462" y="16795"/>
                    <a:pt x="54786" y="16602"/>
                  </a:cubicBezTo>
                  <a:cubicBezTo>
                    <a:pt x="55372" y="16512"/>
                    <a:pt x="55957" y="16399"/>
                    <a:pt x="56565" y="16287"/>
                  </a:cubicBezTo>
                  <a:cubicBezTo>
                    <a:pt x="56782" y="16243"/>
                    <a:pt x="56727" y="15970"/>
                    <a:pt x="56582" y="15970"/>
                  </a:cubicBezTo>
                  <a:cubicBezTo>
                    <a:pt x="56577" y="15970"/>
                    <a:pt x="56571" y="15971"/>
                    <a:pt x="56565" y="15971"/>
                  </a:cubicBezTo>
                  <a:cubicBezTo>
                    <a:pt x="54584" y="16286"/>
                    <a:pt x="52602" y="16632"/>
                    <a:pt x="50596" y="16632"/>
                  </a:cubicBezTo>
                  <a:cubicBezTo>
                    <a:pt x="50162" y="16632"/>
                    <a:pt x="49728" y="16615"/>
                    <a:pt x="49292" y="16579"/>
                  </a:cubicBezTo>
                  <a:cubicBezTo>
                    <a:pt x="47130" y="16377"/>
                    <a:pt x="45126" y="15634"/>
                    <a:pt x="43437" y="14215"/>
                  </a:cubicBezTo>
                  <a:cubicBezTo>
                    <a:pt x="42672" y="13562"/>
                    <a:pt x="41996" y="12864"/>
                    <a:pt x="41186" y="12301"/>
                  </a:cubicBezTo>
                  <a:cubicBezTo>
                    <a:pt x="40352" y="11738"/>
                    <a:pt x="39407" y="11400"/>
                    <a:pt x="38393" y="11333"/>
                  </a:cubicBezTo>
                  <a:cubicBezTo>
                    <a:pt x="38278" y="11327"/>
                    <a:pt x="38164" y="11324"/>
                    <a:pt x="38049" y="11324"/>
                  </a:cubicBezTo>
                  <a:cubicBezTo>
                    <a:pt x="35966" y="11324"/>
                    <a:pt x="33959" y="12256"/>
                    <a:pt x="31931" y="12661"/>
                  </a:cubicBezTo>
                  <a:cubicBezTo>
                    <a:pt x="31125" y="12817"/>
                    <a:pt x="30289" y="12917"/>
                    <a:pt x="29460" y="12917"/>
                  </a:cubicBezTo>
                  <a:cubicBezTo>
                    <a:pt x="28250" y="12917"/>
                    <a:pt x="27055" y="12705"/>
                    <a:pt x="25986" y="12143"/>
                  </a:cubicBezTo>
                  <a:cubicBezTo>
                    <a:pt x="24162" y="11220"/>
                    <a:pt x="23194" y="9396"/>
                    <a:pt x="21888" y="7933"/>
                  </a:cubicBezTo>
                  <a:cubicBezTo>
                    <a:pt x="21235" y="7190"/>
                    <a:pt x="20447" y="6604"/>
                    <a:pt x="19546" y="6221"/>
                  </a:cubicBezTo>
                  <a:cubicBezTo>
                    <a:pt x="18668" y="5838"/>
                    <a:pt x="17722" y="5658"/>
                    <a:pt x="16776" y="5591"/>
                  </a:cubicBezTo>
                  <a:cubicBezTo>
                    <a:pt x="16483" y="5572"/>
                    <a:pt x="16190" y="5563"/>
                    <a:pt x="15898" y="5563"/>
                  </a:cubicBezTo>
                  <a:cubicBezTo>
                    <a:pt x="14130" y="5563"/>
                    <a:pt x="12391" y="5883"/>
                    <a:pt x="10652" y="6154"/>
                  </a:cubicBezTo>
                  <a:cubicBezTo>
                    <a:pt x="9653" y="6299"/>
                    <a:pt x="8617" y="6421"/>
                    <a:pt x="7584" y="6421"/>
                  </a:cubicBezTo>
                  <a:cubicBezTo>
                    <a:pt x="6380" y="6421"/>
                    <a:pt x="5181" y="6256"/>
                    <a:pt x="4054" y="5771"/>
                  </a:cubicBezTo>
                  <a:cubicBezTo>
                    <a:pt x="2297" y="4983"/>
                    <a:pt x="901" y="3339"/>
                    <a:pt x="338" y="1493"/>
                  </a:cubicBezTo>
                  <a:cubicBezTo>
                    <a:pt x="203" y="997"/>
                    <a:pt x="113" y="547"/>
                    <a:pt x="91" y="51"/>
                  </a:cubicBezTo>
                  <a:cubicBezTo>
                    <a:pt x="91" y="18"/>
                    <a:pt x="68" y="1"/>
                    <a:pt x="4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34"/>
            <p:cNvSpPr/>
            <p:nvPr/>
          </p:nvSpPr>
          <p:spPr>
            <a:xfrm rot="-8100000">
              <a:off x="7052411" y="411912"/>
              <a:ext cx="1900375" cy="670241"/>
            </a:xfrm>
            <a:custGeom>
              <a:avLst/>
              <a:gdLst/>
              <a:ahLst/>
              <a:cxnLst/>
              <a:rect l="l" t="t" r="r" b="b"/>
              <a:pathLst>
                <a:path w="77652" h="27387" extrusionOk="0">
                  <a:moveTo>
                    <a:pt x="42758" y="221"/>
                  </a:moveTo>
                  <a:cubicBezTo>
                    <a:pt x="42867" y="221"/>
                    <a:pt x="42977" y="233"/>
                    <a:pt x="43087" y="260"/>
                  </a:cubicBezTo>
                  <a:cubicBezTo>
                    <a:pt x="43785" y="418"/>
                    <a:pt x="44213" y="1116"/>
                    <a:pt x="44303" y="1836"/>
                  </a:cubicBezTo>
                  <a:cubicBezTo>
                    <a:pt x="44506" y="3300"/>
                    <a:pt x="43290" y="4313"/>
                    <a:pt x="42119" y="5011"/>
                  </a:cubicBezTo>
                  <a:cubicBezTo>
                    <a:pt x="41263" y="3998"/>
                    <a:pt x="40610" y="2669"/>
                    <a:pt x="41128" y="1431"/>
                  </a:cubicBezTo>
                  <a:cubicBezTo>
                    <a:pt x="41382" y="766"/>
                    <a:pt x="42043" y="221"/>
                    <a:pt x="42758" y="221"/>
                  </a:cubicBezTo>
                  <a:close/>
                  <a:moveTo>
                    <a:pt x="42786" y="0"/>
                  </a:moveTo>
                  <a:cubicBezTo>
                    <a:pt x="42623" y="0"/>
                    <a:pt x="42453" y="25"/>
                    <a:pt x="42276" y="80"/>
                  </a:cubicBezTo>
                  <a:cubicBezTo>
                    <a:pt x="40745" y="598"/>
                    <a:pt x="40520" y="2354"/>
                    <a:pt x="41038" y="3660"/>
                  </a:cubicBezTo>
                  <a:cubicBezTo>
                    <a:pt x="41263" y="4201"/>
                    <a:pt x="41533" y="4674"/>
                    <a:pt x="41894" y="5124"/>
                  </a:cubicBezTo>
                  <a:cubicBezTo>
                    <a:pt x="41826" y="5169"/>
                    <a:pt x="41736" y="5214"/>
                    <a:pt x="41646" y="5259"/>
                  </a:cubicBezTo>
                  <a:cubicBezTo>
                    <a:pt x="38674" y="6835"/>
                    <a:pt x="35296" y="7376"/>
                    <a:pt x="31963" y="7736"/>
                  </a:cubicBezTo>
                  <a:cubicBezTo>
                    <a:pt x="28698" y="8096"/>
                    <a:pt x="25411" y="8299"/>
                    <a:pt x="22236" y="9110"/>
                  </a:cubicBezTo>
                  <a:cubicBezTo>
                    <a:pt x="19353" y="9853"/>
                    <a:pt x="16629" y="11091"/>
                    <a:pt x="14084" y="12667"/>
                  </a:cubicBezTo>
                  <a:cubicBezTo>
                    <a:pt x="8950" y="15865"/>
                    <a:pt x="4694" y="20413"/>
                    <a:pt x="1294" y="25367"/>
                  </a:cubicBezTo>
                  <a:cubicBezTo>
                    <a:pt x="866" y="25953"/>
                    <a:pt x="461" y="26561"/>
                    <a:pt x="78" y="27191"/>
                  </a:cubicBezTo>
                  <a:cubicBezTo>
                    <a:pt x="1" y="27300"/>
                    <a:pt x="104" y="27387"/>
                    <a:pt x="206" y="27387"/>
                  </a:cubicBezTo>
                  <a:cubicBezTo>
                    <a:pt x="252" y="27387"/>
                    <a:pt x="298" y="27369"/>
                    <a:pt x="326" y="27326"/>
                  </a:cubicBezTo>
                  <a:cubicBezTo>
                    <a:pt x="3771" y="21877"/>
                    <a:pt x="8095" y="16833"/>
                    <a:pt x="13499" y="13275"/>
                  </a:cubicBezTo>
                  <a:cubicBezTo>
                    <a:pt x="16178" y="11541"/>
                    <a:pt x="19083" y="10190"/>
                    <a:pt x="22168" y="9380"/>
                  </a:cubicBezTo>
                  <a:cubicBezTo>
                    <a:pt x="25568" y="8479"/>
                    <a:pt x="29149" y="8321"/>
                    <a:pt x="32639" y="7961"/>
                  </a:cubicBezTo>
                  <a:cubicBezTo>
                    <a:pt x="35881" y="7601"/>
                    <a:pt x="39237" y="7015"/>
                    <a:pt x="42074" y="5372"/>
                  </a:cubicBezTo>
                  <a:cubicBezTo>
                    <a:pt x="42682" y="6070"/>
                    <a:pt x="43447" y="6700"/>
                    <a:pt x="44235" y="7196"/>
                  </a:cubicBezTo>
                  <a:cubicBezTo>
                    <a:pt x="47185" y="9110"/>
                    <a:pt x="50743" y="10168"/>
                    <a:pt x="54233" y="10326"/>
                  </a:cubicBezTo>
                  <a:cubicBezTo>
                    <a:pt x="54523" y="10339"/>
                    <a:pt x="54812" y="10346"/>
                    <a:pt x="55099" y="10346"/>
                  </a:cubicBezTo>
                  <a:cubicBezTo>
                    <a:pt x="61997" y="10346"/>
                    <a:pt x="68161" y="6590"/>
                    <a:pt x="74927" y="5574"/>
                  </a:cubicBezTo>
                  <a:cubicBezTo>
                    <a:pt x="75783" y="5439"/>
                    <a:pt x="76661" y="5349"/>
                    <a:pt x="77562" y="5349"/>
                  </a:cubicBezTo>
                  <a:cubicBezTo>
                    <a:pt x="77652" y="5282"/>
                    <a:pt x="77629" y="5124"/>
                    <a:pt x="77539" y="5124"/>
                  </a:cubicBezTo>
                  <a:cubicBezTo>
                    <a:pt x="70694" y="5237"/>
                    <a:pt x="64614" y="8884"/>
                    <a:pt x="57926" y="9763"/>
                  </a:cubicBezTo>
                  <a:cubicBezTo>
                    <a:pt x="57028" y="9878"/>
                    <a:pt x="56124" y="9936"/>
                    <a:pt x="55222" y="9936"/>
                  </a:cubicBezTo>
                  <a:cubicBezTo>
                    <a:pt x="52615" y="9936"/>
                    <a:pt x="50016" y="9455"/>
                    <a:pt x="47591" y="8502"/>
                  </a:cubicBezTo>
                  <a:cubicBezTo>
                    <a:pt x="46037" y="7871"/>
                    <a:pt x="44461" y="7128"/>
                    <a:pt x="43177" y="6025"/>
                  </a:cubicBezTo>
                  <a:cubicBezTo>
                    <a:pt x="42884" y="5799"/>
                    <a:pt x="42614" y="5507"/>
                    <a:pt x="42321" y="5214"/>
                  </a:cubicBezTo>
                  <a:lnTo>
                    <a:pt x="42344" y="5214"/>
                  </a:lnTo>
                  <a:cubicBezTo>
                    <a:pt x="43515" y="4493"/>
                    <a:pt x="44708" y="3413"/>
                    <a:pt x="44573" y="1904"/>
                  </a:cubicBezTo>
                  <a:cubicBezTo>
                    <a:pt x="44477" y="919"/>
                    <a:pt x="43767" y="0"/>
                    <a:pt x="4278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8"/>
        <p:cNvGrpSpPr/>
        <p:nvPr/>
      </p:nvGrpSpPr>
      <p:grpSpPr>
        <a:xfrm>
          <a:off x="0" y="0"/>
          <a:ext cx="0" cy="0"/>
          <a:chOff x="0" y="0"/>
          <a:chExt cx="0" cy="0"/>
        </a:xfrm>
      </p:grpSpPr>
      <p:sp>
        <p:nvSpPr>
          <p:cNvPr id="309" name="Google Shape;309;p35"/>
          <p:cNvSpPr/>
          <p:nvPr/>
        </p:nvSpPr>
        <p:spPr>
          <a:xfrm>
            <a:off x="234152" y="222601"/>
            <a:ext cx="8675700" cy="4698300"/>
          </a:xfrm>
          <a:prstGeom prst="rect">
            <a:avLst/>
          </a:prstGeom>
          <a:solidFill>
            <a:schemeClr val="dk2"/>
          </a:solidFill>
          <a:ln>
            <a:noFill/>
          </a:ln>
          <a:effectLst>
            <a:outerShdw blurRad="171450" dist="142875" dir="8700000" algn="bl" rotWithShape="0">
              <a:schemeClr val="dk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10" name="Google Shape;310;p35"/>
          <p:cNvGrpSpPr/>
          <p:nvPr/>
        </p:nvGrpSpPr>
        <p:grpSpPr>
          <a:xfrm>
            <a:off x="241057" y="219272"/>
            <a:ext cx="8681481" cy="4959322"/>
            <a:chOff x="241056" y="219272"/>
            <a:chExt cx="8681480" cy="4959322"/>
          </a:xfrm>
        </p:grpSpPr>
        <p:sp>
          <p:nvSpPr>
            <p:cNvPr id="311" name="Google Shape;311;p35"/>
            <p:cNvSpPr/>
            <p:nvPr/>
          </p:nvSpPr>
          <p:spPr>
            <a:xfrm rot="10800000" flipH="1">
              <a:off x="528252" y="4005193"/>
              <a:ext cx="598985" cy="910431"/>
            </a:xfrm>
            <a:custGeom>
              <a:avLst/>
              <a:gdLst/>
              <a:ahLst/>
              <a:cxnLst/>
              <a:rect l="l" t="t" r="r" b="b"/>
              <a:pathLst>
                <a:path w="24754" h="37625" extrusionOk="0">
                  <a:moveTo>
                    <a:pt x="12497" y="2329"/>
                  </a:moveTo>
                  <a:cubicBezTo>
                    <a:pt x="12643" y="2329"/>
                    <a:pt x="12787" y="2332"/>
                    <a:pt x="12931" y="2336"/>
                  </a:cubicBezTo>
                  <a:cubicBezTo>
                    <a:pt x="13810" y="2381"/>
                    <a:pt x="14643" y="2494"/>
                    <a:pt x="15498" y="2674"/>
                  </a:cubicBezTo>
                  <a:cubicBezTo>
                    <a:pt x="17187" y="3057"/>
                    <a:pt x="18786" y="3687"/>
                    <a:pt x="20340" y="4430"/>
                  </a:cubicBezTo>
                  <a:cubicBezTo>
                    <a:pt x="21060" y="4790"/>
                    <a:pt x="21803" y="5173"/>
                    <a:pt x="22524" y="5556"/>
                  </a:cubicBezTo>
                  <a:cubicBezTo>
                    <a:pt x="19304" y="5466"/>
                    <a:pt x="15881" y="5128"/>
                    <a:pt x="12999" y="3575"/>
                  </a:cubicBezTo>
                  <a:cubicBezTo>
                    <a:pt x="12233" y="3192"/>
                    <a:pt x="11468" y="2696"/>
                    <a:pt x="10635" y="2561"/>
                  </a:cubicBezTo>
                  <a:cubicBezTo>
                    <a:pt x="11238" y="2378"/>
                    <a:pt x="11871" y="2329"/>
                    <a:pt x="12497" y="2329"/>
                  </a:cubicBezTo>
                  <a:close/>
                  <a:moveTo>
                    <a:pt x="12459" y="5579"/>
                  </a:moveTo>
                  <a:cubicBezTo>
                    <a:pt x="13629" y="6344"/>
                    <a:pt x="15093" y="6569"/>
                    <a:pt x="16489" y="6795"/>
                  </a:cubicBezTo>
                  <a:cubicBezTo>
                    <a:pt x="18403" y="7110"/>
                    <a:pt x="20227" y="7695"/>
                    <a:pt x="21916" y="8596"/>
                  </a:cubicBezTo>
                  <a:cubicBezTo>
                    <a:pt x="22794" y="9069"/>
                    <a:pt x="23582" y="9609"/>
                    <a:pt x="24303" y="10285"/>
                  </a:cubicBezTo>
                  <a:cubicBezTo>
                    <a:pt x="23691" y="10300"/>
                    <a:pt x="23058" y="10347"/>
                    <a:pt x="22419" y="10347"/>
                  </a:cubicBezTo>
                  <a:cubicBezTo>
                    <a:pt x="22117" y="10347"/>
                    <a:pt x="21814" y="10336"/>
                    <a:pt x="21511" y="10307"/>
                  </a:cubicBezTo>
                  <a:cubicBezTo>
                    <a:pt x="20587" y="10217"/>
                    <a:pt x="19687" y="10015"/>
                    <a:pt x="18786" y="9722"/>
                  </a:cubicBezTo>
                  <a:cubicBezTo>
                    <a:pt x="17052" y="9136"/>
                    <a:pt x="15476" y="8146"/>
                    <a:pt x="14035" y="6997"/>
                  </a:cubicBezTo>
                  <a:cubicBezTo>
                    <a:pt x="13494" y="6547"/>
                    <a:pt x="12954" y="6051"/>
                    <a:pt x="12459" y="5579"/>
                  </a:cubicBezTo>
                  <a:close/>
                  <a:moveTo>
                    <a:pt x="24753" y="10397"/>
                  </a:moveTo>
                  <a:lnTo>
                    <a:pt x="24753" y="10397"/>
                  </a:lnTo>
                  <a:cubicBezTo>
                    <a:pt x="24744" y="10398"/>
                    <a:pt x="24735" y="10399"/>
                    <a:pt x="24726" y="10401"/>
                  </a:cubicBezTo>
                  <a:lnTo>
                    <a:pt x="24726" y="10401"/>
                  </a:lnTo>
                  <a:cubicBezTo>
                    <a:pt x="24729" y="10415"/>
                    <a:pt x="24730" y="10425"/>
                    <a:pt x="24734" y="10425"/>
                  </a:cubicBezTo>
                  <a:cubicBezTo>
                    <a:pt x="24738" y="10425"/>
                    <a:pt x="24743" y="10417"/>
                    <a:pt x="24753" y="10397"/>
                  </a:cubicBezTo>
                  <a:close/>
                  <a:moveTo>
                    <a:pt x="14104" y="10290"/>
                  </a:moveTo>
                  <a:cubicBezTo>
                    <a:pt x="14493" y="10829"/>
                    <a:pt x="14907" y="11326"/>
                    <a:pt x="15386" y="11771"/>
                  </a:cubicBezTo>
                  <a:cubicBezTo>
                    <a:pt x="15517" y="11893"/>
                    <a:pt x="15648" y="12013"/>
                    <a:pt x="15781" y="12130"/>
                  </a:cubicBezTo>
                  <a:lnTo>
                    <a:pt x="15781" y="12130"/>
                  </a:lnTo>
                  <a:cubicBezTo>
                    <a:pt x="15162" y="11573"/>
                    <a:pt x="14595" y="10954"/>
                    <a:pt x="14104" y="10290"/>
                  </a:cubicBezTo>
                  <a:close/>
                  <a:moveTo>
                    <a:pt x="15781" y="12130"/>
                  </a:moveTo>
                  <a:lnTo>
                    <a:pt x="15781" y="12130"/>
                  </a:lnTo>
                  <a:cubicBezTo>
                    <a:pt x="16178" y="12488"/>
                    <a:pt x="16596" y="12820"/>
                    <a:pt x="17030" y="13122"/>
                  </a:cubicBezTo>
                  <a:cubicBezTo>
                    <a:pt x="17248" y="13272"/>
                    <a:pt x="17471" y="13411"/>
                    <a:pt x="17698" y="13540"/>
                  </a:cubicBezTo>
                  <a:lnTo>
                    <a:pt x="17698" y="13540"/>
                  </a:lnTo>
                  <a:cubicBezTo>
                    <a:pt x="17618" y="13492"/>
                    <a:pt x="17537" y="13443"/>
                    <a:pt x="17457" y="13392"/>
                  </a:cubicBezTo>
                  <a:cubicBezTo>
                    <a:pt x="16863" y="13032"/>
                    <a:pt x="16312" y="12600"/>
                    <a:pt x="15781" y="12130"/>
                  </a:cubicBezTo>
                  <a:close/>
                  <a:moveTo>
                    <a:pt x="17698" y="13540"/>
                  </a:moveTo>
                  <a:lnTo>
                    <a:pt x="17698" y="13540"/>
                  </a:lnTo>
                  <a:cubicBezTo>
                    <a:pt x="18366" y="13938"/>
                    <a:pt x="19051" y="14237"/>
                    <a:pt x="19754" y="14518"/>
                  </a:cubicBezTo>
                  <a:cubicBezTo>
                    <a:pt x="20542" y="14856"/>
                    <a:pt x="21331" y="15171"/>
                    <a:pt x="22074" y="15576"/>
                  </a:cubicBezTo>
                  <a:cubicBezTo>
                    <a:pt x="22637" y="15847"/>
                    <a:pt x="23154" y="16184"/>
                    <a:pt x="23650" y="16545"/>
                  </a:cubicBezTo>
                  <a:cubicBezTo>
                    <a:pt x="23607" y="16490"/>
                    <a:pt x="23565" y="16434"/>
                    <a:pt x="23522" y="16379"/>
                  </a:cubicBezTo>
                  <a:lnTo>
                    <a:pt x="23522" y="16379"/>
                  </a:lnTo>
                  <a:cubicBezTo>
                    <a:pt x="22956" y="15948"/>
                    <a:pt x="22295" y="15622"/>
                    <a:pt x="21691" y="15351"/>
                  </a:cubicBezTo>
                  <a:cubicBezTo>
                    <a:pt x="20372" y="14721"/>
                    <a:pt x="18972" y="14268"/>
                    <a:pt x="17698" y="13540"/>
                  </a:cubicBezTo>
                  <a:close/>
                  <a:moveTo>
                    <a:pt x="9914" y="4565"/>
                  </a:moveTo>
                  <a:cubicBezTo>
                    <a:pt x="9554" y="6254"/>
                    <a:pt x="8901" y="7830"/>
                    <a:pt x="8045" y="9294"/>
                  </a:cubicBezTo>
                  <a:cubicBezTo>
                    <a:pt x="6829" y="11321"/>
                    <a:pt x="5163" y="13077"/>
                    <a:pt x="3339" y="14563"/>
                  </a:cubicBezTo>
                  <a:cubicBezTo>
                    <a:pt x="2416" y="15329"/>
                    <a:pt x="1425" y="16027"/>
                    <a:pt x="412" y="16680"/>
                  </a:cubicBezTo>
                  <a:cubicBezTo>
                    <a:pt x="1425" y="14698"/>
                    <a:pt x="2663" y="12807"/>
                    <a:pt x="4037" y="11073"/>
                  </a:cubicBezTo>
                  <a:cubicBezTo>
                    <a:pt x="4780" y="10172"/>
                    <a:pt x="5523" y="9272"/>
                    <a:pt x="6379" y="8461"/>
                  </a:cubicBezTo>
                  <a:cubicBezTo>
                    <a:pt x="7212" y="7605"/>
                    <a:pt x="8158" y="6817"/>
                    <a:pt x="8968" y="5916"/>
                  </a:cubicBezTo>
                  <a:cubicBezTo>
                    <a:pt x="9329" y="5489"/>
                    <a:pt x="9666" y="5038"/>
                    <a:pt x="9914" y="4565"/>
                  </a:cubicBezTo>
                  <a:close/>
                  <a:moveTo>
                    <a:pt x="11310" y="6502"/>
                  </a:moveTo>
                  <a:lnTo>
                    <a:pt x="11310" y="6502"/>
                  </a:lnTo>
                  <a:cubicBezTo>
                    <a:pt x="11243" y="7245"/>
                    <a:pt x="11198" y="8033"/>
                    <a:pt x="11130" y="8821"/>
                  </a:cubicBezTo>
                  <a:cubicBezTo>
                    <a:pt x="11017" y="10037"/>
                    <a:pt x="10815" y="11208"/>
                    <a:pt x="10522" y="12401"/>
                  </a:cubicBezTo>
                  <a:cubicBezTo>
                    <a:pt x="9914" y="14541"/>
                    <a:pt x="8878" y="16567"/>
                    <a:pt x="7189" y="18031"/>
                  </a:cubicBezTo>
                  <a:cubicBezTo>
                    <a:pt x="6266" y="18819"/>
                    <a:pt x="5230" y="19450"/>
                    <a:pt x="4172" y="20080"/>
                  </a:cubicBezTo>
                  <a:cubicBezTo>
                    <a:pt x="4960" y="17986"/>
                    <a:pt x="5793" y="15892"/>
                    <a:pt x="6762" y="13888"/>
                  </a:cubicBezTo>
                  <a:cubicBezTo>
                    <a:pt x="7279" y="12852"/>
                    <a:pt x="7820" y="11839"/>
                    <a:pt x="8405" y="10848"/>
                  </a:cubicBezTo>
                  <a:cubicBezTo>
                    <a:pt x="8991" y="9857"/>
                    <a:pt x="9666" y="8934"/>
                    <a:pt x="10364" y="8011"/>
                  </a:cubicBezTo>
                  <a:cubicBezTo>
                    <a:pt x="10702" y="7560"/>
                    <a:pt x="11040" y="7042"/>
                    <a:pt x="11310" y="6502"/>
                  </a:cubicBezTo>
                  <a:close/>
                  <a:moveTo>
                    <a:pt x="13404" y="10645"/>
                  </a:moveTo>
                  <a:cubicBezTo>
                    <a:pt x="13404" y="12401"/>
                    <a:pt x="13044" y="14113"/>
                    <a:pt x="12323" y="15689"/>
                  </a:cubicBezTo>
                  <a:cubicBezTo>
                    <a:pt x="11490" y="17468"/>
                    <a:pt x="10319" y="19067"/>
                    <a:pt x="8878" y="20395"/>
                  </a:cubicBezTo>
                  <a:cubicBezTo>
                    <a:pt x="8135" y="21048"/>
                    <a:pt x="7370" y="21679"/>
                    <a:pt x="6514" y="22219"/>
                  </a:cubicBezTo>
                  <a:cubicBezTo>
                    <a:pt x="7505" y="20553"/>
                    <a:pt x="8450" y="18842"/>
                    <a:pt x="9441" y="17175"/>
                  </a:cubicBezTo>
                  <a:cubicBezTo>
                    <a:pt x="9959" y="16342"/>
                    <a:pt x="10522" y="15486"/>
                    <a:pt x="11107" y="14698"/>
                  </a:cubicBezTo>
                  <a:cubicBezTo>
                    <a:pt x="11670" y="13933"/>
                    <a:pt x="12278" y="13212"/>
                    <a:pt x="12751" y="12356"/>
                  </a:cubicBezTo>
                  <a:cubicBezTo>
                    <a:pt x="13067" y="11839"/>
                    <a:pt x="13292" y="11276"/>
                    <a:pt x="13404" y="10645"/>
                  </a:cubicBezTo>
                  <a:close/>
                  <a:moveTo>
                    <a:pt x="20601" y="20844"/>
                  </a:moveTo>
                  <a:cubicBezTo>
                    <a:pt x="21111" y="21174"/>
                    <a:pt x="21643" y="21460"/>
                    <a:pt x="22164" y="21769"/>
                  </a:cubicBezTo>
                  <a:cubicBezTo>
                    <a:pt x="22794" y="22129"/>
                    <a:pt x="23380" y="22534"/>
                    <a:pt x="23943" y="22940"/>
                  </a:cubicBezTo>
                  <a:cubicBezTo>
                    <a:pt x="23927" y="22913"/>
                    <a:pt x="23912" y="22886"/>
                    <a:pt x="23897" y="22859"/>
                  </a:cubicBezTo>
                  <a:lnTo>
                    <a:pt x="23897" y="22859"/>
                  </a:lnTo>
                  <a:cubicBezTo>
                    <a:pt x="23265" y="22329"/>
                    <a:pt x="22537" y="21928"/>
                    <a:pt x="21826" y="21544"/>
                  </a:cubicBezTo>
                  <a:cubicBezTo>
                    <a:pt x="21424" y="21310"/>
                    <a:pt x="21007" y="21084"/>
                    <a:pt x="20601" y="20844"/>
                  </a:cubicBezTo>
                  <a:close/>
                  <a:moveTo>
                    <a:pt x="15822" y="24099"/>
                  </a:moveTo>
                  <a:lnTo>
                    <a:pt x="15822" y="24099"/>
                  </a:lnTo>
                  <a:cubicBezTo>
                    <a:pt x="15827" y="24118"/>
                    <a:pt x="15832" y="24137"/>
                    <a:pt x="15836" y="24156"/>
                  </a:cubicBezTo>
                  <a:cubicBezTo>
                    <a:pt x="15857" y="24232"/>
                    <a:pt x="15877" y="24309"/>
                    <a:pt x="15898" y="24386"/>
                  </a:cubicBezTo>
                  <a:lnTo>
                    <a:pt x="15898" y="24386"/>
                  </a:lnTo>
                  <a:cubicBezTo>
                    <a:pt x="15873" y="24290"/>
                    <a:pt x="15848" y="24194"/>
                    <a:pt x="15822" y="24099"/>
                  </a:cubicBezTo>
                  <a:close/>
                  <a:moveTo>
                    <a:pt x="14755" y="18166"/>
                  </a:moveTo>
                  <a:lnTo>
                    <a:pt x="14755" y="18166"/>
                  </a:lnTo>
                  <a:cubicBezTo>
                    <a:pt x="13382" y="20553"/>
                    <a:pt x="11333" y="22444"/>
                    <a:pt x="8946" y="23840"/>
                  </a:cubicBezTo>
                  <a:cubicBezTo>
                    <a:pt x="8315" y="24223"/>
                    <a:pt x="7640" y="24561"/>
                    <a:pt x="6987" y="24899"/>
                  </a:cubicBezTo>
                  <a:cubicBezTo>
                    <a:pt x="8608" y="22602"/>
                    <a:pt x="10657" y="20643"/>
                    <a:pt x="13021" y="19157"/>
                  </a:cubicBezTo>
                  <a:cubicBezTo>
                    <a:pt x="13584" y="18774"/>
                    <a:pt x="14170" y="18481"/>
                    <a:pt x="14755" y="18166"/>
                  </a:cubicBezTo>
                  <a:close/>
                  <a:moveTo>
                    <a:pt x="15898" y="24386"/>
                  </a:moveTo>
                  <a:cubicBezTo>
                    <a:pt x="16012" y="24841"/>
                    <a:pt x="16110" y="25301"/>
                    <a:pt x="16219" y="25754"/>
                  </a:cubicBezTo>
                  <a:cubicBezTo>
                    <a:pt x="16254" y="25897"/>
                    <a:pt x="16291" y="26039"/>
                    <a:pt x="16331" y="26179"/>
                  </a:cubicBezTo>
                  <a:lnTo>
                    <a:pt x="16331" y="26179"/>
                  </a:lnTo>
                  <a:cubicBezTo>
                    <a:pt x="16315" y="26113"/>
                    <a:pt x="16300" y="26046"/>
                    <a:pt x="16287" y="25980"/>
                  </a:cubicBezTo>
                  <a:cubicBezTo>
                    <a:pt x="16169" y="25451"/>
                    <a:pt x="16034" y="24905"/>
                    <a:pt x="15898" y="24386"/>
                  </a:cubicBezTo>
                  <a:close/>
                  <a:moveTo>
                    <a:pt x="19423" y="25708"/>
                  </a:moveTo>
                  <a:lnTo>
                    <a:pt x="19423" y="25708"/>
                  </a:lnTo>
                  <a:cubicBezTo>
                    <a:pt x="19552" y="25894"/>
                    <a:pt x="19678" y="26081"/>
                    <a:pt x="19799" y="26272"/>
                  </a:cubicBezTo>
                  <a:cubicBezTo>
                    <a:pt x="19955" y="26516"/>
                    <a:pt x="20103" y="26769"/>
                    <a:pt x="20246" y="27026"/>
                  </a:cubicBezTo>
                  <a:lnTo>
                    <a:pt x="20246" y="27026"/>
                  </a:lnTo>
                  <a:cubicBezTo>
                    <a:pt x="20050" y="26659"/>
                    <a:pt x="19839" y="26301"/>
                    <a:pt x="19597" y="25957"/>
                  </a:cubicBezTo>
                  <a:cubicBezTo>
                    <a:pt x="19539" y="25874"/>
                    <a:pt x="19481" y="25791"/>
                    <a:pt x="19423" y="25708"/>
                  </a:cubicBezTo>
                  <a:close/>
                  <a:moveTo>
                    <a:pt x="14733" y="22579"/>
                  </a:moveTo>
                  <a:lnTo>
                    <a:pt x="14733" y="22579"/>
                  </a:lnTo>
                  <a:cubicBezTo>
                    <a:pt x="13900" y="23615"/>
                    <a:pt x="13044" y="24584"/>
                    <a:pt x="12053" y="25417"/>
                  </a:cubicBezTo>
                  <a:cubicBezTo>
                    <a:pt x="10995" y="26362"/>
                    <a:pt x="9801" y="27173"/>
                    <a:pt x="8540" y="27826"/>
                  </a:cubicBezTo>
                  <a:cubicBezTo>
                    <a:pt x="7932" y="28164"/>
                    <a:pt x="7279" y="28412"/>
                    <a:pt x="6626" y="28682"/>
                  </a:cubicBezTo>
                  <a:cubicBezTo>
                    <a:pt x="6987" y="28186"/>
                    <a:pt x="7415" y="27714"/>
                    <a:pt x="7820" y="27263"/>
                  </a:cubicBezTo>
                  <a:cubicBezTo>
                    <a:pt x="8293" y="26723"/>
                    <a:pt x="8788" y="26250"/>
                    <a:pt x="9351" y="25754"/>
                  </a:cubicBezTo>
                  <a:cubicBezTo>
                    <a:pt x="10432" y="24831"/>
                    <a:pt x="11603" y="24043"/>
                    <a:pt x="12886" y="23390"/>
                  </a:cubicBezTo>
                  <a:cubicBezTo>
                    <a:pt x="13472" y="23097"/>
                    <a:pt x="14102" y="22805"/>
                    <a:pt x="14733" y="22579"/>
                  </a:cubicBezTo>
                  <a:close/>
                  <a:moveTo>
                    <a:pt x="16331" y="26179"/>
                  </a:moveTo>
                  <a:lnTo>
                    <a:pt x="16331" y="26179"/>
                  </a:lnTo>
                  <a:cubicBezTo>
                    <a:pt x="16468" y="26765"/>
                    <a:pt x="16670" y="27348"/>
                    <a:pt x="16872" y="27894"/>
                  </a:cubicBezTo>
                  <a:cubicBezTo>
                    <a:pt x="17300" y="29065"/>
                    <a:pt x="17773" y="30190"/>
                    <a:pt x="18201" y="31339"/>
                  </a:cubicBezTo>
                  <a:cubicBezTo>
                    <a:pt x="18202" y="31308"/>
                    <a:pt x="18203" y="31278"/>
                    <a:pt x="18204" y="31247"/>
                  </a:cubicBezTo>
                  <a:lnTo>
                    <a:pt x="18204" y="31247"/>
                  </a:lnTo>
                  <a:cubicBezTo>
                    <a:pt x="18013" y="30653"/>
                    <a:pt x="17772" y="30069"/>
                    <a:pt x="17548" y="29470"/>
                  </a:cubicBezTo>
                  <a:cubicBezTo>
                    <a:pt x="17087" y="28369"/>
                    <a:pt x="16645" y="27304"/>
                    <a:pt x="16331" y="26179"/>
                  </a:cubicBezTo>
                  <a:close/>
                  <a:moveTo>
                    <a:pt x="14147" y="26543"/>
                  </a:moveTo>
                  <a:lnTo>
                    <a:pt x="14147" y="26543"/>
                  </a:lnTo>
                  <a:cubicBezTo>
                    <a:pt x="12391" y="28547"/>
                    <a:pt x="10342" y="30236"/>
                    <a:pt x="8045" y="31474"/>
                  </a:cubicBezTo>
                  <a:cubicBezTo>
                    <a:pt x="7392" y="31812"/>
                    <a:pt x="6739" y="32150"/>
                    <a:pt x="6041" y="32352"/>
                  </a:cubicBezTo>
                  <a:cubicBezTo>
                    <a:pt x="6964" y="31429"/>
                    <a:pt x="7865" y="30528"/>
                    <a:pt x="8901" y="29740"/>
                  </a:cubicBezTo>
                  <a:cubicBezTo>
                    <a:pt x="10004" y="28862"/>
                    <a:pt x="11198" y="28096"/>
                    <a:pt x="12414" y="27443"/>
                  </a:cubicBezTo>
                  <a:cubicBezTo>
                    <a:pt x="12976" y="27151"/>
                    <a:pt x="13584" y="26880"/>
                    <a:pt x="14147" y="26543"/>
                  </a:cubicBezTo>
                  <a:close/>
                  <a:moveTo>
                    <a:pt x="14598" y="26475"/>
                  </a:moveTo>
                  <a:cubicBezTo>
                    <a:pt x="15093" y="27601"/>
                    <a:pt x="15588" y="28682"/>
                    <a:pt x="15949" y="29853"/>
                  </a:cubicBezTo>
                  <a:cubicBezTo>
                    <a:pt x="16377" y="31136"/>
                    <a:pt x="16624" y="32487"/>
                    <a:pt x="16624" y="33838"/>
                  </a:cubicBezTo>
                  <a:cubicBezTo>
                    <a:pt x="16624" y="34536"/>
                    <a:pt x="16534" y="35212"/>
                    <a:pt x="16489" y="35933"/>
                  </a:cubicBezTo>
                  <a:lnTo>
                    <a:pt x="15971" y="34311"/>
                  </a:lnTo>
                  <a:cubicBezTo>
                    <a:pt x="15769" y="33681"/>
                    <a:pt x="15588" y="33028"/>
                    <a:pt x="15408" y="32375"/>
                  </a:cubicBezTo>
                  <a:cubicBezTo>
                    <a:pt x="15071" y="31046"/>
                    <a:pt x="14800" y="29695"/>
                    <a:pt x="14688" y="28344"/>
                  </a:cubicBezTo>
                  <a:cubicBezTo>
                    <a:pt x="14620" y="27736"/>
                    <a:pt x="14598" y="27083"/>
                    <a:pt x="14598" y="26475"/>
                  </a:cubicBezTo>
                  <a:close/>
                  <a:moveTo>
                    <a:pt x="13900" y="27984"/>
                  </a:moveTo>
                  <a:lnTo>
                    <a:pt x="13900" y="27984"/>
                  </a:lnTo>
                  <a:cubicBezTo>
                    <a:pt x="13720" y="28637"/>
                    <a:pt x="13562" y="29290"/>
                    <a:pt x="13359" y="29920"/>
                  </a:cubicBezTo>
                  <a:cubicBezTo>
                    <a:pt x="13044" y="30776"/>
                    <a:pt x="12639" y="31609"/>
                    <a:pt x="12166" y="32375"/>
                  </a:cubicBezTo>
                  <a:cubicBezTo>
                    <a:pt x="11445" y="33613"/>
                    <a:pt x="10522" y="34762"/>
                    <a:pt x="9509" y="35820"/>
                  </a:cubicBezTo>
                  <a:cubicBezTo>
                    <a:pt x="9013" y="36315"/>
                    <a:pt x="8473" y="36833"/>
                    <a:pt x="7978" y="37306"/>
                  </a:cubicBezTo>
                  <a:cubicBezTo>
                    <a:pt x="8315" y="35707"/>
                    <a:pt x="9284" y="34289"/>
                    <a:pt x="10207" y="32960"/>
                  </a:cubicBezTo>
                  <a:cubicBezTo>
                    <a:pt x="10725" y="32240"/>
                    <a:pt x="11265" y="31542"/>
                    <a:pt x="11828" y="30821"/>
                  </a:cubicBezTo>
                  <a:cubicBezTo>
                    <a:pt x="12346" y="30213"/>
                    <a:pt x="12886" y="29583"/>
                    <a:pt x="13337" y="28907"/>
                  </a:cubicBezTo>
                  <a:cubicBezTo>
                    <a:pt x="13517" y="28637"/>
                    <a:pt x="13720" y="28322"/>
                    <a:pt x="13900" y="27984"/>
                  </a:cubicBezTo>
                  <a:close/>
                  <a:moveTo>
                    <a:pt x="8547" y="1"/>
                  </a:moveTo>
                  <a:cubicBezTo>
                    <a:pt x="8463" y="1"/>
                    <a:pt x="8394" y="112"/>
                    <a:pt x="8428" y="197"/>
                  </a:cubicBezTo>
                  <a:cubicBezTo>
                    <a:pt x="8676" y="647"/>
                    <a:pt x="8991" y="1053"/>
                    <a:pt x="9284" y="1480"/>
                  </a:cubicBezTo>
                  <a:cubicBezTo>
                    <a:pt x="9554" y="1863"/>
                    <a:pt x="9801" y="2291"/>
                    <a:pt x="10072" y="2674"/>
                  </a:cubicBezTo>
                  <a:lnTo>
                    <a:pt x="10139" y="2854"/>
                  </a:lnTo>
                  <a:cubicBezTo>
                    <a:pt x="10117" y="3102"/>
                    <a:pt x="10094" y="3394"/>
                    <a:pt x="10072" y="3642"/>
                  </a:cubicBezTo>
                  <a:cubicBezTo>
                    <a:pt x="9801" y="4408"/>
                    <a:pt x="9329" y="5106"/>
                    <a:pt x="8788" y="5691"/>
                  </a:cubicBezTo>
                  <a:cubicBezTo>
                    <a:pt x="8000" y="6592"/>
                    <a:pt x="7077" y="7358"/>
                    <a:pt x="6244" y="8191"/>
                  </a:cubicBezTo>
                  <a:cubicBezTo>
                    <a:pt x="4622" y="9834"/>
                    <a:pt x="3204" y="11613"/>
                    <a:pt x="1965" y="13527"/>
                  </a:cubicBezTo>
                  <a:cubicBezTo>
                    <a:pt x="1245" y="14586"/>
                    <a:pt x="637" y="15712"/>
                    <a:pt x="51" y="16860"/>
                  </a:cubicBezTo>
                  <a:cubicBezTo>
                    <a:pt x="0" y="16928"/>
                    <a:pt x="52" y="16996"/>
                    <a:pt x="119" y="16996"/>
                  </a:cubicBezTo>
                  <a:cubicBezTo>
                    <a:pt x="141" y="16996"/>
                    <a:pt x="164" y="16989"/>
                    <a:pt x="186" y="16973"/>
                  </a:cubicBezTo>
                  <a:cubicBezTo>
                    <a:pt x="2213" y="15712"/>
                    <a:pt x="4127" y="14248"/>
                    <a:pt x="5793" y="12514"/>
                  </a:cubicBezTo>
                  <a:cubicBezTo>
                    <a:pt x="7415" y="10758"/>
                    <a:pt x="8743" y="8754"/>
                    <a:pt x="9554" y="6502"/>
                  </a:cubicBezTo>
                  <a:cubicBezTo>
                    <a:pt x="9869" y="5601"/>
                    <a:pt x="10117" y="4678"/>
                    <a:pt x="10229" y="3755"/>
                  </a:cubicBezTo>
                  <a:cubicBezTo>
                    <a:pt x="10274" y="3575"/>
                    <a:pt x="10342" y="3372"/>
                    <a:pt x="10364" y="3214"/>
                  </a:cubicBezTo>
                  <a:cubicBezTo>
                    <a:pt x="10702" y="3777"/>
                    <a:pt x="11040" y="4363"/>
                    <a:pt x="11355" y="4948"/>
                  </a:cubicBezTo>
                  <a:cubicBezTo>
                    <a:pt x="11355" y="5961"/>
                    <a:pt x="10792" y="6862"/>
                    <a:pt x="10229" y="7695"/>
                  </a:cubicBezTo>
                  <a:cubicBezTo>
                    <a:pt x="9576" y="8596"/>
                    <a:pt x="8923" y="9452"/>
                    <a:pt x="8360" y="10420"/>
                  </a:cubicBezTo>
                  <a:cubicBezTo>
                    <a:pt x="7189" y="12379"/>
                    <a:pt x="6221" y="14473"/>
                    <a:pt x="5320" y="16590"/>
                  </a:cubicBezTo>
                  <a:cubicBezTo>
                    <a:pt x="4825" y="17783"/>
                    <a:pt x="4352" y="18999"/>
                    <a:pt x="3834" y="20215"/>
                  </a:cubicBezTo>
                  <a:cubicBezTo>
                    <a:pt x="3817" y="20286"/>
                    <a:pt x="3869" y="20371"/>
                    <a:pt x="3924" y="20371"/>
                  </a:cubicBezTo>
                  <a:cubicBezTo>
                    <a:pt x="3940" y="20371"/>
                    <a:pt x="3955" y="20365"/>
                    <a:pt x="3969" y="20350"/>
                  </a:cubicBezTo>
                  <a:cubicBezTo>
                    <a:pt x="4983" y="19742"/>
                    <a:pt x="5996" y="19112"/>
                    <a:pt x="6942" y="18391"/>
                  </a:cubicBezTo>
                  <a:cubicBezTo>
                    <a:pt x="7797" y="17671"/>
                    <a:pt x="8540" y="16860"/>
                    <a:pt x="9148" y="15914"/>
                  </a:cubicBezTo>
                  <a:cubicBezTo>
                    <a:pt x="10432" y="13933"/>
                    <a:pt x="11017" y="11591"/>
                    <a:pt x="11265" y="9272"/>
                  </a:cubicBezTo>
                  <a:cubicBezTo>
                    <a:pt x="11400" y="8101"/>
                    <a:pt x="11468" y="6952"/>
                    <a:pt x="11490" y="5804"/>
                  </a:cubicBezTo>
                  <a:cubicBezTo>
                    <a:pt x="11513" y="5669"/>
                    <a:pt x="11558" y="5556"/>
                    <a:pt x="11580" y="5398"/>
                  </a:cubicBezTo>
                  <a:cubicBezTo>
                    <a:pt x="12278" y="6840"/>
                    <a:pt x="12909" y="8303"/>
                    <a:pt x="13404" y="9834"/>
                  </a:cubicBezTo>
                  <a:cubicBezTo>
                    <a:pt x="13292" y="11636"/>
                    <a:pt x="12031" y="13100"/>
                    <a:pt x="10995" y="14496"/>
                  </a:cubicBezTo>
                  <a:cubicBezTo>
                    <a:pt x="9824" y="16027"/>
                    <a:pt x="8878" y="17716"/>
                    <a:pt x="7955" y="19359"/>
                  </a:cubicBezTo>
                  <a:lnTo>
                    <a:pt x="6266" y="22399"/>
                  </a:lnTo>
                  <a:cubicBezTo>
                    <a:pt x="6232" y="22450"/>
                    <a:pt x="6275" y="22513"/>
                    <a:pt x="6326" y="22513"/>
                  </a:cubicBezTo>
                  <a:cubicBezTo>
                    <a:pt x="6344" y="22513"/>
                    <a:pt x="6362" y="22506"/>
                    <a:pt x="6379" y="22489"/>
                  </a:cubicBezTo>
                  <a:cubicBezTo>
                    <a:pt x="8068" y="21454"/>
                    <a:pt x="9644" y="20125"/>
                    <a:pt x="10837" y="18571"/>
                  </a:cubicBezTo>
                  <a:cubicBezTo>
                    <a:pt x="12076" y="16973"/>
                    <a:pt x="13021" y="15126"/>
                    <a:pt x="13427" y="13122"/>
                  </a:cubicBezTo>
                  <a:cubicBezTo>
                    <a:pt x="13607" y="12311"/>
                    <a:pt x="13697" y="11456"/>
                    <a:pt x="13697" y="10645"/>
                  </a:cubicBezTo>
                  <a:lnTo>
                    <a:pt x="13765" y="10893"/>
                  </a:lnTo>
                  <a:cubicBezTo>
                    <a:pt x="14418" y="13167"/>
                    <a:pt x="14823" y="15509"/>
                    <a:pt x="14958" y="17873"/>
                  </a:cubicBezTo>
                  <a:cubicBezTo>
                    <a:pt x="12368" y="19112"/>
                    <a:pt x="10027" y="20913"/>
                    <a:pt x="8180" y="23120"/>
                  </a:cubicBezTo>
                  <a:cubicBezTo>
                    <a:pt x="7640" y="23728"/>
                    <a:pt x="7122" y="24403"/>
                    <a:pt x="6671" y="25079"/>
                  </a:cubicBezTo>
                  <a:cubicBezTo>
                    <a:pt x="6635" y="25153"/>
                    <a:pt x="6703" y="25226"/>
                    <a:pt x="6778" y="25226"/>
                  </a:cubicBezTo>
                  <a:cubicBezTo>
                    <a:pt x="6795" y="25226"/>
                    <a:pt x="6813" y="25222"/>
                    <a:pt x="6829" y="25214"/>
                  </a:cubicBezTo>
                  <a:cubicBezTo>
                    <a:pt x="9531" y="23998"/>
                    <a:pt x="12076" y="22309"/>
                    <a:pt x="13922" y="19900"/>
                  </a:cubicBezTo>
                  <a:cubicBezTo>
                    <a:pt x="14328" y="19382"/>
                    <a:pt x="14710" y="18774"/>
                    <a:pt x="14981" y="18189"/>
                  </a:cubicBezTo>
                  <a:lnTo>
                    <a:pt x="14981" y="18189"/>
                  </a:lnTo>
                  <a:cubicBezTo>
                    <a:pt x="15048" y="19585"/>
                    <a:pt x="15003" y="20981"/>
                    <a:pt x="14890" y="22377"/>
                  </a:cubicBezTo>
                  <a:cubicBezTo>
                    <a:pt x="13607" y="22895"/>
                    <a:pt x="12391" y="23458"/>
                    <a:pt x="11220" y="24201"/>
                  </a:cubicBezTo>
                  <a:cubicBezTo>
                    <a:pt x="10004" y="24989"/>
                    <a:pt x="8878" y="25935"/>
                    <a:pt x="7887" y="26970"/>
                  </a:cubicBezTo>
                  <a:cubicBezTo>
                    <a:pt x="7324" y="27556"/>
                    <a:pt x="6852" y="28209"/>
                    <a:pt x="6334" y="28884"/>
                  </a:cubicBezTo>
                  <a:cubicBezTo>
                    <a:pt x="6297" y="28958"/>
                    <a:pt x="6320" y="29032"/>
                    <a:pt x="6391" y="29032"/>
                  </a:cubicBezTo>
                  <a:cubicBezTo>
                    <a:pt x="6407" y="29032"/>
                    <a:pt x="6426" y="29028"/>
                    <a:pt x="6446" y="29020"/>
                  </a:cubicBezTo>
                  <a:cubicBezTo>
                    <a:pt x="7122" y="28794"/>
                    <a:pt x="7775" y="28502"/>
                    <a:pt x="8428" y="28186"/>
                  </a:cubicBezTo>
                  <a:cubicBezTo>
                    <a:pt x="9081" y="27849"/>
                    <a:pt x="9689" y="27466"/>
                    <a:pt x="10319" y="27083"/>
                  </a:cubicBezTo>
                  <a:cubicBezTo>
                    <a:pt x="11490" y="26295"/>
                    <a:pt x="12616" y="25372"/>
                    <a:pt x="13607" y="24291"/>
                  </a:cubicBezTo>
                  <a:cubicBezTo>
                    <a:pt x="14080" y="23795"/>
                    <a:pt x="14508" y="23255"/>
                    <a:pt x="14890" y="22670"/>
                  </a:cubicBezTo>
                  <a:lnTo>
                    <a:pt x="14890" y="22670"/>
                  </a:lnTo>
                  <a:cubicBezTo>
                    <a:pt x="14868" y="22895"/>
                    <a:pt x="14845" y="23120"/>
                    <a:pt x="14845" y="23345"/>
                  </a:cubicBezTo>
                  <a:cubicBezTo>
                    <a:pt x="14733" y="24291"/>
                    <a:pt x="14598" y="25214"/>
                    <a:pt x="14395" y="26182"/>
                  </a:cubicBezTo>
                  <a:cubicBezTo>
                    <a:pt x="13832" y="26588"/>
                    <a:pt x="13202" y="26813"/>
                    <a:pt x="12594" y="27106"/>
                  </a:cubicBezTo>
                  <a:cubicBezTo>
                    <a:pt x="11963" y="27443"/>
                    <a:pt x="11355" y="27781"/>
                    <a:pt x="10770" y="28186"/>
                  </a:cubicBezTo>
                  <a:cubicBezTo>
                    <a:pt x="9576" y="28952"/>
                    <a:pt x="8473" y="29785"/>
                    <a:pt x="7437" y="30753"/>
                  </a:cubicBezTo>
                  <a:cubicBezTo>
                    <a:pt x="6852" y="31271"/>
                    <a:pt x="6266" y="31834"/>
                    <a:pt x="5748" y="32465"/>
                  </a:cubicBezTo>
                  <a:cubicBezTo>
                    <a:pt x="5709" y="32543"/>
                    <a:pt x="5738" y="32604"/>
                    <a:pt x="5820" y="32604"/>
                  </a:cubicBezTo>
                  <a:cubicBezTo>
                    <a:pt x="5832" y="32604"/>
                    <a:pt x="5846" y="32603"/>
                    <a:pt x="5861" y="32600"/>
                  </a:cubicBezTo>
                  <a:cubicBezTo>
                    <a:pt x="7279" y="32217"/>
                    <a:pt x="8563" y="31474"/>
                    <a:pt x="9756" y="30663"/>
                  </a:cubicBezTo>
                  <a:cubicBezTo>
                    <a:pt x="10927" y="29898"/>
                    <a:pt x="12008" y="28997"/>
                    <a:pt x="13021" y="28006"/>
                  </a:cubicBezTo>
                  <a:cubicBezTo>
                    <a:pt x="13494" y="27556"/>
                    <a:pt x="13922" y="27061"/>
                    <a:pt x="14328" y="26543"/>
                  </a:cubicBezTo>
                  <a:lnTo>
                    <a:pt x="14328" y="26543"/>
                  </a:lnTo>
                  <a:cubicBezTo>
                    <a:pt x="14305" y="26633"/>
                    <a:pt x="14305" y="26723"/>
                    <a:pt x="14282" y="26813"/>
                  </a:cubicBezTo>
                  <a:cubicBezTo>
                    <a:pt x="14035" y="27488"/>
                    <a:pt x="13720" y="28074"/>
                    <a:pt x="13292" y="28659"/>
                  </a:cubicBezTo>
                  <a:cubicBezTo>
                    <a:pt x="12841" y="29335"/>
                    <a:pt x="12301" y="29965"/>
                    <a:pt x="11806" y="30573"/>
                  </a:cubicBezTo>
                  <a:cubicBezTo>
                    <a:pt x="10702" y="31924"/>
                    <a:pt x="9644" y="33343"/>
                    <a:pt x="8788" y="34874"/>
                  </a:cubicBezTo>
                  <a:cubicBezTo>
                    <a:pt x="8338" y="35707"/>
                    <a:pt x="8000" y="36608"/>
                    <a:pt x="7842" y="37509"/>
                  </a:cubicBezTo>
                  <a:cubicBezTo>
                    <a:pt x="7814" y="37580"/>
                    <a:pt x="7867" y="37624"/>
                    <a:pt x="7921" y="37624"/>
                  </a:cubicBezTo>
                  <a:cubicBezTo>
                    <a:pt x="7952" y="37624"/>
                    <a:pt x="7984" y="37609"/>
                    <a:pt x="8000" y="37576"/>
                  </a:cubicBezTo>
                  <a:cubicBezTo>
                    <a:pt x="10139" y="35640"/>
                    <a:pt x="12143" y="33365"/>
                    <a:pt x="13269" y="30686"/>
                  </a:cubicBezTo>
                  <a:cubicBezTo>
                    <a:pt x="13539" y="30078"/>
                    <a:pt x="13742" y="29425"/>
                    <a:pt x="13877" y="28749"/>
                  </a:cubicBezTo>
                  <a:cubicBezTo>
                    <a:pt x="14102" y="28006"/>
                    <a:pt x="14305" y="27286"/>
                    <a:pt x="14508" y="26520"/>
                  </a:cubicBezTo>
                  <a:lnTo>
                    <a:pt x="14508" y="26520"/>
                  </a:lnTo>
                  <a:cubicBezTo>
                    <a:pt x="14485" y="29065"/>
                    <a:pt x="15116" y="31564"/>
                    <a:pt x="15836" y="33951"/>
                  </a:cubicBezTo>
                  <a:cubicBezTo>
                    <a:pt x="16061" y="34717"/>
                    <a:pt x="16309" y="35437"/>
                    <a:pt x="16534" y="36203"/>
                  </a:cubicBezTo>
                  <a:cubicBezTo>
                    <a:pt x="16546" y="36248"/>
                    <a:pt x="16579" y="36270"/>
                    <a:pt x="16613" y="36270"/>
                  </a:cubicBezTo>
                  <a:cubicBezTo>
                    <a:pt x="16647" y="36270"/>
                    <a:pt x="16681" y="36248"/>
                    <a:pt x="16692" y="36203"/>
                  </a:cubicBezTo>
                  <a:cubicBezTo>
                    <a:pt x="16985" y="34829"/>
                    <a:pt x="16985" y="33365"/>
                    <a:pt x="16782" y="31947"/>
                  </a:cubicBezTo>
                  <a:cubicBezTo>
                    <a:pt x="16579" y="30596"/>
                    <a:pt x="16129" y="29335"/>
                    <a:pt x="15634" y="28074"/>
                  </a:cubicBezTo>
                  <a:cubicBezTo>
                    <a:pt x="15341" y="27376"/>
                    <a:pt x="15003" y="26700"/>
                    <a:pt x="14710" y="25980"/>
                  </a:cubicBezTo>
                  <a:lnTo>
                    <a:pt x="14710" y="25935"/>
                  </a:lnTo>
                  <a:cubicBezTo>
                    <a:pt x="14710" y="25867"/>
                    <a:pt x="14665" y="25845"/>
                    <a:pt x="14643" y="25845"/>
                  </a:cubicBezTo>
                  <a:cubicBezTo>
                    <a:pt x="14778" y="25237"/>
                    <a:pt x="14890" y="24629"/>
                    <a:pt x="14981" y="24021"/>
                  </a:cubicBezTo>
                  <a:cubicBezTo>
                    <a:pt x="15071" y="23480"/>
                    <a:pt x="15116" y="22985"/>
                    <a:pt x="15183" y="22444"/>
                  </a:cubicBezTo>
                  <a:cubicBezTo>
                    <a:pt x="15472" y="22964"/>
                    <a:pt x="15665" y="23524"/>
                    <a:pt x="15822" y="24099"/>
                  </a:cubicBezTo>
                  <a:lnTo>
                    <a:pt x="15822" y="24099"/>
                  </a:lnTo>
                  <a:cubicBezTo>
                    <a:pt x="15687" y="23556"/>
                    <a:pt x="15490" y="23036"/>
                    <a:pt x="15251" y="22557"/>
                  </a:cubicBezTo>
                  <a:lnTo>
                    <a:pt x="15251" y="22557"/>
                  </a:lnTo>
                  <a:cubicBezTo>
                    <a:pt x="16940" y="24471"/>
                    <a:pt x="17998" y="26903"/>
                    <a:pt x="18201" y="29470"/>
                  </a:cubicBezTo>
                  <a:cubicBezTo>
                    <a:pt x="18243" y="30070"/>
                    <a:pt x="18225" y="30649"/>
                    <a:pt x="18204" y="31247"/>
                  </a:cubicBezTo>
                  <a:lnTo>
                    <a:pt x="18204" y="31247"/>
                  </a:lnTo>
                  <a:cubicBezTo>
                    <a:pt x="18242" y="31367"/>
                    <a:pt x="18279" y="31488"/>
                    <a:pt x="18313" y="31609"/>
                  </a:cubicBezTo>
                  <a:cubicBezTo>
                    <a:pt x="18324" y="31651"/>
                    <a:pt x="18354" y="31669"/>
                    <a:pt x="18383" y="31669"/>
                  </a:cubicBezTo>
                  <a:cubicBezTo>
                    <a:pt x="18416" y="31669"/>
                    <a:pt x="18448" y="31645"/>
                    <a:pt x="18448" y="31609"/>
                  </a:cubicBezTo>
                  <a:cubicBezTo>
                    <a:pt x="18651" y="30326"/>
                    <a:pt x="18493" y="28907"/>
                    <a:pt x="18223" y="27623"/>
                  </a:cubicBezTo>
                  <a:cubicBezTo>
                    <a:pt x="17908" y="26295"/>
                    <a:pt x="17367" y="25034"/>
                    <a:pt x="16647" y="23886"/>
                  </a:cubicBezTo>
                  <a:cubicBezTo>
                    <a:pt x="16242" y="23233"/>
                    <a:pt x="15746" y="22647"/>
                    <a:pt x="15228" y="22107"/>
                  </a:cubicBezTo>
                  <a:cubicBezTo>
                    <a:pt x="15341" y="20846"/>
                    <a:pt x="15386" y="19540"/>
                    <a:pt x="15318" y="18279"/>
                  </a:cubicBezTo>
                  <a:lnTo>
                    <a:pt x="15318" y="18279"/>
                  </a:lnTo>
                  <a:cubicBezTo>
                    <a:pt x="15521" y="18842"/>
                    <a:pt x="15746" y="19382"/>
                    <a:pt x="15971" y="19900"/>
                  </a:cubicBezTo>
                  <a:cubicBezTo>
                    <a:pt x="16287" y="20620"/>
                    <a:pt x="16647" y="21319"/>
                    <a:pt x="17007" y="21994"/>
                  </a:cubicBezTo>
                  <a:cubicBezTo>
                    <a:pt x="17367" y="22670"/>
                    <a:pt x="17795" y="23345"/>
                    <a:pt x="18223" y="23998"/>
                  </a:cubicBezTo>
                  <a:cubicBezTo>
                    <a:pt x="18616" y="24587"/>
                    <a:pt x="19026" y="25142"/>
                    <a:pt x="19423" y="25708"/>
                  </a:cubicBezTo>
                  <a:lnTo>
                    <a:pt x="19423" y="25708"/>
                  </a:lnTo>
                  <a:cubicBezTo>
                    <a:pt x="19097" y="25236"/>
                    <a:pt x="18755" y="24775"/>
                    <a:pt x="18448" y="24291"/>
                  </a:cubicBezTo>
                  <a:cubicBezTo>
                    <a:pt x="17570" y="22985"/>
                    <a:pt x="16827" y="21589"/>
                    <a:pt x="16174" y="20193"/>
                  </a:cubicBezTo>
                  <a:cubicBezTo>
                    <a:pt x="15836" y="19427"/>
                    <a:pt x="15476" y="18639"/>
                    <a:pt x="15183" y="17851"/>
                  </a:cubicBezTo>
                  <a:lnTo>
                    <a:pt x="15183" y="17851"/>
                  </a:lnTo>
                  <a:cubicBezTo>
                    <a:pt x="16377" y="18706"/>
                    <a:pt x="17210" y="19967"/>
                    <a:pt x="17975" y="21206"/>
                  </a:cubicBezTo>
                  <a:cubicBezTo>
                    <a:pt x="18876" y="22602"/>
                    <a:pt x="19777" y="24043"/>
                    <a:pt x="20317" y="25642"/>
                  </a:cubicBezTo>
                  <a:cubicBezTo>
                    <a:pt x="20565" y="26430"/>
                    <a:pt x="20723" y="27218"/>
                    <a:pt x="20790" y="28051"/>
                  </a:cubicBezTo>
                  <a:cubicBezTo>
                    <a:pt x="20611" y="27707"/>
                    <a:pt x="20433" y="27362"/>
                    <a:pt x="20246" y="27026"/>
                  </a:cubicBezTo>
                  <a:lnTo>
                    <a:pt x="20246" y="27026"/>
                  </a:lnTo>
                  <a:cubicBezTo>
                    <a:pt x="20486" y="27476"/>
                    <a:pt x="20702" y="27940"/>
                    <a:pt x="20925" y="28412"/>
                  </a:cubicBezTo>
                  <a:cubicBezTo>
                    <a:pt x="20940" y="28442"/>
                    <a:pt x="20963" y="28454"/>
                    <a:pt x="20986" y="28454"/>
                  </a:cubicBezTo>
                  <a:cubicBezTo>
                    <a:pt x="21033" y="28454"/>
                    <a:pt x="21083" y="28404"/>
                    <a:pt x="21083" y="28344"/>
                  </a:cubicBezTo>
                  <a:cubicBezTo>
                    <a:pt x="21083" y="26655"/>
                    <a:pt x="20475" y="25034"/>
                    <a:pt x="19709" y="23548"/>
                  </a:cubicBezTo>
                  <a:cubicBezTo>
                    <a:pt x="19326" y="22760"/>
                    <a:pt x="18831" y="22017"/>
                    <a:pt x="18381" y="21296"/>
                  </a:cubicBezTo>
                  <a:cubicBezTo>
                    <a:pt x="17975" y="20643"/>
                    <a:pt x="17570" y="19967"/>
                    <a:pt x="17097" y="19337"/>
                  </a:cubicBezTo>
                  <a:cubicBezTo>
                    <a:pt x="16579" y="18661"/>
                    <a:pt x="15994" y="18076"/>
                    <a:pt x="15296" y="17603"/>
                  </a:cubicBezTo>
                  <a:cubicBezTo>
                    <a:pt x="15228" y="16747"/>
                    <a:pt x="15161" y="15914"/>
                    <a:pt x="15048" y="15059"/>
                  </a:cubicBezTo>
                  <a:lnTo>
                    <a:pt x="15048" y="15059"/>
                  </a:lnTo>
                  <a:cubicBezTo>
                    <a:pt x="15949" y="16297"/>
                    <a:pt x="16849" y="17536"/>
                    <a:pt x="17908" y="18639"/>
                  </a:cubicBezTo>
                  <a:cubicBezTo>
                    <a:pt x="18471" y="19224"/>
                    <a:pt x="19101" y="19787"/>
                    <a:pt x="19732" y="20283"/>
                  </a:cubicBezTo>
                  <a:cubicBezTo>
                    <a:pt x="20009" y="20483"/>
                    <a:pt x="20302" y="20667"/>
                    <a:pt x="20601" y="20844"/>
                  </a:cubicBezTo>
                  <a:lnTo>
                    <a:pt x="20601" y="20844"/>
                  </a:lnTo>
                  <a:cubicBezTo>
                    <a:pt x="20405" y="20717"/>
                    <a:pt x="20212" y="20584"/>
                    <a:pt x="20024" y="20440"/>
                  </a:cubicBezTo>
                  <a:cubicBezTo>
                    <a:pt x="18673" y="19495"/>
                    <a:pt x="17570" y="18279"/>
                    <a:pt x="16557" y="16973"/>
                  </a:cubicBezTo>
                  <a:cubicBezTo>
                    <a:pt x="16061" y="16342"/>
                    <a:pt x="15543" y="15667"/>
                    <a:pt x="15071" y="14946"/>
                  </a:cubicBezTo>
                  <a:lnTo>
                    <a:pt x="15071" y="14946"/>
                  </a:lnTo>
                  <a:cubicBezTo>
                    <a:pt x="18110" y="16117"/>
                    <a:pt x="20813" y="18144"/>
                    <a:pt x="22682" y="20778"/>
                  </a:cubicBezTo>
                  <a:cubicBezTo>
                    <a:pt x="23137" y="21450"/>
                    <a:pt x="23508" y="22163"/>
                    <a:pt x="23897" y="22859"/>
                  </a:cubicBezTo>
                  <a:lnTo>
                    <a:pt x="23897" y="22859"/>
                  </a:lnTo>
                  <a:cubicBezTo>
                    <a:pt x="24005" y="22949"/>
                    <a:pt x="24111" y="23044"/>
                    <a:pt x="24213" y="23142"/>
                  </a:cubicBezTo>
                  <a:cubicBezTo>
                    <a:pt x="24233" y="23163"/>
                    <a:pt x="24254" y="23171"/>
                    <a:pt x="24272" y="23171"/>
                  </a:cubicBezTo>
                  <a:cubicBezTo>
                    <a:pt x="24313" y="23171"/>
                    <a:pt x="24341" y="23129"/>
                    <a:pt x="24325" y="23097"/>
                  </a:cubicBezTo>
                  <a:cubicBezTo>
                    <a:pt x="24010" y="22309"/>
                    <a:pt x="23605" y="21566"/>
                    <a:pt x="23109" y="20868"/>
                  </a:cubicBezTo>
                  <a:cubicBezTo>
                    <a:pt x="22637" y="20170"/>
                    <a:pt x="22141" y="19517"/>
                    <a:pt x="21533" y="18887"/>
                  </a:cubicBezTo>
                  <a:cubicBezTo>
                    <a:pt x="20385" y="17648"/>
                    <a:pt x="19034" y="16567"/>
                    <a:pt x="17525" y="15734"/>
                  </a:cubicBezTo>
                  <a:cubicBezTo>
                    <a:pt x="16737" y="15329"/>
                    <a:pt x="15881" y="14991"/>
                    <a:pt x="15048" y="14698"/>
                  </a:cubicBezTo>
                  <a:cubicBezTo>
                    <a:pt x="15048" y="14698"/>
                    <a:pt x="15048" y="14676"/>
                    <a:pt x="15003" y="14676"/>
                  </a:cubicBezTo>
                  <a:cubicBezTo>
                    <a:pt x="14981" y="14653"/>
                    <a:pt x="14981" y="14653"/>
                    <a:pt x="14958" y="14653"/>
                  </a:cubicBezTo>
                  <a:cubicBezTo>
                    <a:pt x="14733" y="13100"/>
                    <a:pt x="14373" y="11546"/>
                    <a:pt x="13922" y="10037"/>
                  </a:cubicBezTo>
                  <a:lnTo>
                    <a:pt x="13922" y="10037"/>
                  </a:lnTo>
                  <a:cubicBezTo>
                    <a:pt x="13982" y="10122"/>
                    <a:pt x="14042" y="10206"/>
                    <a:pt x="14104" y="10290"/>
                  </a:cubicBezTo>
                  <a:lnTo>
                    <a:pt x="14104" y="10290"/>
                  </a:lnTo>
                  <a:cubicBezTo>
                    <a:pt x="13981" y="10120"/>
                    <a:pt x="13861" y="9945"/>
                    <a:pt x="13742" y="9767"/>
                  </a:cubicBezTo>
                  <a:lnTo>
                    <a:pt x="13742" y="9767"/>
                  </a:lnTo>
                  <a:cubicBezTo>
                    <a:pt x="15048" y="10713"/>
                    <a:pt x="16669" y="11073"/>
                    <a:pt x="18065" y="11794"/>
                  </a:cubicBezTo>
                  <a:cubicBezTo>
                    <a:pt x="19574" y="12582"/>
                    <a:pt x="20948" y="13595"/>
                    <a:pt x="22164" y="14811"/>
                  </a:cubicBezTo>
                  <a:cubicBezTo>
                    <a:pt x="22674" y="15300"/>
                    <a:pt x="23110" y="15845"/>
                    <a:pt x="23522" y="16379"/>
                  </a:cubicBezTo>
                  <a:lnTo>
                    <a:pt x="23522" y="16379"/>
                  </a:lnTo>
                  <a:cubicBezTo>
                    <a:pt x="23757" y="16558"/>
                    <a:pt x="23976" y="16754"/>
                    <a:pt x="24168" y="16973"/>
                  </a:cubicBezTo>
                  <a:cubicBezTo>
                    <a:pt x="24181" y="17000"/>
                    <a:pt x="24203" y="17010"/>
                    <a:pt x="24226" y="17010"/>
                  </a:cubicBezTo>
                  <a:cubicBezTo>
                    <a:pt x="24278" y="17010"/>
                    <a:pt x="24334" y="16952"/>
                    <a:pt x="24303" y="16905"/>
                  </a:cubicBezTo>
                  <a:cubicBezTo>
                    <a:pt x="23875" y="16162"/>
                    <a:pt x="23312" y="15486"/>
                    <a:pt x="22749" y="14878"/>
                  </a:cubicBezTo>
                  <a:cubicBezTo>
                    <a:pt x="22164" y="14225"/>
                    <a:pt x="21511" y="13662"/>
                    <a:pt x="20835" y="13122"/>
                  </a:cubicBezTo>
                  <a:cubicBezTo>
                    <a:pt x="20182" y="12627"/>
                    <a:pt x="19484" y="12176"/>
                    <a:pt x="18763" y="11771"/>
                  </a:cubicBezTo>
                  <a:cubicBezTo>
                    <a:pt x="17998" y="11343"/>
                    <a:pt x="17187" y="11050"/>
                    <a:pt x="16332" y="10735"/>
                  </a:cubicBezTo>
                  <a:cubicBezTo>
                    <a:pt x="15431" y="10397"/>
                    <a:pt x="14530" y="10060"/>
                    <a:pt x="13765" y="9497"/>
                  </a:cubicBezTo>
                  <a:cubicBezTo>
                    <a:pt x="13742" y="9474"/>
                    <a:pt x="13742" y="9429"/>
                    <a:pt x="13720" y="9407"/>
                  </a:cubicBezTo>
                  <a:cubicBezTo>
                    <a:pt x="13314" y="8168"/>
                    <a:pt x="12819" y="6952"/>
                    <a:pt x="12278" y="5781"/>
                  </a:cubicBezTo>
                  <a:cubicBezTo>
                    <a:pt x="12166" y="5556"/>
                    <a:pt x="12076" y="5353"/>
                    <a:pt x="11963" y="5128"/>
                  </a:cubicBezTo>
                  <a:lnTo>
                    <a:pt x="11963" y="5128"/>
                  </a:lnTo>
                  <a:cubicBezTo>
                    <a:pt x="14418" y="7740"/>
                    <a:pt x="17638" y="9992"/>
                    <a:pt x="21285" y="10420"/>
                  </a:cubicBezTo>
                  <a:cubicBezTo>
                    <a:pt x="21802" y="10482"/>
                    <a:pt x="22332" y="10511"/>
                    <a:pt x="22866" y="10511"/>
                  </a:cubicBezTo>
                  <a:cubicBezTo>
                    <a:pt x="23488" y="10511"/>
                    <a:pt x="24113" y="10472"/>
                    <a:pt x="24726" y="10401"/>
                  </a:cubicBezTo>
                  <a:lnTo>
                    <a:pt x="24726" y="10401"/>
                  </a:lnTo>
                  <a:cubicBezTo>
                    <a:pt x="24721" y="10367"/>
                    <a:pt x="24712" y="10309"/>
                    <a:pt x="24663" y="10285"/>
                  </a:cubicBezTo>
                  <a:cubicBezTo>
                    <a:pt x="23199" y="9181"/>
                    <a:pt x="21668" y="8191"/>
                    <a:pt x="19934" y="7515"/>
                  </a:cubicBezTo>
                  <a:cubicBezTo>
                    <a:pt x="19101" y="7177"/>
                    <a:pt x="18201" y="6930"/>
                    <a:pt x="17300" y="6727"/>
                  </a:cubicBezTo>
                  <a:cubicBezTo>
                    <a:pt x="16287" y="6547"/>
                    <a:pt x="15251" y="6434"/>
                    <a:pt x="14260" y="6142"/>
                  </a:cubicBezTo>
                  <a:cubicBezTo>
                    <a:pt x="13787" y="6006"/>
                    <a:pt x="13337" y="5804"/>
                    <a:pt x="12886" y="5556"/>
                  </a:cubicBezTo>
                  <a:cubicBezTo>
                    <a:pt x="12616" y="5421"/>
                    <a:pt x="12368" y="5218"/>
                    <a:pt x="12143" y="5016"/>
                  </a:cubicBezTo>
                  <a:cubicBezTo>
                    <a:pt x="11918" y="4813"/>
                    <a:pt x="11670" y="4655"/>
                    <a:pt x="11468" y="4408"/>
                  </a:cubicBezTo>
                  <a:cubicBezTo>
                    <a:pt x="11310" y="4183"/>
                    <a:pt x="11198" y="3890"/>
                    <a:pt x="11040" y="3642"/>
                  </a:cubicBezTo>
                  <a:cubicBezTo>
                    <a:pt x="10905" y="3349"/>
                    <a:pt x="10702" y="3102"/>
                    <a:pt x="10567" y="2831"/>
                  </a:cubicBezTo>
                  <a:cubicBezTo>
                    <a:pt x="10567" y="2786"/>
                    <a:pt x="10545" y="2786"/>
                    <a:pt x="10545" y="2764"/>
                  </a:cubicBezTo>
                  <a:lnTo>
                    <a:pt x="10545" y="2764"/>
                  </a:lnTo>
                  <a:cubicBezTo>
                    <a:pt x="11355" y="2876"/>
                    <a:pt x="12053" y="3304"/>
                    <a:pt x="12796" y="3665"/>
                  </a:cubicBezTo>
                  <a:cubicBezTo>
                    <a:pt x="13517" y="4070"/>
                    <a:pt x="14282" y="4363"/>
                    <a:pt x="15093" y="4633"/>
                  </a:cubicBezTo>
                  <a:cubicBezTo>
                    <a:pt x="16714" y="5128"/>
                    <a:pt x="18426" y="5376"/>
                    <a:pt x="20092" y="5534"/>
                  </a:cubicBezTo>
                  <a:cubicBezTo>
                    <a:pt x="21038" y="5601"/>
                    <a:pt x="22006" y="5669"/>
                    <a:pt x="22952" y="5759"/>
                  </a:cubicBezTo>
                  <a:cubicBezTo>
                    <a:pt x="23064" y="5759"/>
                    <a:pt x="23132" y="5646"/>
                    <a:pt x="23019" y="5556"/>
                  </a:cubicBezTo>
                  <a:cubicBezTo>
                    <a:pt x="21488" y="4633"/>
                    <a:pt x="19889" y="3845"/>
                    <a:pt x="18223" y="3214"/>
                  </a:cubicBezTo>
                  <a:cubicBezTo>
                    <a:pt x="16624" y="2606"/>
                    <a:pt x="14935" y="2178"/>
                    <a:pt x="13202" y="2088"/>
                  </a:cubicBezTo>
                  <a:cubicBezTo>
                    <a:pt x="12965" y="2077"/>
                    <a:pt x="12725" y="2069"/>
                    <a:pt x="12482" y="2069"/>
                  </a:cubicBezTo>
                  <a:cubicBezTo>
                    <a:pt x="11756" y="2069"/>
                    <a:pt x="11017" y="2145"/>
                    <a:pt x="10342" y="2449"/>
                  </a:cubicBezTo>
                  <a:cubicBezTo>
                    <a:pt x="10117" y="2088"/>
                    <a:pt x="9892" y="1751"/>
                    <a:pt x="9666" y="1390"/>
                  </a:cubicBezTo>
                  <a:cubicBezTo>
                    <a:pt x="9351" y="917"/>
                    <a:pt x="9013" y="467"/>
                    <a:pt x="8631" y="39"/>
                  </a:cubicBezTo>
                  <a:cubicBezTo>
                    <a:pt x="8603" y="12"/>
                    <a:pt x="8575" y="1"/>
                    <a:pt x="8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35"/>
            <p:cNvSpPr/>
            <p:nvPr/>
          </p:nvSpPr>
          <p:spPr>
            <a:xfrm flipH="1">
              <a:off x="241056" y="219272"/>
              <a:ext cx="1352145" cy="403479"/>
            </a:xfrm>
            <a:custGeom>
              <a:avLst/>
              <a:gdLst/>
              <a:ahLst/>
              <a:cxnLst/>
              <a:rect l="l" t="t" r="r" b="b"/>
              <a:pathLst>
                <a:path w="56783" h="16944" extrusionOk="0">
                  <a:moveTo>
                    <a:pt x="46" y="1"/>
                  </a:moveTo>
                  <a:cubicBezTo>
                    <a:pt x="23" y="1"/>
                    <a:pt x="1" y="18"/>
                    <a:pt x="1" y="51"/>
                  </a:cubicBezTo>
                  <a:cubicBezTo>
                    <a:pt x="91" y="1898"/>
                    <a:pt x="901" y="3699"/>
                    <a:pt x="2343" y="4915"/>
                  </a:cubicBezTo>
                  <a:cubicBezTo>
                    <a:pt x="3831" y="6194"/>
                    <a:pt x="5769" y="6634"/>
                    <a:pt x="7682" y="6634"/>
                  </a:cubicBezTo>
                  <a:cubicBezTo>
                    <a:pt x="7824" y="6634"/>
                    <a:pt x="7966" y="6631"/>
                    <a:pt x="8107" y="6627"/>
                  </a:cubicBezTo>
                  <a:cubicBezTo>
                    <a:pt x="10291" y="6582"/>
                    <a:pt x="12430" y="6041"/>
                    <a:pt x="14592" y="5884"/>
                  </a:cubicBezTo>
                  <a:cubicBezTo>
                    <a:pt x="15045" y="5843"/>
                    <a:pt x="15508" y="5819"/>
                    <a:pt x="15972" y="5819"/>
                  </a:cubicBezTo>
                  <a:cubicBezTo>
                    <a:pt x="17589" y="5819"/>
                    <a:pt x="19230" y="6115"/>
                    <a:pt x="20559" y="7077"/>
                  </a:cubicBezTo>
                  <a:cubicBezTo>
                    <a:pt x="22226" y="8270"/>
                    <a:pt x="23081" y="10184"/>
                    <a:pt x="24590" y="11513"/>
                  </a:cubicBezTo>
                  <a:cubicBezTo>
                    <a:pt x="26007" y="12758"/>
                    <a:pt x="27894" y="13205"/>
                    <a:pt x="29745" y="13205"/>
                  </a:cubicBezTo>
                  <a:cubicBezTo>
                    <a:pt x="29836" y="13205"/>
                    <a:pt x="29926" y="13204"/>
                    <a:pt x="30017" y="13202"/>
                  </a:cubicBezTo>
                  <a:cubicBezTo>
                    <a:pt x="31008" y="13157"/>
                    <a:pt x="32021" y="12999"/>
                    <a:pt x="32967" y="12751"/>
                  </a:cubicBezTo>
                  <a:cubicBezTo>
                    <a:pt x="34092" y="12459"/>
                    <a:pt x="35218" y="12098"/>
                    <a:pt x="36344" y="11851"/>
                  </a:cubicBezTo>
                  <a:cubicBezTo>
                    <a:pt x="36921" y="11742"/>
                    <a:pt x="37513" y="11665"/>
                    <a:pt x="38099" y="11665"/>
                  </a:cubicBezTo>
                  <a:cubicBezTo>
                    <a:pt x="38725" y="11665"/>
                    <a:pt x="39343" y="11753"/>
                    <a:pt x="39925" y="11986"/>
                  </a:cubicBezTo>
                  <a:cubicBezTo>
                    <a:pt x="40870" y="12346"/>
                    <a:pt x="41658" y="13022"/>
                    <a:pt x="42402" y="13675"/>
                  </a:cubicBezTo>
                  <a:cubicBezTo>
                    <a:pt x="43167" y="14350"/>
                    <a:pt x="43910" y="15048"/>
                    <a:pt x="44811" y="15566"/>
                  </a:cubicBezTo>
                  <a:cubicBezTo>
                    <a:pt x="45757" y="16084"/>
                    <a:pt x="46770" y="16422"/>
                    <a:pt x="47783" y="16647"/>
                  </a:cubicBezTo>
                  <a:cubicBezTo>
                    <a:pt x="48769" y="16860"/>
                    <a:pt x="49771" y="16944"/>
                    <a:pt x="50777" y="16944"/>
                  </a:cubicBezTo>
                  <a:cubicBezTo>
                    <a:pt x="52116" y="16944"/>
                    <a:pt x="53462" y="16795"/>
                    <a:pt x="54786" y="16602"/>
                  </a:cubicBezTo>
                  <a:cubicBezTo>
                    <a:pt x="55372" y="16512"/>
                    <a:pt x="55957" y="16399"/>
                    <a:pt x="56565" y="16287"/>
                  </a:cubicBezTo>
                  <a:cubicBezTo>
                    <a:pt x="56782" y="16243"/>
                    <a:pt x="56727" y="15970"/>
                    <a:pt x="56582" y="15970"/>
                  </a:cubicBezTo>
                  <a:cubicBezTo>
                    <a:pt x="56577" y="15970"/>
                    <a:pt x="56571" y="15971"/>
                    <a:pt x="56565" y="15971"/>
                  </a:cubicBezTo>
                  <a:cubicBezTo>
                    <a:pt x="54584" y="16286"/>
                    <a:pt x="52602" y="16632"/>
                    <a:pt x="50596" y="16632"/>
                  </a:cubicBezTo>
                  <a:cubicBezTo>
                    <a:pt x="50162" y="16632"/>
                    <a:pt x="49728" y="16615"/>
                    <a:pt x="49292" y="16579"/>
                  </a:cubicBezTo>
                  <a:cubicBezTo>
                    <a:pt x="47130" y="16377"/>
                    <a:pt x="45126" y="15634"/>
                    <a:pt x="43437" y="14215"/>
                  </a:cubicBezTo>
                  <a:cubicBezTo>
                    <a:pt x="42672" y="13562"/>
                    <a:pt x="41996" y="12864"/>
                    <a:pt x="41186" y="12301"/>
                  </a:cubicBezTo>
                  <a:cubicBezTo>
                    <a:pt x="40352" y="11738"/>
                    <a:pt x="39407" y="11400"/>
                    <a:pt x="38393" y="11333"/>
                  </a:cubicBezTo>
                  <a:cubicBezTo>
                    <a:pt x="38278" y="11327"/>
                    <a:pt x="38164" y="11324"/>
                    <a:pt x="38049" y="11324"/>
                  </a:cubicBezTo>
                  <a:cubicBezTo>
                    <a:pt x="35966" y="11324"/>
                    <a:pt x="33959" y="12256"/>
                    <a:pt x="31931" y="12661"/>
                  </a:cubicBezTo>
                  <a:cubicBezTo>
                    <a:pt x="31125" y="12817"/>
                    <a:pt x="30289" y="12917"/>
                    <a:pt x="29460" y="12917"/>
                  </a:cubicBezTo>
                  <a:cubicBezTo>
                    <a:pt x="28250" y="12917"/>
                    <a:pt x="27055" y="12705"/>
                    <a:pt x="25986" y="12143"/>
                  </a:cubicBezTo>
                  <a:cubicBezTo>
                    <a:pt x="24162" y="11220"/>
                    <a:pt x="23194" y="9396"/>
                    <a:pt x="21888" y="7933"/>
                  </a:cubicBezTo>
                  <a:cubicBezTo>
                    <a:pt x="21235" y="7190"/>
                    <a:pt x="20447" y="6604"/>
                    <a:pt x="19546" y="6221"/>
                  </a:cubicBezTo>
                  <a:cubicBezTo>
                    <a:pt x="18668" y="5838"/>
                    <a:pt x="17722" y="5658"/>
                    <a:pt x="16776" y="5591"/>
                  </a:cubicBezTo>
                  <a:cubicBezTo>
                    <a:pt x="16483" y="5572"/>
                    <a:pt x="16190" y="5563"/>
                    <a:pt x="15898" y="5563"/>
                  </a:cubicBezTo>
                  <a:cubicBezTo>
                    <a:pt x="14130" y="5563"/>
                    <a:pt x="12391" y="5883"/>
                    <a:pt x="10652" y="6154"/>
                  </a:cubicBezTo>
                  <a:cubicBezTo>
                    <a:pt x="9653" y="6299"/>
                    <a:pt x="8617" y="6421"/>
                    <a:pt x="7584" y="6421"/>
                  </a:cubicBezTo>
                  <a:cubicBezTo>
                    <a:pt x="6380" y="6421"/>
                    <a:pt x="5181" y="6256"/>
                    <a:pt x="4054" y="5771"/>
                  </a:cubicBezTo>
                  <a:cubicBezTo>
                    <a:pt x="2297" y="4983"/>
                    <a:pt x="901" y="3339"/>
                    <a:pt x="338" y="1493"/>
                  </a:cubicBezTo>
                  <a:cubicBezTo>
                    <a:pt x="203" y="997"/>
                    <a:pt x="113" y="547"/>
                    <a:pt x="91" y="51"/>
                  </a:cubicBezTo>
                  <a:cubicBezTo>
                    <a:pt x="91" y="18"/>
                    <a:pt x="68" y="1"/>
                    <a:pt x="4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35"/>
            <p:cNvSpPr/>
            <p:nvPr/>
          </p:nvSpPr>
          <p:spPr>
            <a:xfrm rot="-2700000" flipH="1">
              <a:off x="7690877" y="4354432"/>
              <a:ext cx="1259046" cy="444052"/>
            </a:xfrm>
            <a:custGeom>
              <a:avLst/>
              <a:gdLst/>
              <a:ahLst/>
              <a:cxnLst/>
              <a:rect l="l" t="t" r="r" b="b"/>
              <a:pathLst>
                <a:path w="77652" h="27387" extrusionOk="0">
                  <a:moveTo>
                    <a:pt x="42758" y="221"/>
                  </a:moveTo>
                  <a:cubicBezTo>
                    <a:pt x="42867" y="221"/>
                    <a:pt x="42977" y="233"/>
                    <a:pt x="43087" y="260"/>
                  </a:cubicBezTo>
                  <a:cubicBezTo>
                    <a:pt x="43785" y="418"/>
                    <a:pt x="44213" y="1116"/>
                    <a:pt x="44303" y="1836"/>
                  </a:cubicBezTo>
                  <a:cubicBezTo>
                    <a:pt x="44506" y="3300"/>
                    <a:pt x="43290" y="4313"/>
                    <a:pt x="42119" y="5011"/>
                  </a:cubicBezTo>
                  <a:cubicBezTo>
                    <a:pt x="41263" y="3998"/>
                    <a:pt x="40610" y="2669"/>
                    <a:pt x="41128" y="1431"/>
                  </a:cubicBezTo>
                  <a:cubicBezTo>
                    <a:pt x="41382" y="766"/>
                    <a:pt x="42043" y="221"/>
                    <a:pt x="42758" y="221"/>
                  </a:cubicBezTo>
                  <a:close/>
                  <a:moveTo>
                    <a:pt x="42786" y="0"/>
                  </a:moveTo>
                  <a:cubicBezTo>
                    <a:pt x="42623" y="0"/>
                    <a:pt x="42453" y="25"/>
                    <a:pt x="42276" y="80"/>
                  </a:cubicBezTo>
                  <a:cubicBezTo>
                    <a:pt x="40745" y="598"/>
                    <a:pt x="40520" y="2354"/>
                    <a:pt x="41038" y="3660"/>
                  </a:cubicBezTo>
                  <a:cubicBezTo>
                    <a:pt x="41263" y="4201"/>
                    <a:pt x="41533" y="4674"/>
                    <a:pt x="41894" y="5124"/>
                  </a:cubicBezTo>
                  <a:cubicBezTo>
                    <a:pt x="41826" y="5169"/>
                    <a:pt x="41736" y="5214"/>
                    <a:pt x="41646" y="5259"/>
                  </a:cubicBezTo>
                  <a:cubicBezTo>
                    <a:pt x="38674" y="6835"/>
                    <a:pt x="35296" y="7376"/>
                    <a:pt x="31963" y="7736"/>
                  </a:cubicBezTo>
                  <a:cubicBezTo>
                    <a:pt x="28698" y="8096"/>
                    <a:pt x="25411" y="8299"/>
                    <a:pt x="22236" y="9110"/>
                  </a:cubicBezTo>
                  <a:cubicBezTo>
                    <a:pt x="19353" y="9853"/>
                    <a:pt x="16629" y="11091"/>
                    <a:pt x="14084" y="12667"/>
                  </a:cubicBezTo>
                  <a:cubicBezTo>
                    <a:pt x="8950" y="15865"/>
                    <a:pt x="4694" y="20413"/>
                    <a:pt x="1294" y="25367"/>
                  </a:cubicBezTo>
                  <a:cubicBezTo>
                    <a:pt x="866" y="25953"/>
                    <a:pt x="461" y="26561"/>
                    <a:pt x="78" y="27191"/>
                  </a:cubicBezTo>
                  <a:cubicBezTo>
                    <a:pt x="1" y="27300"/>
                    <a:pt x="104" y="27387"/>
                    <a:pt x="206" y="27387"/>
                  </a:cubicBezTo>
                  <a:cubicBezTo>
                    <a:pt x="252" y="27387"/>
                    <a:pt x="298" y="27369"/>
                    <a:pt x="326" y="27326"/>
                  </a:cubicBezTo>
                  <a:cubicBezTo>
                    <a:pt x="3771" y="21877"/>
                    <a:pt x="8095" y="16833"/>
                    <a:pt x="13499" y="13275"/>
                  </a:cubicBezTo>
                  <a:cubicBezTo>
                    <a:pt x="16178" y="11541"/>
                    <a:pt x="19083" y="10190"/>
                    <a:pt x="22168" y="9380"/>
                  </a:cubicBezTo>
                  <a:cubicBezTo>
                    <a:pt x="25568" y="8479"/>
                    <a:pt x="29149" y="8321"/>
                    <a:pt x="32639" y="7961"/>
                  </a:cubicBezTo>
                  <a:cubicBezTo>
                    <a:pt x="35881" y="7601"/>
                    <a:pt x="39237" y="7015"/>
                    <a:pt x="42074" y="5372"/>
                  </a:cubicBezTo>
                  <a:cubicBezTo>
                    <a:pt x="42682" y="6070"/>
                    <a:pt x="43447" y="6700"/>
                    <a:pt x="44235" y="7196"/>
                  </a:cubicBezTo>
                  <a:cubicBezTo>
                    <a:pt x="47185" y="9110"/>
                    <a:pt x="50743" y="10168"/>
                    <a:pt x="54233" y="10326"/>
                  </a:cubicBezTo>
                  <a:cubicBezTo>
                    <a:pt x="54523" y="10339"/>
                    <a:pt x="54812" y="10346"/>
                    <a:pt x="55099" y="10346"/>
                  </a:cubicBezTo>
                  <a:cubicBezTo>
                    <a:pt x="61997" y="10346"/>
                    <a:pt x="68161" y="6590"/>
                    <a:pt x="74927" y="5574"/>
                  </a:cubicBezTo>
                  <a:cubicBezTo>
                    <a:pt x="75783" y="5439"/>
                    <a:pt x="76661" y="5349"/>
                    <a:pt x="77562" y="5349"/>
                  </a:cubicBezTo>
                  <a:cubicBezTo>
                    <a:pt x="77652" y="5282"/>
                    <a:pt x="77629" y="5124"/>
                    <a:pt x="77539" y="5124"/>
                  </a:cubicBezTo>
                  <a:cubicBezTo>
                    <a:pt x="70694" y="5237"/>
                    <a:pt x="64614" y="8884"/>
                    <a:pt x="57926" y="9763"/>
                  </a:cubicBezTo>
                  <a:cubicBezTo>
                    <a:pt x="57028" y="9878"/>
                    <a:pt x="56124" y="9936"/>
                    <a:pt x="55222" y="9936"/>
                  </a:cubicBezTo>
                  <a:cubicBezTo>
                    <a:pt x="52615" y="9936"/>
                    <a:pt x="50016" y="9455"/>
                    <a:pt x="47591" y="8502"/>
                  </a:cubicBezTo>
                  <a:cubicBezTo>
                    <a:pt x="46037" y="7871"/>
                    <a:pt x="44461" y="7128"/>
                    <a:pt x="43177" y="6025"/>
                  </a:cubicBezTo>
                  <a:cubicBezTo>
                    <a:pt x="42884" y="5799"/>
                    <a:pt x="42614" y="5507"/>
                    <a:pt x="42321" y="5214"/>
                  </a:cubicBezTo>
                  <a:lnTo>
                    <a:pt x="42344" y="5214"/>
                  </a:lnTo>
                  <a:cubicBezTo>
                    <a:pt x="43515" y="4493"/>
                    <a:pt x="44708" y="3413"/>
                    <a:pt x="44573" y="1904"/>
                  </a:cubicBezTo>
                  <a:cubicBezTo>
                    <a:pt x="44477" y="919"/>
                    <a:pt x="43767" y="0"/>
                    <a:pt x="4278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35"/>
            <p:cNvSpPr/>
            <p:nvPr/>
          </p:nvSpPr>
          <p:spPr>
            <a:xfrm rot="10800000" flipH="1">
              <a:off x="8268879" y="933985"/>
              <a:ext cx="653638" cy="649889"/>
            </a:xfrm>
            <a:custGeom>
              <a:avLst/>
              <a:gdLst/>
              <a:ahLst/>
              <a:cxnLst/>
              <a:rect l="l" t="t" r="r" b="b"/>
              <a:pathLst>
                <a:path w="31730" h="31548" extrusionOk="0">
                  <a:moveTo>
                    <a:pt x="10563" y="193"/>
                  </a:moveTo>
                  <a:lnTo>
                    <a:pt x="11396" y="1882"/>
                  </a:lnTo>
                  <a:cubicBezTo>
                    <a:pt x="11644" y="2422"/>
                    <a:pt x="11914" y="2985"/>
                    <a:pt x="12207" y="3525"/>
                  </a:cubicBezTo>
                  <a:cubicBezTo>
                    <a:pt x="11276" y="3405"/>
                    <a:pt x="10325" y="3345"/>
                    <a:pt x="9368" y="3345"/>
                  </a:cubicBezTo>
                  <a:cubicBezTo>
                    <a:pt x="8889" y="3345"/>
                    <a:pt x="8409" y="3360"/>
                    <a:pt x="7928" y="3390"/>
                  </a:cubicBezTo>
                  <a:cubicBezTo>
                    <a:pt x="7230" y="3435"/>
                    <a:pt x="6510" y="3503"/>
                    <a:pt x="5789" y="3615"/>
                  </a:cubicBezTo>
                  <a:cubicBezTo>
                    <a:pt x="5496" y="3120"/>
                    <a:pt x="5204" y="2647"/>
                    <a:pt x="4934" y="2152"/>
                  </a:cubicBezTo>
                  <a:cubicBezTo>
                    <a:pt x="5406" y="1882"/>
                    <a:pt x="5902" y="1634"/>
                    <a:pt x="6442" y="1386"/>
                  </a:cubicBezTo>
                  <a:cubicBezTo>
                    <a:pt x="7681" y="801"/>
                    <a:pt x="8987" y="260"/>
                    <a:pt x="10383" y="193"/>
                  </a:cubicBezTo>
                  <a:close/>
                  <a:moveTo>
                    <a:pt x="10676" y="193"/>
                  </a:moveTo>
                  <a:cubicBezTo>
                    <a:pt x="12027" y="193"/>
                    <a:pt x="13378" y="485"/>
                    <a:pt x="14729" y="711"/>
                  </a:cubicBezTo>
                  <a:cubicBezTo>
                    <a:pt x="15539" y="846"/>
                    <a:pt x="16373" y="981"/>
                    <a:pt x="17206" y="1138"/>
                  </a:cubicBezTo>
                  <a:cubicBezTo>
                    <a:pt x="17363" y="1769"/>
                    <a:pt x="17498" y="2444"/>
                    <a:pt x="17656" y="3120"/>
                  </a:cubicBezTo>
                  <a:cubicBezTo>
                    <a:pt x="17724" y="3503"/>
                    <a:pt x="17791" y="3841"/>
                    <a:pt x="17836" y="4201"/>
                  </a:cubicBezTo>
                  <a:cubicBezTo>
                    <a:pt x="17881" y="4336"/>
                    <a:pt x="17904" y="4516"/>
                    <a:pt x="17926" y="4674"/>
                  </a:cubicBezTo>
                  <a:cubicBezTo>
                    <a:pt x="17926" y="4764"/>
                    <a:pt x="17949" y="4854"/>
                    <a:pt x="17949" y="4899"/>
                  </a:cubicBezTo>
                  <a:cubicBezTo>
                    <a:pt x="17949" y="4966"/>
                    <a:pt x="17994" y="4989"/>
                    <a:pt x="17994" y="5012"/>
                  </a:cubicBezTo>
                  <a:cubicBezTo>
                    <a:pt x="16192" y="4313"/>
                    <a:pt x="14278" y="3796"/>
                    <a:pt x="12364" y="3548"/>
                  </a:cubicBezTo>
                  <a:cubicBezTo>
                    <a:pt x="12139" y="2985"/>
                    <a:pt x="11801" y="2422"/>
                    <a:pt x="11509" y="1859"/>
                  </a:cubicBezTo>
                  <a:cubicBezTo>
                    <a:pt x="11238" y="1296"/>
                    <a:pt x="10946" y="756"/>
                    <a:pt x="10676" y="193"/>
                  </a:cubicBezTo>
                  <a:close/>
                  <a:moveTo>
                    <a:pt x="4821" y="2219"/>
                  </a:moveTo>
                  <a:cubicBezTo>
                    <a:pt x="5091" y="2715"/>
                    <a:pt x="5384" y="3188"/>
                    <a:pt x="5677" y="3638"/>
                  </a:cubicBezTo>
                  <a:cubicBezTo>
                    <a:pt x="5159" y="3728"/>
                    <a:pt x="4596" y="3841"/>
                    <a:pt x="4055" y="3953"/>
                  </a:cubicBezTo>
                  <a:cubicBezTo>
                    <a:pt x="2974" y="4201"/>
                    <a:pt x="1849" y="4516"/>
                    <a:pt x="880" y="5079"/>
                  </a:cubicBezTo>
                  <a:cubicBezTo>
                    <a:pt x="2029" y="3953"/>
                    <a:pt x="3380" y="3007"/>
                    <a:pt x="4821" y="2219"/>
                  </a:cubicBezTo>
                  <a:close/>
                  <a:moveTo>
                    <a:pt x="5496" y="3818"/>
                  </a:moveTo>
                  <a:cubicBezTo>
                    <a:pt x="4641" y="4494"/>
                    <a:pt x="3830" y="5214"/>
                    <a:pt x="3065" y="6002"/>
                  </a:cubicBezTo>
                  <a:cubicBezTo>
                    <a:pt x="2862" y="5867"/>
                    <a:pt x="2704" y="5687"/>
                    <a:pt x="2479" y="5552"/>
                  </a:cubicBezTo>
                  <a:cubicBezTo>
                    <a:pt x="2094" y="5340"/>
                    <a:pt x="1626" y="5227"/>
                    <a:pt x="1160" y="5227"/>
                  </a:cubicBezTo>
                  <a:cubicBezTo>
                    <a:pt x="1082" y="5227"/>
                    <a:pt x="1003" y="5230"/>
                    <a:pt x="925" y="5237"/>
                  </a:cubicBezTo>
                  <a:lnTo>
                    <a:pt x="880" y="5237"/>
                  </a:lnTo>
                  <a:cubicBezTo>
                    <a:pt x="1263" y="5034"/>
                    <a:pt x="1668" y="4854"/>
                    <a:pt x="2074" y="4696"/>
                  </a:cubicBezTo>
                  <a:cubicBezTo>
                    <a:pt x="2614" y="4516"/>
                    <a:pt x="3177" y="4336"/>
                    <a:pt x="3740" y="4201"/>
                  </a:cubicBezTo>
                  <a:cubicBezTo>
                    <a:pt x="4303" y="4066"/>
                    <a:pt x="4888" y="3908"/>
                    <a:pt x="5496" y="3818"/>
                  </a:cubicBezTo>
                  <a:close/>
                  <a:moveTo>
                    <a:pt x="17341" y="1183"/>
                  </a:moveTo>
                  <a:cubicBezTo>
                    <a:pt x="17881" y="1274"/>
                    <a:pt x="18399" y="1364"/>
                    <a:pt x="18962" y="1431"/>
                  </a:cubicBezTo>
                  <a:cubicBezTo>
                    <a:pt x="19615" y="1544"/>
                    <a:pt x="20291" y="1701"/>
                    <a:pt x="20876" y="1994"/>
                  </a:cubicBezTo>
                  <a:cubicBezTo>
                    <a:pt x="21349" y="2264"/>
                    <a:pt x="21732" y="2625"/>
                    <a:pt x="22092" y="3007"/>
                  </a:cubicBezTo>
                  <a:cubicBezTo>
                    <a:pt x="22115" y="3345"/>
                    <a:pt x="22115" y="3683"/>
                    <a:pt x="22115" y="4021"/>
                  </a:cubicBezTo>
                  <a:cubicBezTo>
                    <a:pt x="22137" y="4426"/>
                    <a:pt x="22137" y="4786"/>
                    <a:pt x="22182" y="5192"/>
                  </a:cubicBezTo>
                  <a:cubicBezTo>
                    <a:pt x="22227" y="5890"/>
                    <a:pt x="22250" y="6565"/>
                    <a:pt x="22340" y="7263"/>
                  </a:cubicBezTo>
                  <a:lnTo>
                    <a:pt x="21259" y="6588"/>
                  </a:lnTo>
                  <a:cubicBezTo>
                    <a:pt x="20223" y="6002"/>
                    <a:pt x="19187" y="5484"/>
                    <a:pt x="18129" y="5079"/>
                  </a:cubicBezTo>
                  <a:cubicBezTo>
                    <a:pt x="17904" y="3773"/>
                    <a:pt x="17634" y="2444"/>
                    <a:pt x="17341" y="1183"/>
                  </a:cubicBezTo>
                  <a:close/>
                  <a:moveTo>
                    <a:pt x="9384" y="3493"/>
                  </a:moveTo>
                  <a:cubicBezTo>
                    <a:pt x="10263" y="3493"/>
                    <a:pt x="11145" y="3550"/>
                    <a:pt x="12027" y="3660"/>
                  </a:cubicBezTo>
                  <a:cubicBezTo>
                    <a:pt x="11509" y="3976"/>
                    <a:pt x="10968" y="4291"/>
                    <a:pt x="10473" y="4561"/>
                  </a:cubicBezTo>
                  <a:lnTo>
                    <a:pt x="8694" y="5665"/>
                  </a:lnTo>
                  <a:cubicBezTo>
                    <a:pt x="7546" y="6385"/>
                    <a:pt x="6352" y="7106"/>
                    <a:pt x="5271" y="7916"/>
                  </a:cubicBezTo>
                  <a:cubicBezTo>
                    <a:pt x="5159" y="7849"/>
                    <a:pt x="5046" y="7804"/>
                    <a:pt x="4888" y="7714"/>
                  </a:cubicBezTo>
                  <a:cubicBezTo>
                    <a:pt x="4393" y="7443"/>
                    <a:pt x="3988" y="7038"/>
                    <a:pt x="3605" y="6610"/>
                  </a:cubicBezTo>
                  <a:cubicBezTo>
                    <a:pt x="3425" y="6453"/>
                    <a:pt x="3290" y="6250"/>
                    <a:pt x="3132" y="6092"/>
                  </a:cubicBezTo>
                  <a:cubicBezTo>
                    <a:pt x="3920" y="5259"/>
                    <a:pt x="4776" y="4516"/>
                    <a:pt x="5677" y="3796"/>
                  </a:cubicBezTo>
                  <a:cubicBezTo>
                    <a:pt x="6195" y="3728"/>
                    <a:pt x="6667" y="3660"/>
                    <a:pt x="7185" y="3615"/>
                  </a:cubicBezTo>
                  <a:cubicBezTo>
                    <a:pt x="7914" y="3533"/>
                    <a:pt x="8648" y="3493"/>
                    <a:pt x="9384" y="3493"/>
                  </a:cubicBezTo>
                  <a:close/>
                  <a:moveTo>
                    <a:pt x="12252" y="3660"/>
                  </a:moveTo>
                  <a:cubicBezTo>
                    <a:pt x="12882" y="3751"/>
                    <a:pt x="13558" y="3863"/>
                    <a:pt x="14211" y="3976"/>
                  </a:cubicBezTo>
                  <a:cubicBezTo>
                    <a:pt x="15472" y="4223"/>
                    <a:pt x="16710" y="4629"/>
                    <a:pt x="17904" y="5102"/>
                  </a:cubicBezTo>
                  <a:lnTo>
                    <a:pt x="17881" y="5102"/>
                  </a:lnTo>
                  <a:cubicBezTo>
                    <a:pt x="17588" y="5259"/>
                    <a:pt x="17273" y="5417"/>
                    <a:pt x="17003" y="5574"/>
                  </a:cubicBezTo>
                  <a:cubicBezTo>
                    <a:pt x="16688" y="5755"/>
                    <a:pt x="16418" y="5912"/>
                    <a:pt x="16102" y="6092"/>
                  </a:cubicBezTo>
                  <a:cubicBezTo>
                    <a:pt x="15517" y="6430"/>
                    <a:pt x="14909" y="6768"/>
                    <a:pt x="14323" y="7128"/>
                  </a:cubicBezTo>
                  <a:cubicBezTo>
                    <a:pt x="13738" y="7488"/>
                    <a:pt x="13107" y="7826"/>
                    <a:pt x="12545" y="8232"/>
                  </a:cubicBezTo>
                  <a:cubicBezTo>
                    <a:pt x="12499" y="8232"/>
                    <a:pt x="12409" y="8232"/>
                    <a:pt x="12297" y="8187"/>
                  </a:cubicBezTo>
                  <a:cubicBezTo>
                    <a:pt x="11883" y="8144"/>
                    <a:pt x="11460" y="8128"/>
                    <a:pt x="11045" y="8128"/>
                  </a:cubicBezTo>
                  <a:cubicBezTo>
                    <a:pt x="10805" y="8128"/>
                    <a:pt x="10569" y="8133"/>
                    <a:pt x="10338" y="8141"/>
                  </a:cubicBezTo>
                  <a:cubicBezTo>
                    <a:pt x="9403" y="8174"/>
                    <a:pt x="8481" y="8291"/>
                    <a:pt x="7561" y="8291"/>
                  </a:cubicBezTo>
                  <a:cubicBezTo>
                    <a:pt x="7218" y="8291"/>
                    <a:pt x="6875" y="8274"/>
                    <a:pt x="6532" y="8232"/>
                  </a:cubicBezTo>
                  <a:cubicBezTo>
                    <a:pt x="6127" y="8164"/>
                    <a:pt x="5722" y="8051"/>
                    <a:pt x="5339" y="7916"/>
                  </a:cubicBezTo>
                  <a:cubicBezTo>
                    <a:pt x="6510" y="7218"/>
                    <a:pt x="7636" y="6453"/>
                    <a:pt x="8784" y="5755"/>
                  </a:cubicBezTo>
                  <a:cubicBezTo>
                    <a:pt x="9370" y="5372"/>
                    <a:pt x="9932" y="5034"/>
                    <a:pt x="10518" y="4674"/>
                  </a:cubicBezTo>
                  <a:cubicBezTo>
                    <a:pt x="11081" y="4336"/>
                    <a:pt x="11644" y="3976"/>
                    <a:pt x="12252" y="3660"/>
                  </a:cubicBezTo>
                  <a:close/>
                  <a:moveTo>
                    <a:pt x="18061" y="5192"/>
                  </a:moveTo>
                  <a:cubicBezTo>
                    <a:pt x="19570" y="5777"/>
                    <a:pt x="20966" y="6543"/>
                    <a:pt x="22317" y="7398"/>
                  </a:cubicBezTo>
                  <a:cubicBezTo>
                    <a:pt x="20718" y="8051"/>
                    <a:pt x="19120" y="8727"/>
                    <a:pt x="17566" y="9493"/>
                  </a:cubicBezTo>
                  <a:cubicBezTo>
                    <a:pt x="16373" y="9380"/>
                    <a:pt x="15247" y="8975"/>
                    <a:pt x="14098" y="8637"/>
                  </a:cubicBezTo>
                  <a:cubicBezTo>
                    <a:pt x="13648" y="8502"/>
                    <a:pt x="13198" y="8389"/>
                    <a:pt x="12747" y="8277"/>
                  </a:cubicBezTo>
                  <a:cubicBezTo>
                    <a:pt x="13152" y="8051"/>
                    <a:pt x="13513" y="7826"/>
                    <a:pt x="13873" y="7601"/>
                  </a:cubicBezTo>
                  <a:cubicBezTo>
                    <a:pt x="14323" y="7331"/>
                    <a:pt x="14796" y="7061"/>
                    <a:pt x="15247" y="6790"/>
                  </a:cubicBezTo>
                  <a:cubicBezTo>
                    <a:pt x="16192" y="6250"/>
                    <a:pt x="17116" y="5710"/>
                    <a:pt x="18061" y="5192"/>
                  </a:cubicBezTo>
                  <a:close/>
                  <a:moveTo>
                    <a:pt x="22205" y="3165"/>
                  </a:moveTo>
                  <a:cubicBezTo>
                    <a:pt x="22565" y="3548"/>
                    <a:pt x="22948" y="3998"/>
                    <a:pt x="23398" y="4358"/>
                  </a:cubicBezTo>
                  <a:cubicBezTo>
                    <a:pt x="23848" y="4764"/>
                    <a:pt x="24366" y="5012"/>
                    <a:pt x="24907" y="5259"/>
                  </a:cubicBezTo>
                  <a:cubicBezTo>
                    <a:pt x="25335" y="5462"/>
                    <a:pt x="25762" y="5665"/>
                    <a:pt x="26145" y="5912"/>
                  </a:cubicBezTo>
                  <a:cubicBezTo>
                    <a:pt x="26010" y="6768"/>
                    <a:pt x="25898" y="7624"/>
                    <a:pt x="25762" y="8479"/>
                  </a:cubicBezTo>
                  <a:cubicBezTo>
                    <a:pt x="25717" y="8704"/>
                    <a:pt x="25695" y="8907"/>
                    <a:pt x="25672" y="9132"/>
                  </a:cubicBezTo>
                  <a:cubicBezTo>
                    <a:pt x="25650" y="9245"/>
                    <a:pt x="25650" y="9357"/>
                    <a:pt x="25605" y="9425"/>
                  </a:cubicBezTo>
                  <a:cubicBezTo>
                    <a:pt x="25605" y="9493"/>
                    <a:pt x="25605" y="9583"/>
                    <a:pt x="25582" y="9650"/>
                  </a:cubicBezTo>
                  <a:cubicBezTo>
                    <a:pt x="24591" y="8840"/>
                    <a:pt x="23556" y="8051"/>
                    <a:pt x="22475" y="7353"/>
                  </a:cubicBezTo>
                  <a:cubicBezTo>
                    <a:pt x="22430" y="6610"/>
                    <a:pt x="22385" y="5912"/>
                    <a:pt x="22317" y="5192"/>
                  </a:cubicBezTo>
                  <a:cubicBezTo>
                    <a:pt x="22295" y="4809"/>
                    <a:pt x="22250" y="4449"/>
                    <a:pt x="22250" y="4088"/>
                  </a:cubicBezTo>
                  <a:cubicBezTo>
                    <a:pt x="22227" y="3773"/>
                    <a:pt x="22205" y="3458"/>
                    <a:pt x="22205" y="3165"/>
                  </a:cubicBezTo>
                  <a:close/>
                  <a:moveTo>
                    <a:pt x="22430" y="7511"/>
                  </a:moveTo>
                  <a:cubicBezTo>
                    <a:pt x="23511" y="8232"/>
                    <a:pt x="24546" y="9020"/>
                    <a:pt x="25492" y="9830"/>
                  </a:cubicBezTo>
                  <a:cubicBezTo>
                    <a:pt x="25357" y="9943"/>
                    <a:pt x="25019" y="9965"/>
                    <a:pt x="24862" y="9965"/>
                  </a:cubicBezTo>
                  <a:cubicBezTo>
                    <a:pt x="24682" y="9988"/>
                    <a:pt x="24479" y="10033"/>
                    <a:pt x="24321" y="10078"/>
                  </a:cubicBezTo>
                  <a:cubicBezTo>
                    <a:pt x="23398" y="9718"/>
                    <a:pt x="22340" y="9628"/>
                    <a:pt x="21326" y="9605"/>
                  </a:cubicBezTo>
                  <a:cubicBezTo>
                    <a:pt x="20929" y="9598"/>
                    <a:pt x="20531" y="9598"/>
                    <a:pt x="20132" y="9598"/>
                  </a:cubicBezTo>
                  <a:lnTo>
                    <a:pt x="20132" y="9598"/>
                  </a:lnTo>
                  <a:cubicBezTo>
                    <a:pt x="19335" y="9598"/>
                    <a:pt x="18534" y="9598"/>
                    <a:pt x="17724" y="9538"/>
                  </a:cubicBezTo>
                  <a:lnTo>
                    <a:pt x="17701" y="9538"/>
                  </a:lnTo>
                  <a:cubicBezTo>
                    <a:pt x="19255" y="8794"/>
                    <a:pt x="20831" y="8074"/>
                    <a:pt x="22430" y="7511"/>
                  </a:cubicBezTo>
                  <a:close/>
                  <a:moveTo>
                    <a:pt x="25627" y="9920"/>
                  </a:moveTo>
                  <a:cubicBezTo>
                    <a:pt x="25717" y="9988"/>
                    <a:pt x="25807" y="10055"/>
                    <a:pt x="25898" y="10146"/>
                  </a:cubicBezTo>
                  <a:cubicBezTo>
                    <a:pt x="27609" y="11654"/>
                    <a:pt x="29185" y="13298"/>
                    <a:pt x="30649" y="15032"/>
                  </a:cubicBezTo>
                  <a:cubicBezTo>
                    <a:pt x="29185" y="14424"/>
                    <a:pt x="28104" y="13005"/>
                    <a:pt x="26978" y="11902"/>
                  </a:cubicBezTo>
                  <a:cubicBezTo>
                    <a:pt x="26325" y="11226"/>
                    <a:pt x="25582" y="10618"/>
                    <a:pt x="24704" y="10213"/>
                  </a:cubicBezTo>
                  <a:cubicBezTo>
                    <a:pt x="24659" y="10191"/>
                    <a:pt x="24637" y="10191"/>
                    <a:pt x="24569" y="10168"/>
                  </a:cubicBezTo>
                  <a:cubicBezTo>
                    <a:pt x="24682" y="10146"/>
                    <a:pt x="24772" y="10146"/>
                    <a:pt x="24884" y="10101"/>
                  </a:cubicBezTo>
                  <a:cubicBezTo>
                    <a:pt x="25019" y="10078"/>
                    <a:pt x="25132" y="10055"/>
                    <a:pt x="25267" y="10033"/>
                  </a:cubicBezTo>
                  <a:cubicBezTo>
                    <a:pt x="25357" y="9988"/>
                    <a:pt x="25470" y="9988"/>
                    <a:pt x="25560" y="9965"/>
                  </a:cubicBezTo>
                  <a:cubicBezTo>
                    <a:pt x="25582" y="9965"/>
                    <a:pt x="25605" y="9943"/>
                    <a:pt x="25627" y="9920"/>
                  </a:cubicBezTo>
                  <a:close/>
                  <a:moveTo>
                    <a:pt x="26235" y="6002"/>
                  </a:moveTo>
                  <a:cubicBezTo>
                    <a:pt x="26325" y="6047"/>
                    <a:pt x="26393" y="6137"/>
                    <a:pt x="26483" y="6205"/>
                  </a:cubicBezTo>
                  <a:cubicBezTo>
                    <a:pt x="26911" y="6565"/>
                    <a:pt x="27271" y="7016"/>
                    <a:pt x="27541" y="7488"/>
                  </a:cubicBezTo>
                  <a:cubicBezTo>
                    <a:pt x="28172" y="8524"/>
                    <a:pt x="28532" y="9695"/>
                    <a:pt x="28982" y="10821"/>
                  </a:cubicBezTo>
                  <a:cubicBezTo>
                    <a:pt x="29500" y="12082"/>
                    <a:pt x="30063" y="13366"/>
                    <a:pt x="30739" y="14582"/>
                  </a:cubicBezTo>
                  <a:cubicBezTo>
                    <a:pt x="30851" y="14784"/>
                    <a:pt x="30964" y="14987"/>
                    <a:pt x="31054" y="15167"/>
                  </a:cubicBezTo>
                  <a:cubicBezTo>
                    <a:pt x="29388" y="13253"/>
                    <a:pt x="27631" y="11407"/>
                    <a:pt x="25695" y="9763"/>
                  </a:cubicBezTo>
                  <a:cubicBezTo>
                    <a:pt x="25695" y="9718"/>
                    <a:pt x="25717" y="9650"/>
                    <a:pt x="25717" y="9605"/>
                  </a:cubicBezTo>
                  <a:cubicBezTo>
                    <a:pt x="25762" y="9357"/>
                    <a:pt x="25807" y="9087"/>
                    <a:pt x="25830" y="8840"/>
                  </a:cubicBezTo>
                  <a:cubicBezTo>
                    <a:pt x="25988" y="7894"/>
                    <a:pt x="26123" y="6948"/>
                    <a:pt x="26235" y="6002"/>
                  </a:cubicBezTo>
                  <a:close/>
                  <a:moveTo>
                    <a:pt x="20515" y="12694"/>
                  </a:moveTo>
                  <a:cubicBezTo>
                    <a:pt x="21726" y="12694"/>
                    <a:pt x="22915" y="13057"/>
                    <a:pt x="24051" y="13456"/>
                  </a:cubicBezTo>
                  <a:cubicBezTo>
                    <a:pt x="25267" y="13906"/>
                    <a:pt x="26460" y="14469"/>
                    <a:pt x="27541" y="15122"/>
                  </a:cubicBezTo>
                  <a:cubicBezTo>
                    <a:pt x="27721" y="15235"/>
                    <a:pt x="27924" y="15347"/>
                    <a:pt x="28082" y="15460"/>
                  </a:cubicBezTo>
                  <a:cubicBezTo>
                    <a:pt x="26843" y="15572"/>
                    <a:pt x="25582" y="15707"/>
                    <a:pt x="24321" y="15888"/>
                  </a:cubicBezTo>
                  <a:cubicBezTo>
                    <a:pt x="23601" y="16000"/>
                    <a:pt x="22880" y="16135"/>
                    <a:pt x="22182" y="16270"/>
                  </a:cubicBezTo>
                  <a:cubicBezTo>
                    <a:pt x="19502" y="15595"/>
                    <a:pt x="16823" y="14987"/>
                    <a:pt x="14143" y="14446"/>
                  </a:cubicBezTo>
                  <a:cubicBezTo>
                    <a:pt x="13468" y="14311"/>
                    <a:pt x="12815" y="14199"/>
                    <a:pt x="12117" y="14086"/>
                  </a:cubicBezTo>
                  <a:lnTo>
                    <a:pt x="12297" y="13996"/>
                  </a:lnTo>
                  <a:cubicBezTo>
                    <a:pt x="13468" y="13366"/>
                    <a:pt x="14819" y="13546"/>
                    <a:pt x="16102" y="13478"/>
                  </a:cubicBezTo>
                  <a:cubicBezTo>
                    <a:pt x="16733" y="13456"/>
                    <a:pt x="17386" y="13343"/>
                    <a:pt x="18016" y="13163"/>
                  </a:cubicBezTo>
                  <a:cubicBezTo>
                    <a:pt x="18692" y="12983"/>
                    <a:pt x="19367" y="12780"/>
                    <a:pt x="20043" y="12713"/>
                  </a:cubicBezTo>
                  <a:cubicBezTo>
                    <a:pt x="20200" y="12700"/>
                    <a:pt x="20358" y="12694"/>
                    <a:pt x="20515" y="12694"/>
                  </a:cubicBezTo>
                  <a:close/>
                  <a:moveTo>
                    <a:pt x="12072" y="14131"/>
                  </a:moveTo>
                  <a:cubicBezTo>
                    <a:pt x="13333" y="14446"/>
                    <a:pt x="14594" y="14694"/>
                    <a:pt x="15877" y="14942"/>
                  </a:cubicBezTo>
                  <a:cubicBezTo>
                    <a:pt x="17228" y="15257"/>
                    <a:pt x="18579" y="15550"/>
                    <a:pt x="19930" y="15888"/>
                  </a:cubicBezTo>
                  <a:cubicBezTo>
                    <a:pt x="20561" y="16045"/>
                    <a:pt x="21214" y="16180"/>
                    <a:pt x="21867" y="16360"/>
                  </a:cubicBezTo>
                  <a:cubicBezTo>
                    <a:pt x="20336" y="16698"/>
                    <a:pt x="18849" y="17104"/>
                    <a:pt x="17386" y="17621"/>
                  </a:cubicBezTo>
                  <a:cubicBezTo>
                    <a:pt x="15945" y="18139"/>
                    <a:pt x="14549" y="18747"/>
                    <a:pt x="13175" y="19423"/>
                  </a:cubicBezTo>
                  <a:cubicBezTo>
                    <a:pt x="13130" y="19423"/>
                    <a:pt x="13085" y="19400"/>
                    <a:pt x="13062" y="19400"/>
                  </a:cubicBezTo>
                  <a:cubicBezTo>
                    <a:pt x="12905" y="19333"/>
                    <a:pt x="12747" y="19310"/>
                    <a:pt x="12612" y="19288"/>
                  </a:cubicBezTo>
                  <a:cubicBezTo>
                    <a:pt x="11554" y="18995"/>
                    <a:pt x="10495" y="18747"/>
                    <a:pt x="9415" y="18500"/>
                  </a:cubicBezTo>
                  <a:cubicBezTo>
                    <a:pt x="8266" y="18229"/>
                    <a:pt x="7118" y="18049"/>
                    <a:pt x="5969" y="17869"/>
                  </a:cubicBezTo>
                  <a:cubicBezTo>
                    <a:pt x="6014" y="17824"/>
                    <a:pt x="6082" y="17734"/>
                    <a:pt x="6127" y="17689"/>
                  </a:cubicBezTo>
                  <a:cubicBezTo>
                    <a:pt x="6577" y="17239"/>
                    <a:pt x="7095" y="16901"/>
                    <a:pt x="7681" y="16676"/>
                  </a:cubicBezTo>
                  <a:cubicBezTo>
                    <a:pt x="8266" y="16405"/>
                    <a:pt x="8897" y="16248"/>
                    <a:pt x="9460" y="15955"/>
                  </a:cubicBezTo>
                  <a:cubicBezTo>
                    <a:pt x="10405" y="15482"/>
                    <a:pt x="11171" y="14672"/>
                    <a:pt x="12072" y="14131"/>
                  </a:cubicBezTo>
                  <a:close/>
                  <a:moveTo>
                    <a:pt x="5857" y="17982"/>
                  </a:moveTo>
                  <a:cubicBezTo>
                    <a:pt x="7883" y="18297"/>
                    <a:pt x="9887" y="18725"/>
                    <a:pt x="11846" y="19220"/>
                  </a:cubicBezTo>
                  <a:cubicBezTo>
                    <a:pt x="12072" y="19288"/>
                    <a:pt x="12319" y="19378"/>
                    <a:pt x="12545" y="19423"/>
                  </a:cubicBezTo>
                  <a:cubicBezTo>
                    <a:pt x="12657" y="19445"/>
                    <a:pt x="12815" y="19490"/>
                    <a:pt x="12905" y="19535"/>
                  </a:cubicBezTo>
                  <a:lnTo>
                    <a:pt x="12950" y="19535"/>
                  </a:lnTo>
                  <a:cubicBezTo>
                    <a:pt x="12274" y="19896"/>
                    <a:pt x="11576" y="20279"/>
                    <a:pt x="10923" y="20684"/>
                  </a:cubicBezTo>
                  <a:cubicBezTo>
                    <a:pt x="9550" y="21562"/>
                    <a:pt x="8221" y="22530"/>
                    <a:pt x="7005" y="23611"/>
                  </a:cubicBezTo>
                  <a:cubicBezTo>
                    <a:pt x="6195" y="23701"/>
                    <a:pt x="5384" y="23791"/>
                    <a:pt x="4551" y="23904"/>
                  </a:cubicBezTo>
                  <a:cubicBezTo>
                    <a:pt x="4145" y="23949"/>
                    <a:pt x="3718" y="24016"/>
                    <a:pt x="3312" y="24062"/>
                  </a:cubicBezTo>
                  <a:cubicBezTo>
                    <a:pt x="3020" y="24129"/>
                    <a:pt x="2704" y="24152"/>
                    <a:pt x="2389" y="24219"/>
                  </a:cubicBezTo>
                  <a:cubicBezTo>
                    <a:pt x="2412" y="24174"/>
                    <a:pt x="2457" y="24152"/>
                    <a:pt x="2457" y="24107"/>
                  </a:cubicBezTo>
                  <a:cubicBezTo>
                    <a:pt x="2749" y="23566"/>
                    <a:pt x="3155" y="23093"/>
                    <a:pt x="3515" y="22575"/>
                  </a:cubicBezTo>
                  <a:cubicBezTo>
                    <a:pt x="3875" y="22080"/>
                    <a:pt x="4213" y="21562"/>
                    <a:pt x="4438" y="20999"/>
                  </a:cubicBezTo>
                  <a:cubicBezTo>
                    <a:pt x="4708" y="20414"/>
                    <a:pt x="4866" y="19783"/>
                    <a:pt x="5114" y="19198"/>
                  </a:cubicBezTo>
                  <a:cubicBezTo>
                    <a:pt x="5316" y="18747"/>
                    <a:pt x="5541" y="18365"/>
                    <a:pt x="5857" y="17982"/>
                  </a:cubicBezTo>
                  <a:close/>
                  <a:moveTo>
                    <a:pt x="22092" y="16563"/>
                  </a:moveTo>
                  <a:lnTo>
                    <a:pt x="22092" y="16563"/>
                  </a:lnTo>
                  <a:cubicBezTo>
                    <a:pt x="21529" y="17914"/>
                    <a:pt x="20966" y="19288"/>
                    <a:pt x="20403" y="20661"/>
                  </a:cubicBezTo>
                  <a:cubicBezTo>
                    <a:pt x="19818" y="22080"/>
                    <a:pt x="19210" y="23499"/>
                    <a:pt x="18692" y="24917"/>
                  </a:cubicBezTo>
                  <a:cubicBezTo>
                    <a:pt x="18377" y="25007"/>
                    <a:pt x="18039" y="25075"/>
                    <a:pt x="17769" y="25232"/>
                  </a:cubicBezTo>
                  <a:cubicBezTo>
                    <a:pt x="16688" y="25683"/>
                    <a:pt x="15900" y="26493"/>
                    <a:pt x="14954" y="27101"/>
                  </a:cubicBezTo>
                  <a:cubicBezTo>
                    <a:pt x="13941" y="27754"/>
                    <a:pt x="12770" y="27957"/>
                    <a:pt x="11621" y="28002"/>
                  </a:cubicBezTo>
                  <a:cubicBezTo>
                    <a:pt x="12094" y="25840"/>
                    <a:pt x="12612" y="23656"/>
                    <a:pt x="13085" y="21472"/>
                  </a:cubicBezTo>
                  <a:cubicBezTo>
                    <a:pt x="13198" y="20954"/>
                    <a:pt x="13333" y="20391"/>
                    <a:pt x="13445" y="19851"/>
                  </a:cubicBezTo>
                  <a:cubicBezTo>
                    <a:pt x="13468" y="19738"/>
                    <a:pt x="13513" y="19648"/>
                    <a:pt x="13423" y="19558"/>
                  </a:cubicBezTo>
                  <a:cubicBezTo>
                    <a:pt x="14526" y="18995"/>
                    <a:pt x="15652" y="18522"/>
                    <a:pt x="16778" y="18094"/>
                  </a:cubicBezTo>
                  <a:cubicBezTo>
                    <a:pt x="18489" y="17464"/>
                    <a:pt x="20291" y="16946"/>
                    <a:pt x="22092" y="16563"/>
                  </a:cubicBezTo>
                  <a:close/>
                  <a:moveTo>
                    <a:pt x="13198" y="19626"/>
                  </a:moveTo>
                  <a:cubicBezTo>
                    <a:pt x="13220" y="19648"/>
                    <a:pt x="13265" y="19671"/>
                    <a:pt x="13265" y="19716"/>
                  </a:cubicBezTo>
                  <a:cubicBezTo>
                    <a:pt x="13265" y="19738"/>
                    <a:pt x="13220" y="19783"/>
                    <a:pt x="13220" y="19828"/>
                  </a:cubicBezTo>
                  <a:cubicBezTo>
                    <a:pt x="13107" y="20346"/>
                    <a:pt x="12995" y="20864"/>
                    <a:pt x="12882" y="21404"/>
                  </a:cubicBezTo>
                  <a:cubicBezTo>
                    <a:pt x="12657" y="22463"/>
                    <a:pt x="12409" y="23499"/>
                    <a:pt x="12184" y="24579"/>
                  </a:cubicBezTo>
                  <a:cubicBezTo>
                    <a:pt x="11937" y="25728"/>
                    <a:pt x="11689" y="26854"/>
                    <a:pt x="11419" y="28002"/>
                  </a:cubicBezTo>
                  <a:cubicBezTo>
                    <a:pt x="11232" y="28010"/>
                    <a:pt x="11044" y="28013"/>
                    <a:pt x="10855" y="28013"/>
                  </a:cubicBezTo>
                  <a:cubicBezTo>
                    <a:pt x="10139" y="28013"/>
                    <a:pt x="9411" y="27969"/>
                    <a:pt x="8694" y="27969"/>
                  </a:cubicBezTo>
                  <a:cubicBezTo>
                    <a:pt x="8506" y="27969"/>
                    <a:pt x="8318" y="27972"/>
                    <a:pt x="8131" y="27980"/>
                  </a:cubicBezTo>
                  <a:cubicBezTo>
                    <a:pt x="7658" y="28002"/>
                    <a:pt x="7208" y="28070"/>
                    <a:pt x="6735" y="28182"/>
                  </a:cubicBezTo>
                  <a:cubicBezTo>
                    <a:pt x="6893" y="26719"/>
                    <a:pt x="7005" y="25232"/>
                    <a:pt x="7185" y="23724"/>
                  </a:cubicBezTo>
                  <a:cubicBezTo>
                    <a:pt x="8199" y="22801"/>
                    <a:pt x="9279" y="21990"/>
                    <a:pt x="10405" y="21224"/>
                  </a:cubicBezTo>
                  <a:cubicBezTo>
                    <a:pt x="11306" y="20639"/>
                    <a:pt x="12252" y="20098"/>
                    <a:pt x="13198" y="19626"/>
                  </a:cubicBezTo>
                  <a:close/>
                  <a:moveTo>
                    <a:pt x="6870" y="23791"/>
                  </a:moveTo>
                  <a:lnTo>
                    <a:pt x="6870" y="23791"/>
                  </a:lnTo>
                  <a:cubicBezTo>
                    <a:pt x="6510" y="24129"/>
                    <a:pt x="6127" y="24489"/>
                    <a:pt x="5789" y="24850"/>
                  </a:cubicBezTo>
                  <a:cubicBezTo>
                    <a:pt x="4326" y="26426"/>
                    <a:pt x="3087" y="28272"/>
                    <a:pt x="2389" y="30321"/>
                  </a:cubicBezTo>
                  <a:cubicBezTo>
                    <a:pt x="2389" y="30412"/>
                    <a:pt x="2344" y="30547"/>
                    <a:pt x="2299" y="30659"/>
                  </a:cubicBezTo>
                  <a:cubicBezTo>
                    <a:pt x="1781" y="28610"/>
                    <a:pt x="1398" y="26313"/>
                    <a:pt x="2344" y="24377"/>
                  </a:cubicBezTo>
                  <a:cubicBezTo>
                    <a:pt x="2682" y="24377"/>
                    <a:pt x="3042" y="24264"/>
                    <a:pt x="3380" y="24242"/>
                  </a:cubicBezTo>
                  <a:cubicBezTo>
                    <a:pt x="3808" y="24174"/>
                    <a:pt x="4213" y="24129"/>
                    <a:pt x="4618" y="24062"/>
                  </a:cubicBezTo>
                  <a:cubicBezTo>
                    <a:pt x="5384" y="23949"/>
                    <a:pt x="6127" y="23881"/>
                    <a:pt x="6870" y="23791"/>
                  </a:cubicBezTo>
                  <a:close/>
                  <a:moveTo>
                    <a:pt x="7095" y="23881"/>
                  </a:moveTo>
                  <a:cubicBezTo>
                    <a:pt x="6960" y="25300"/>
                    <a:pt x="6780" y="26764"/>
                    <a:pt x="6645" y="28205"/>
                  </a:cubicBezTo>
                  <a:cubicBezTo>
                    <a:pt x="5069" y="28565"/>
                    <a:pt x="3695" y="29398"/>
                    <a:pt x="2637" y="30592"/>
                  </a:cubicBezTo>
                  <a:cubicBezTo>
                    <a:pt x="2569" y="30704"/>
                    <a:pt x="2479" y="30817"/>
                    <a:pt x="2389" y="30907"/>
                  </a:cubicBezTo>
                  <a:cubicBezTo>
                    <a:pt x="3065" y="28903"/>
                    <a:pt x="4145" y="27079"/>
                    <a:pt x="5519" y="25480"/>
                  </a:cubicBezTo>
                  <a:cubicBezTo>
                    <a:pt x="5992" y="24917"/>
                    <a:pt x="6532" y="24377"/>
                    <a:pt x="7095" y="23881"/>
                  </a:cubicBezTo>
                  <a:close/>
                  <a:moveTo>
                    <a:pt x="10585" y="0"/>
                  </a:moveTo>
                  <a:cubicBezTo>
                    <a:pt x="10118" y="0"/>
                    <a:pt x="9647" y="50"/>
                    <a:pt x="9167" y="170"/>
                  </a:cubicBezTo>
                  <a:cubicBezTo>
                    <a:pt x="8491" y="305"/>
                    <a:pt x="7861" y="553"/>
                    <a:pt x="7208" y="823"/>
                  </a:cubicBezTo>
                  <a:cubicBezTo>
                    <a:pt x="4866" y="1814"/>
                    <a:pt x="2614" y="3098"/>
                    <a:pt x="768" y="4854"/>
                  </a:cubicBezTo>
                  <a:lnTo>
                    <a:pt x="92" y="5507"/>
                  </a:lnTo>
                  <a:cubicBezTo>
                    <a:pt x="1" y="5598"/>
                    <a:pt x="87" y="5734"/>
                    <a:pt x="183" y="5734"/>
                  </a:cubicBezTo>
                  <a:cubicBezTo>
                    <a:pt x="206" y="5734"/>
                    <a:pt x="229" y="5727"/>
                    <a:pt x="250" y="5710"/>
                  </a:cubicBezTo>
                  <a:cubicBezTo>
                    <a:pt x="610" y="5529"/>
                    <a:pt x="990" y="5429"/>
                    <a:pt x="1377" y="5429"/>
                  </a:cubicBezTo>
                  <a:cubicBezTo>
                    <a:pt x="1571" y="5429"/>
                    <a:pt x="1766" y="5454"/>
                    <a:pt x="1961" y="5507"/>
                  </a:cubicBezTo>
                  <a:cubicBezTo>
                    <a:pt x="2524" y="5687"/>
                    <a:pt x="2952" y="6070"/>
                    <a:pt x="3312" y="6543"/>
                  </a:cubicBezTo>
                  <a:cubicBezTo>
                    <a:pt x="3695" y="6948"/>
                    <a:pt x="4055" y="7376"/>
                    <a:pt x="4506" y="7691"/>
                  </a:cubicBezTo>
                  <a:cubicBezTo>
                    <a:pt x="4934" y="7961"/>
                    <a:pt x="5406" y="8164"/>
                    <a:pt x="5902" y="8299"/>
                  </a:cubicBezTo>
                  <a:cubicBezTo>
                    <a:pt x="6566" y="8465"/>
                    <a:pt x="7230" y="8515"/>
                    <a:pt x="7898" y="8515"/>
                  </a:cubicBezTo>
                  <a:cubicBezTo>
                    <a:pt x="8408" y="8515"/>
                    <a:pt x="8920" y="8486"/>
                    <a:pt x="9437" y="8457"/>
                  </a:cubicBezTo>
                  <a:cubicBezTo>
                    <a:pt x="9993" y="8401"/>
                    <a:pt x="10549" y="8361"/>
                    <a:pt x="11117" y="8361"/>
                  </a:cubicBezTo>
                  <a:cubicBezTo>
                    <a:pt x="11240" y="8361"/>
                    <a:pt x="11363" y="8363"/>
                    <a:pt x="11486" y="8367"/>
                  </a:cubicBezTo>
                  <a:cubicBezTo>
                    <a:pt x="11801" y="8367"/>
                    <a:pt x="12094" y="8412"/>
                    <a:pt x="12409" y="8479"/>
                  </a:cubicBezTo>
                  <a:lnTo>
                    <a:pt x="12432" y="8479"/>
                  </a:lnTo>
                  <a:cubicBezTo>
                    <a:pt x="12747" y="8524"/>
                    <a:pt x="13085" y="8614"/>
                    <a:pt x="13400" y="8704"/>
                  </a:cubicBezTo>
                  <a:cubicBezTo>
                    <a:pt x="14571" y="9042"/>
                    <a:pt x="15742" y="9515"/>
                    <a:pt x="16980" y="9740"/>
                  </a:cubicBezTo>
                  <a:cubicBezTo>
                    <a:pt x="17920" y="9906"/>
                    <a:pt x="18875" y="9921"/>
                    <a:pt x="19845" y="9921"/>
                  </a:cubicBezTo>
                  <a:cubicBezTo>
                    <a:pt x="20060" y="9921"/>
                    <a:pt x="20276" y="9920"/>
                    <a:pt x="20493" y="9920"/>
                  </a:cubicBezTo>
                  <a:cubicBezTo>
                    <a:pt x="21642" y="9920"/>
                    <a:pt x="22835" y="9943"/>
                    <a:pt x="23961" y="10303"/>
                  </a:cubicBezTo>
                  <a:cubicBezTo>
                    <a:pt x="24929" y="10618"/>
                    <a:pt x="25762" y="11204"/>
                    <a:pt x="26483" y="11879"/>
                  </a:cubicBezTo>
                  <a:cubicBezTo>
                    <a:pt x="27789" y="13118"/>
                    <a:pt x="28937" y="14717"/>
                    <a:pt x="30649" y="15392"/>
                  </a:cubicBezTo>
                  <a:cubicBezTo>
                    <a:pt x="30671" y="15392"/>
                    <a:pt x="30716" y="15437"/>
                    <a:pt x="30739" y="15437"/>
                  </a:cubicBezTo>
                  <a:cubicBezTo>
                    <a:pt x="29951" y="15437"/>
                    <a:pt x="29140" y="15460"/>
                    <a:pt x="28352" y="15505"/>
                  </a:cubicBezTo>
                  <a:cubicBezTo>
                    <a:pt x="27339" y="14784"/>
                    <a:pt x="26235" y="14154"/>
                    <a:pt x="25109" y="13681"/>
                  </a:cubicBezTo>
                  <a:cubicBezTo>
                    <a:pt x="23871" y="13140"/>
                    <a:pt x="22542" y="12690"/>
                    <a:pt x="21191" y="12555"/>
                  </a:cubicBezTo>
                  <a:cubicBezTo>
                    <a:pt x="20987" y="12541"/>
                    <a:pt x="20782" y="12534"/>
                    <a:pt x="20578" y="12534"/>
                  </a:cubicBezTo>
                  <a:cubicBezTo>
                    <a:pt x="20107" y="12534"/>
                    <a:pt x="19636" y="12573"/>
                    <a:pt x="19165" y="12668"/>
                  </a:cubicBezTo>
                  <a:cubicBezTo>
                    <a:pt x="18467" y="12803"/>
                    <a:pt x="17791" y="13073"/>
                    <a:pt x="17048" y="13185"/>
                  </a:cubicBezTo>
                  <a:cubicBezTo>
                    <a:pt x="15765" y="13366"/>
                    <a:pt x="14436" y="13140"/>
                    <a:pt x="13152" y="13456"/>
                  </a:cubicBezTo>
                  <a:cubicBezTo>
                    <a:pt x="11914" y="13748"/>
                    <a:pt x="11058" y="14649"/>
                    <a:pt x="10068" y="15370"/>
                  </a:cubicBezTo>
                  <a:cubicBezTo>
                    <a:pt x="9009" y="16135"/>
                    <a:pt x="7658" y="16293"/>
                    <a:pt x="6577" y="17058"/>
                  </a:cubicBezTo>
                  <a:cubicBezTo>
                    <a:pt x="6104" y="17396"/>
                    <a:pt x="5722" y="17824"/>
                    <a:pt x="5384" y="18297"/>
                  </a:cubicBezTo>
                  <a:cubicBezTo>
                    <a:pt x="5001" y="18837"/>
                    <a:pt x="4776" y="19423"/>
                    <a:pt x="4596" y="20053"/>
                  </a:cubicBezTo>
                  <a:cubicBezTo>
                    <a:pt x="4371" y="20661"/>
                    <a:pt x="4145" y="21314"/>
                    <a:pt x="3808" y="21877"/>
                  </a:cubicBezTo>
                  <a:cubicBezTo>
                    <a:pt x="3425" y="22440"/>
                    <a:pt x="3020" y="22913"/>
                    <a:pt x="2614" y="23454"/>
                  </a:cubicBezTo>
                  <a:cubicBezTo>
                    <a:pt x="1916" y="24467"/>
                    <a:pt x="1556" y="25593"/>
                    <a:pt x="1488" y="26831"/>
                  </a:cubicBezTo>
                  <a:cubicBezTo>
                    <a:pt x="1443" y="28070"/>
                    <a:pt x="1668" y="29308"/>
                    <a:pt x="1939" y="30524"/>
                  </a:cubicBezTo>
                  <a:cubicBezTo>
                    <a:pt x="2029" y="30817"/>
                    <a:pt x="2074" y="31132"/>
                    <a:pt x="2164" y="31447"/>
                  </a:cubicBezTo>
                  <a:cubicBezTo>
                    <a:pt x="2177" y="31513"/>
                    <a:pt x="2244" y="31548"/>
                    <a:pt x="2306" y="31548"/>
                  </a:cubicBezTo>
                  <a:cubicBezTo>
                    <a:pt x="2350" y="31548"/>
                    <a:pt x="2393" y="31530"/>
                    <a:pt x="2412" y="31492"/>
                  </a:cubicBezTo>
                  <a:cubicBezTo>
                    <a:pt x="3650" y="29691"/>
                    <a:pt x="5609" y="28543"/>
                    <a:pt x="7793" y="28340"/>
                  </a:cubicBezTo>
                  <a:cubicBezTo>
                    <a:pt x="8114" y="28314"/>
                    <a:pt x="8438" y="28305"/>
                    <a:pt x="8764" y="28305"/>
                  </a:cubicBezTo>
                  <a:cubicBezTo>
                    <a:pt x="9599" y="28305"/>
                    <a:pt x="10449" y="28365"/>
                    <a:pt x="11291" y="28365"/>
                  </a:cubicBezTo>
                  <a:cubicBezTo>
                    <a:pt x="12433" y="28365"/>
                    <a:pt x="13560" y="28254"/>
                    <a:pt x="14616" y="27732"/>
                  </a:cubicBezTo>
                  <a:cubicBezTo>
                    <a:pt x="15629" y="27214"/>
                    <a:pt x="16418" y="26381"/>
                    <a:pt x="17386" y="25840"/>
                  </a:cubicBezTo>
                  <a:cubicBezTo>
                    <a:pt x="18467" y="25255"/>
                    <a:pt x="19705" y="25165"/>
                    <a:pt x="20854" y="24850"/>
                  </a:cubicBezTo>
                  <a:cubicBezTo>
                    <a:pt x="22723" y="24354"/>
                    <a:pt x="24434" y="23273"/>
                    <a:pt x="25762" y="21855"/>
                  </a:cubicBezTo>
                  <a:cubicBezTo>
                    <a:pt x="27068" y="20436"/>
                    <a:pt x="28059" y="18635"/>
                    <a:pt x="28419" y="16721"/>
                  </a:cubicBezTo>
                  <a:cubicBezTo>
                    <a:pt x="28487" y="16496"/>
                    <a:pt x="28510" y="16248"/>
                    <a:pt x="28532" y="16000"/>
                  </a:cubicBezTo>
                  <a:cubicBezTo>
                    <a:pt x="28558" y="15895"/>
                    <a:pt x="28478" y="15836"/>
                    <a:pt x="28401" y="15836"/>
                  </a:cubicBezTo>
                  <a:cubicBezTo>
                    <a:pt x="28346" y="15836"/>
                    <a:pt x="28294" y="15867"/>
                    <a:pt x="28284" y="15933"/>
                  </a:cubicBezTo>
                  <a:cubicBezTo>
                    <a:pt x="28037" y="17869"/>
                    <a:pt x="27136" y="19716"/>
                    <a:pt x="25898" y="21202"/>
                  </a:cubicBezTo>
                  <a:cubicBezTo>
                    <a:pt x="24637" y="22688"/>
                    <a:pt x="22970" y="23836"/>
                    <a:pt x="21101" y="24444"/>
                  </a:cubicBezTo>
                  <a:cubicBezTo>
                    <a:pt x="20381" y="24669"/>
                    <a:pt x="19593" y="24782"/>
                    <a:pt x="18849" y="24962"/>
                  </a:cubicBezTo>
                  <a:cubicBezTo>
                    <a:pt x="19457" y="23589"/>
                    <a:pt x="19975" y="22215"/>
                    <a:pt x="20538" y="20796"/>
                  </a:cubicBezTo>
                  <a:cubicBezTo>
                    <a:pt x="21101" y="19400"/>
                    <a:pt x="21709" y="17982"/>
                    <a:pt x="22272" y="16586"/>
                  </a:cubicBezTo>
                  <a:cubicBezTo>
                    <a:pt x="22723" y="16496"/>
                    <a:pt x="23173" y="16405"/>
                    <a:pt x="23646" y="16338"/>
                  </a:cubicBezTo>
                  <a:cubicBezTo>
                    <a:pt x="25988" y="15933"/>
                    <a:pt x="28352" y="15775"/>
                    <a:pt x="30716" y="15775"/>
                  </a:cubicBezTo>
                  <a:lnTo>
                    <a:pt x="31572" y="15775"/>
                  </a:lnTo>
                  <a:cubicBezTo>
                    <a:pt x="31730" y="15707"/>
                    <a:pt x="31730" y="15392"/>
                    <a:pt x="31527" y="15392"/>
                  </a:cubicBezTo>
                  <a:cubicBezTo>
                    <a:pt x="31482" y="15347"/>
                    <a:pt x="31459" y="15280"/>
                    <a:pt x="31392" y="15257"/>
                  </a:cubicBezTo>
                  <a:cubicBezTo>
                    <a:pt x="31347" y="15257"/>
                    <a:pt x="31302" y="15235"/>
                    <a:pt x="31279" y="15235"/>
                  </a:cubicBezTo>
                  <a:cubicBezTo>
                    <a:pt x="30649" y="13996"/>
                    <a:pt x="30063" y="12735"/>
                    <a:pt x="29523" y="11452"/>
                  </a:cubicBezTo>
                  <a:cubicBezTo>
                    <a:pt x="29050" y="10303"/>
                    <a:pt x="28645" y="9087"/>
                    <a:pt x="28082" y="7961"/>
                  </a:cubicBezTo>
                  <a:cubicBezTo>
                    <a:pt x="27586" y="6903"/>
                    <a:pt x="26843" y="6002"/>
                    <a:pt x="25807" y="5439"/>
                  </a:cubicBezTo>
                  <a:cubicBezTo>
                    <a:pt x="25244" y="5124"/>
                    <a:pt x="24659" y="4899"/>
                    <a:pt x="24119" y="4584"/>
                  </a:cubicBezTo>
                  <a:cubicBezTo>
                    <a:pt x="23578" y="4291"/>
                    <a:pt x="23150" y="3886"/>
                    <a:pt x="22768" y="3435"/>
                  </a:cubicBezTo>
                  <a:cubicBezTo>
                    <a:pt x="22385" y="3007"/>
                    <a:pt x="22002" y="2557"/>
                    <a:pt x="21552" y="2197"/>
                  </a:cubicBezTo>
                  <a:cubicBezTo>
                    <a:pt x="21079" y="1814"/>
                    <a:pt x="20516" y="1589"/>
                    <a:pt x="19930" y="1409"/>
                  </a:cubicBezTo>
                  <a:cubicBezTo>
                    <a:pt x="19255" y="1251"/>
                    <a:pt x="18557" y="1161"/>
                    <a:pt x="17836" y="1048"/>
                  </a:cubicBezTo>
                  <a:cubicBezTo>
                    <a:pt x="17116" y="936"/>
                    <a:pt x="16373" y="801"/>
                    <a:pt x="15629" y="688"/>
                  </a:cubicBezTo>
                  <a:cubicBezTo>
                    <a:pt x="14188" y="418"/>
                    <a:pt x="12747" y="125"/>
                    <a:pt x="11284" y="35"/>
                  </a:cubicBezTo>
                  <a:cubicBezTo>
                    <a:pt x="11051" y="13"/>
                    <a:pt x="10818" y="0"/>
                    <a:pt x="1058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234152" y="222601"/>
            <a:ext cx="8675700" cy="4698300"/>
          </a:xfrm>
          <a:prstGeom prst="rect">
            <a:avLst/>
          </a:prstGeom>
          <a:solidFill>
            <a:schemeClr val="dk2"/>
          </a:solidFill>
          <a:ln>
            <a:noFill/>
          </a:ln>
          <a:effectLst>
            <a:outerShdw blurRad="171450" dist="142875" dir="8700000" algn="bl" rotWithShape="0">
              <a:schemeClr val="dk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3"/>
          <p:cNvSpPr txBox="1">
            <a:spLocks noGrp="1"/>
          </p:cNvSpPr>
          <p:nvPr>
            <p:ph type="title"/>
          </p:nvPr>
        </p:nvSpPr>
        <p:spPr>
          <a:xfrm>
            <a:off x="2279250" y="2663250"/>
            <a:ext cx="4585500" cy="79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893250" y="1683751"/>
            <a:ext cx="1357500" cy="9795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20" name="Google Shape;20;p3"/>
          <p:cNvGrpSpPr/>
          <p:nvPr/>
        </p:nvGrpSpPr>
        <p:grpSpPr>
          <a:xfrm>
            <a:off x="231277" y="-162610"/>
            <a:ext cx="8670409" cy="5082087"/>
            <a:chOff x="231276" y="-162611"/>
            <a:chExt cx="8670409" cy="5082087"/>
          </a:xfrm>
        </p:grpSpPr>
        <p:grpSp>
          <p:nvGrpSpPr>
            <p:cNvPr id="21" name="Google Shape;21;p3"/>
            <p:cNvGrpSpPr/>
            <p:nvPr/>
          </p:nvGrpSpPr>
          <p:grpSpPr>
            <a:xfrm>
              <a:off x="231366" y="-162611"/>
              <a:ext cx="8670319" cy="5082087"/>
              <a:chOff x="231366" y="-162611"/>
              <a:chExt cx="8670319" cy="5082087"/>
            </a:xfrm>
          </p:grpSpPr>
          <p:sp>
            <p:nvSpPr>
              <p:cNvPr id="22" name="Google Shape;22;p3"/>
              <p:cNvSpPr/>
              <p:nvPr/>
            </p:nvSpPr>
            <p:spPr>
              <a:xfrm rot="10800000">
                <a:off x="231366" y="4383071"/>
                <a:ext cx="1797608" cy="536405"/>
              </a:xfrm>
              <a:custGeom>
                <a:avLst/>
                <a:gdLst/>
                <a:ahLst/>
                <a:cxnLst/>
                <a:rect l="l" t="t" r="r" b="b"/>
                <a:pathLst>
                  <a:path w="56783" h="16944" extrusionOk="0">
                    <a:moveTo>
                      <a:pt x="46" y="1"/>
                    </a:moveTo>
                    <a:cubicBezTo>
                      <a:pt x="23" y="1"/>
                      <a:pt x="1" y="18"/>
                      <a:pt x="1" y="51"/>
                    </a:cubicBezTo>
                    <a:cubicBezTo>
                      <a:pt x="91" y="1898"/>
                      <a:pt x="901" y="3699"/>
                      <a:pt x="2343" y="4915"/>
                    </a:cubicBezTo>
                    <a:cubicBezTo>
                      <a:pt x="3831" y="6194"/>
                      <a:pt x="5769" y="6634"/>
                      <a:pt x="7682" y="6634"/>
                    </a:cubicBezTo>
                    <a:cubicBezTo>
                      <a:pt x="7824" y="6634"/>
                      <a:pt x="7966" y="6631"/>
                      <a:pt x="8107" y="6627"/>
                    </a:cubicBezTo>
                    <a:cubicBezTo>
                      <a:pt x="10291" y="6582"/>
                      <a:pt x="12430" y="6041"/>
                      <a:pt x="14592" y="5884"/>
                    </a:cubicBezTo>
                    <a:cubicBezTo>
                      <a:pt x="15045" y="5843"/>
                      <a:pt x="15508" y="5819"/>
                      <a:pt x="15972" y="5819"/>
                    </a:cubicBezTo>
                    <a:cubicBezTo>
                      <a:pt x="17589" y="5819"/>
                      <a:pt x="19230" y="6115"/>
                      <a:pt x="20559" y="7077"/>
                    </a:cubicBezTo>
                    <a:cubicBezTo>
                      <a:pt x="22226" y="8270"/>
                      <a:pt x="23081" y="10184"/>
                      <a:pt x="24590" y="11513"/>
                    </a:cubicBezTo>
                    <a:cubicBezTo>
                      <a:pt x="26007" y="12758"/>
                      <a:pt x="27894" y="13205"/>
                      <a:pt x="29745" y="13205"/>
                    </a:cubicBezTo>
                    <a:cubicBezTo>
                      <a:pt x="29836" y="13205"/>
                      <a:pt x="29926" y="13204"/>
                      <a:pt x="30017" y="13202"/>
                    </a:cubicBezTo>
                    <a:cubicBezTo>
                      <a:pt x="31008" y="13157"/>
                      <a:pt x="32021" y="12999"/>
                      <a:pt x="32967" y="12751"/>
                    </a:cubicBezTo>
                    <a:cubicBezTo>
                      <a:pt x="34092" y="12459"/>
                      <a:pt x="35218" y="12098"/>
                      <a:pt x="36344" y="11851"/>
                    </a:cubicBezTo>
                    <a:cubicBezTo>
                      <a:pt x="36921" y="11742"/>
                      <a:pt x="37513" y="11665"/>
                      <a:pt x="38099" y="11665"/>
                    </a:cubicBezTo>
                    <a:cubicBezTo>
                      <a:pt x="38725" y="11665"/>
                      <a:pt x="39343" y="11753"/>
                      <a:pt x="39925" y="11986"/>
                    </a:cubicBezTo>
                    <a:cubicBezTo>
                      <a:pt x="40870" y="12346"/>
                      <a:pt x="41658" y="13022"/>
                      <a:pt x="42402" y="13675"/>
                    </a:cubicBezTo>
                    <a:cubicBezTo>
                      <a:pt x="43167" y="14350"/>
                      <a:pt x="43910" y="15048"/>
                      <a:pt x="44811" y="15566"/>
                    </a:cubicBezTo>
                    <a:cubicBezTo>
                      <a:pt x="45757" y="16084"/>
                      <a:pt x="46770" y="16422"/>
                      <a:pt x="47783" y="16647"/>
                    </a:cubicBezTo>
                    <a:cubicBezTo>
                      <a:pt x="48769" y="16860"/>
                      <a:pt x="49771" y="16944"/>
                      <a:pt x="50777" y="16944"/>
                    </a:cubicBezTo>
                    <a:cubicBezTo>
                      <a:pt x="52116" y="16944"/>
                      <a:pt x="53462" y="16795"/>
                      <a:pt x="54786" y="16602"/>
                    </a:cubicBezTo>
                    <a:cubicBezTo>
                      <a:pt x="55372" y="16512"/>
                      <a:pt x="55957" y="16399"/>
                      <a:pt x="56565" y="16287"/>
                    </a:cubicBezTo>
                    <a:cubicBezTo>
                      <a:pt x="56782" y="16243"/>
                      <a:pt x="56727" y="15970"/>
                      <a:pt x="56582" y="15970"/>
                    </a:cubicBezTo>
                    <a:cubicBezTo>
                      <a:pt x="56577" y="15970"/>
                      <a:pt x="56571" y="15971"/>
                      <a:pt x="56565" y="15971"/>
                    </a:cubicBezTo>
                    <a:cubicBezTo>
                      <a:pt x="54584" y="16286"/>
                      <a:pt x="52602" y="16632"/>
                      <a:pt x="50596" y="16632"/>
                    </a:cubicBezTo>
                    <a:cubicBezTo>
                      <a:pt x="50162" y="16632"/>
                      <a:pt x="49728" y="16615"/>
                      <a:pt x="49292" y="16579"/>
                    </a:cubicBezTo>
                    <a:cubicBezTo>
                      <a:pt x="47130" y="16377"/>
                      <a:pt x="45126" y="15634"/>
                      <a:pt x="43437" y="14215"/>
                    </a:cubicBezTo>
                    <a:cubicBezTo>
                      <a:pt x="42672" y="13562"/>
                      <a:pt x="41996" y="12864"/>
                      <a:pt x="41186" y="12301"/>
                    </a:cubicBezTo>
                    <a:cubicBezTo>
                      <a:pt x="40352" y="11738"/>
                      <a:pt x="39407" y="11400"/>
                      <a:pt x="38393" y="11333"/>
                    </a:cubicBezTo>
                    <a:cubicBezTo>
                      <a:pt x="38278" y="11327"/>
                      <a:pt x="38164" y="11324"/>
                      <a:pt x="38049" y="11324"/>
                    </a:cubicBezTo>
                    <a:cubicBezTo>
                      <a:pt x="35966" y="11324"/>
                      <a:pt x="33959" y="12256"/>
                      <a:pt x="31931" y="12661"/>
                    </a:cubicBezTo>
                    <a:cubicBezTo>
                      <a:pt x="31125" y="12817"/>
                      <a:pt x="30289" y="12917"/>
                      <a:pt x="29460" y="12917"/>
                    </a:cubicBezTo>
                    <a:cubicBezTo>
                      <a:pt x="28250" y="12917"/>
                      <a:pt x="27055" y="12705"/>
                      <a:pt x="25986" y="12143"/>
                    </a:cubicBezTo>
                    <a:cubicBezTo>
                      <a:pt x="24162" y="11220"/>
                      <a:pt x="23194" y="9396"/>
                      <a:pt x="21888" y="7933"/>
                    </a:cubicBezTo>
                    <a:cubicBezTo>
                      <a:pt x="21235" y="7190"/>
                      <a:pt x="20447" y="6604"/>
                      <a:pt x="19546" y="6221"/>
                    </a:cubicBezTo>
                    <a:cubicBezTo>
                      <a:pt x="18668" y="5838"/>
                      <a:pt x="17722" y="5658"/>
                      <a:pt x="16776" y="5591"/>
                    </a:cubicBezTo>
                    <a:cubicBezTo>
                      <a:pt x="16483" y="5572"/>
                      <a:pt x="16190" y="5563"/>
                      <a:pt x="15898" y="5563"/>
                    </a:cubicBezTo>
                    <a:cubicBezTo>
                      <a:pt x="14130" y="5563"/>
                      <a:pt x="12391" y="5883"/>
                      <a:pt x="10652" y="6154"/>
                    </a:cubicBezTo>
                    <a:cubicBezTo>
                      <a:pt x="9653" y="6299"/>
                      <a:pt x="8617" y="6421"/>
                      <a:pt x="7584" y="6421"/>
                    </a:cubicBezTo>
                    <a:cubicBezTo>
                      <a:pt x="6380" y="6421"/>
                      <a:pt x="5181" y="6256"/>
                      <a:pt x="4054" y="5771"/>
                    </a:cubicBezTo>
                    <a:cubicBezTo>
                      <a:pt x="2297" y="4983"/>
                      <a:pt x="901" y="3339"/>
                      <a:pt x="338" y="1493"/>
                    </a:cubicBezTo>
                    <a:cubicBezTo>
                      <a:pt x="203" y="997"/>
                      <a:pt x="113" y="547"/>
                      <a:pt x="91" y="51"/>
                    </a:cubicBezTo>
                    <a:cubicBezTo>
                      <a:pt x="91" y="18"/>
                      <a:pt x="68" y="1"/>
                      <a:pt x="4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3"/>
              <p:cNvSpPr/>
              <p:nvPr/>
            </p:nvSpPr>
            <p:spPr>
              <a:xfrm rot="-8100000">
                <a:off x="7042648" y="411118"/>
                <a:ext cx="1900375" cy="670241"/>
              </a:xfrm>
              <a:custGeom>
                <a:avLst/>
                <a:gdLst/>
                <a:ahLst/>
                <a:cxnLst/>
                <a:rect l="l" t="t" r="r" b="b"/>
                <a:pathLst>
                  <a:path w="77652" h="27387" extrusionOk="0">
                    <a:moveTo>
                      <a:pt x="42758" y="221"/>
                    </a:moveTo>
                    <a:cubicBezTo>
                      <a:pt x="42867" y="221"/>
                      <a:pt x="42977" y="233"/>
                      <a:pt x="43087" y="260"/>
                    </a:cubicBezTo>
                    <a:cubicBezTo>
                      <a:pt x="43785" y="418"/>
                      <a:pt x="44213" y="1116"/>
                      <a:pt x="44303" y="1836"/>
                    </a:cubicBezTo>
                    <a:cubicBezTo>
                      <a:pt x="44506" y="3300"/>
                      <a:pt x="43290" y="4313"/>
                      <a:pt x="42119" y="5011"/>
                    </a:cubicBezTo>
                    <a:cubicBezTo>
                      <a:pt x="41263" y="3998"/>
                      <a:pt x="40610" y="2669"/>
                      <a:pt x="41128" y="1431"/>
                    </a:cubicBezTo>
                    <a:cubicBezTo>
                      <a:pt x="41382" y="766"/>
                      <a:pt x="42043" y="221"/>
                      <a:pt x="42758" y="221"/>
                    </a:cubicBezTo>
                    <a:close/>
                    <a:moveTo>
                      <a:pt x="42786" y="0"/>
                    </a:moveTo>
                    <a:cubicBezTo>
                      <a:pt x="42623" y="0"/>
                      <a:pt x="42453" y="25"/>
                      <a:pt x="42276" y="80"/>
                    </a:cubicBezTo>
                    <a:cubicBezTo>
                      <a:pt x="40745" y="598"/>
                      <a:pt x="40520" y="2354"/>
                      <a:pt x="41038" y="3660"/>
                    </a:cubicBezTo>
                    <a:cubicBezTo>
                      <a:pt x="41263" y="4201"/>
                      <a:pt x="41533" y="4674"/>
                      <a:pt x="41894" y="5124"/>
                    </a:cubicBezTo>
                    <a:cubicBezTo>
                      <a:pt x="41826" y="5169"/>
                      <a:pt x="41736" y="5214"/>
                      <a:pt x="41646" y="5259"/>
                    </a:cubicBezTo>
                    <a:cubicBezTo>
                      <a:pt x="38674" y="6835"/>
                      <a:pt x="35296" y="7376"/>
                      <a:pt x="31963" y="7736"/>
                    </a:cubicBezTo>
                    <a:cubicBezTo>
                      <a:pt x="28698" y="8096"/>
                      <a:pt x="25411" y="8299"/>
                      <a:pt x="22236" y="9110"/>
                    </a:cubicBezTo>
                    <a:cubicBezTo>
                      <a:pt x="19353" y="9853"/>
                      <a:pt x="16629" y="11091"/>
                      <a:pt x="14084" y="12667"/>
                    </a:cubicBezTo>
                    <a:cubicBezTo>
                      <a:pt x="8950" y="15865"/>
                      <a:pt x="4694" y="20413"/>
                      <a:pt x="1294" y="25367"/>
                    </a:cubicBezTo>
                    <a:cubicBezTo>
                      <a:pt x="866" y="25953"/>
                      <a:pt x="461" y="26561"/>
                      <a:pt x="78" y="27191"/>
                    </a:cubicBezTo>
                    <a:cubicBezTo>
                      <a:pt x="1" y="27300"/>
                      <a:pt x="104" y="27387"/>
                      <a:pt x="206" y="27387"/>
                    </a:cubicBezTo>
                    <a:cubicBezTo>
                      <a:pt x="252" y="27387"/>
                      <a:pt x="298" y="27369"/>
                      <a:pt x="326" y="27326"/>
                    </a:cubicBezTo>
                    <a:cubicBezTo>
                      <a:pt x="3771" y="21877"/>
                      <a:pt x="8095" y="16833"/>
                      <a:pt x="13499" y="13275"/>
                    </a:cubicBezTo>
                    <a:cubicBezTo>
                      <a:pt x="16178" y="11541"/>
                      <a:pt x="19083" y="10190"/>
                      <a:pt x="22168" y="9380"/>
                    </a:cubicBezTo>
                    <a:cubicBezTo>
                      <a:pt x="25568" y="8479"/>
                      <a:pt x="29149" y="8321"/>
                      <a:pt x="32639" y="7961"/>
                    </a:cubicBezTo>
                    <a:cubicBezTo>
                      <a:pt x="35881" y="7601"/>
                      <a:pt x="39237" y="7015"/>
                      <a:pt x="42074" y="5372"/>
                    </a:cubicBezTo>
                    <a:cubicBezTo>
                      <a:pt x="42682" y="6070"/>
                      <a:pt x="43447" y="6700"/>
                      <a:pt x="44235" y="7196"/>
                    </a:cubicBezTo>
                    <a:cubicBezTo>
                      <a:pt x="47185" y="9110"/>
                      <a:pt x="50743" y="10168"/>
                      <a:pt x="54233" y="10326"/>
                    </a:cubicBezTo>
                    <a:cubicBezTo>
                      <a:pt x="54523" y="10339"/>
                      <a:pt x="54812" y="10346"/>
                      <a:pt x="55099" y="10346"/>
                    </a:cubicBezTo>
                    <a:cubicBezTo>
                      <a:pt x="61997" y="10346"/>
                      <a:pt x="68161" y="6590"/>
                      <a:pt x="74927" y="5574"/>
                    </a:cubicBezTo>
                    <a:cubicBezTo>
                      <a:pt x="75783" y="5439"/>
                      <a:pt x="76661" y="5349"/>
                      <a:pt x="77562" y="5349"/>
                    </a:cubicBezTo>
                    <a:cubicBezTo>
                      <a:pt x="77652" y="5282"/>
                      <a:pt x="77629" y="5124"/>
                      <a:pt x="77539" y="5124"/>
                    </a:cubicBezTo>
                    <a:cubicBezTo>
                      <a:pt x="70694" y="5237"/>
                      <a:pt x="64614" y="8884"/>
                      <a:pt x="57926" y="9763"/>
                    </a:cubicBezTo>
                    <a:cubicBezTo>
                      <a:pt x="57028" y="9878"/>
                      <a:pt x="56124" y="9936"/>
                      <a:pt x="55222" y="9936"/>
                    </a:cubicBezTo>
                    <a:cubicBezTo>
                      <a:pt x="52615" y="9936"/>
                      <a:pt x="50016" y="9455"/>
                      <a:pt x="47591" y="8502"/>
                    </a:cubicBezTo>
                    <a:cubicBezTo>
                      <a:pt x="46037" y="7871"/>
                      <a:pt x="44461" y="7128"/>
                      <a:pt x="43177" y="6025"/>
                    </a:cubicBezTo>
                    <a:cubicBezTo>
                      <a:pt x="42884" y="5799"/>
                      <a:pt x="42614" y="5507"/>
                      <a:pt x="42321" y="5214"/>
                    </a:cubicBezTo>
                    <a:lnTo>
                      <a:pt x="42344" y="5214"/>
                    </a:lnTo>
                    <a:cubicBezTo>
                      <a:pt x="43515" y="4493"/>
                      <a:pt x="44708" y="3413"/>
                      <a:pt x="44573" y="1904"/>
                    </a:cubicBezTo>
                    <a:cubicBezTo>
                      <a:pt x="44477" y="919"/>
                      <a:pt x="43767" y="0"/>
                      <a:pt x="4278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24" name="Google Shape;24;p3"/>
            <p:cNvSpPr/>
            <p:nvPr/>
          </p:nvSpPr>
          <p:spPr>
            <a:xfrm>
              <a:off x="231276" y="3353570"/>
              <a:ext cx="852553" cy="941418"/>
            </a:xfrm>
            <a:custGeom>
              <a:avLst/>
              <a:gdLst/>
              <a:ahLst/>
              <a:cxnLst/>
              <a:rect l="l" t="t" r="r" b="b"/>
              <a:pathLst>
                <a:path w="31717" h="35023" extrusionOk="0">
                  <a:moveTo>
                    <a:pt x="15108" y="455"/>
                  </a:moveTo>
                  <a:cubicBezTo>
                    <a:pt x="15716" y="2482"/>
                    <a:pt x="15896" y="4576"/>
                    <a:pt x="15693" y="6693"/>
                  </a:cubicBezTo>
                  <a:cubicBezTo>
                    <a:pt x="15603" y="7458"/>
                    <a:pt x="15491" y="8179"/>
                    <a:pt x="15356" y="8922"/>
                  </a:cubicBezTo>
                  <a:cubicBezTo>
                    <a:pt x="14613" y="7639"/>
                    <a:pt x="13937" y="6378"/>
                    <a:pt x="13217" y="5117"/>
                  </a:cubicBezTo>
                  <a:cubicBezTo>
                    <a:pt x="14252" y="3946"/>
                    <a:pt x="14928" y="2482"/>
                    <a:pt x="15063" y="861"/>
                  </a:cubicBezTo>
                  <a:cubicBezTo>
                    <a:pt x="15063" y="726"/>
                    <a:pt x="15108" y="590"/>
                    <a:pt x="15108" y="455"/>
                  </a:cubicBezTo>
                  <a:close/>
                  <a:moveTo>
                    <a:pt x="15333" y="636"/>
                  </a:moveTo>
                  <a:lnTo>
                    <a:pt x="15333" y="636"/>
                  </a:lnTo>
                  <a:cubicBezTo>
                    <a:pt x="16932" y="2009"/>
                    <a:pt x="18553" y="3653"/>
                    <a:pt x="18936" y="5792"/>
                  </a:cubicBezTo>
                  <a:cubicBezTo>
                    <a:pt x="18643" y="5995"/>
                    <a:pt x="18418" y="6265"/>
                    <a:pt x="18170" y="6535"/>
                  </a:cubicBezTo>
                  <a:cubicBezTo>
                    <a:pt x="17855" y="6805"/>
                    <a:pt x="17540" y="7121"/>
                    <a:pt x="17247" y="7391"/>
                  </a:cubicBezTo>
                  <a:cubicBezTo>
                    <a:pt x="16684" y="7909"/>
                    <a:pt x="16121" y="8449"/>
                    <a:pt x="15558" y="8922"/>
                  </a:cubicBezTo>
                  <a:cubicBezTo>
                    <a:pt x="15671" y="8449"/>
                    <a:pt x="15739" y="7931"/>
                    <a:pt x="15806" y="7436"/>
                  </a:cubicBezTo>
                  <a:cubicBezTo>
                    <a:pt x="16076" y="5297"/>
                    <a:pt x="16031" y="3090"/>
                    <a:pt x="15446" y="1018"/>
                  </a:cubicBezTo>
                  <a:cubicBezTo>
                    <a:pt x="15401" y="861"/>
                    <a:pt x="15356" y="748"/>
                    <a:pt x="15333" y="636"/>
                  </a:cubicBezTo>
                  <a:close/>
                  <a:moveTo>
                    <a:pt x="18981" y="5905"/>
                  </a:moveTo>
                  <a:cubicBezTo>
                    <a:pt x="18959" y="5972"/>
                    <a:pt x="18981" y="6017"/>
                    <a:pt x="18981" y="6085"/>
                  </a:cubicBezTo>
                  <a:cubicBezTo>
                    <a:pt x="19071" y="6693"/>
                    <a:pt x="19004" y="7323"/>
                    <a:pt x="18981" y="7931"/>
                  </a:cubicBezTo>
                  <a:cubicBezTo>
                    <a:pt x="18959" y="8562"/>
                    <a:pt x="18981" y="9170"/>
                    <a:pt x="19116" y="9755"/>
                  </a:cubicBezTo>
                  <a:cubicBezTo>
                    <a:pt x="19274" y="10386"/>
                    <a:pt x="19499" y="10994"/>
                    <a:pt x="19634" y="11624"/>
                  </a:cubicBezTo>
                  <a:cubicBezTo>
                    <a:pt x="19747" y="12097"/>
                    <a:pt x="19769" y="12547"/>
                    <a:pt x="19747" y="13020"/>
                  </a:cubicBezTo>
                  <a:cubicBezTo>
                    <a:pt x="17923" y="13921"/>
                    <a:pt x="16054" y="14754"/>
                    <a:pt x="14140" y="15475"/>
                  </a:cubicBezTo>
                  <a:cubicBezTo>
                    <a:pt x="13915" y="15565"/>
                    <a:pt x="13689" y="15655"/>
                    <a:pt x="13442" y="15722"/>
                  </a:cubicBezTo>
                  <a:cubicBezTo>
                    <a:pt x="13329" y="15790"/>
                    <a:pt x="13194" y="15812"/>
                    <a:pt x="13081" y="15880"/>
                  </a:cubicBezTo>
                  <a:lnTo>
                    <a:pt x="13036" y="15880"/>
                  </a:lnTo>
                  <a:cubicBezTo>
                    <a:pt x="13419" y="15159"/>
                    <a:pt x="13712" y="14461"/>
                    <a:pt x="14027" y="13763"/>
                  </a:cubicBezTo>
                  <a:cubicBezTo>
                    <a:pt x="14680" y="12277"/>
                    <a:pt x="15176" y="10701"/>
                    <a:pt x="15513" y="9080"/>
                  </a:cubicBezTo>
                  <a:cubicBezTo>
                    <a:pt x="16144" y="8562"/>
                    <a:pt x="16752" y="8021"/>
                    <a:pt x="17382" y="7458"/>
                  </a:cubicBezTo>
                  <a:cubicBezTo>
                    <a:pt x="17698" y="7166"/>
                    <a:pt x="17990" y="6895"/>
                    <a:pt x="18306" y="6580"/>
                  </a:cubicBezTo>
                  <a:cubicBezTo>
                    <a:pt x="18531" y="6355"/>
                    <a:pt x="18778" y="6152"/>
                    <a:pt x="18981" y="5905"/>
                  </a:cubicBezTo>
                  <a:close/>
                  <a:moveTo>
                    <a:pt x="13149" y="5229"/>
                  </a:moveTo>
                  <a:lnTo>
                    <a:pt x="15356" y="9125"/>
                  </a:lnTo>
                  <a:cubicBezTo>
                    <a:pt x="15063" y="10431"/>
                    <a:pt x="14658" y="11759"/>
                    <a:pt x="14140" y="13020"/>
                  </a:cubicBezTo>
                  <a:cubicBezTo>
                    <a:pt x="13757" y="14034"/>
                    <a:pt x="13284" y="15002"/>
                    <a:pt x="12789" y="15948"/>
                  </a:cubicBezTo>
                  <a:cubicBezTo>
                    <a:pt x="12766" y="15948"/>
                    <a:pt x="12721" y="15948"/>
                    <a:pt x="12699" y="15925"/>
                  </a:cubicBezTo>
                  <a:cubicBezTo>
                    <a:pt x="12676" y="15903"/>
                    <a:pt x="12676" y="15835"/>
                    <a:pt x="12654" y="15812"/>
                  </a:cubicBezTo>
                  <a:cubicBezTo>
                    <a:pt x="12451" y="15317"/>
                    <a:pt x="12226" y="14822"/>
                    <a:pt x="12023" y="14326"/>
                  </a:cubicBezTo>
                  <a:cubicBezTo>
                    <a:pt x="11595" y="13336"/>
                    <a:pt x="11190" y="12322"/>
                    <a:pt x="10762" y="11309"/>
                  </a:cubicBezTo>
                  <a:cubicBezTo>
                    <a:pt x="10312" y="10251"/>
                    <a:pt x="9861" y="9147"/>
                    <a:pt x="9411" y="8066"/>
                  </a:cubicBezTo>
                  <a:cubicBezTo>
                    <a:pt x="10289" y="7436"/>
                    <a:pt x="11280" y="6828"/>
                    <a:pt x="12113" y="6197"/>
                  </a:cubicBezTo>
                  <a:cubicBezTo>
                    <a:pt x="12473" y="5905"/>
                    <a:pt x="12811" y="5567"/>
                    <a:pt x="13149" y="5229"/>
                  </a:cubicBezTo>
                  <a:close/>
                  <a:moveTo>
                    <a:pt x="9298" y="8156"/>
                  </a:moveTo>
                  <a:cubicBezTo>
                    <a:pt x="10177" y="10206"/>
                    <a:pt x="11010" y="12277"/>
                    <a:pt x="11888" y="14349"/>
                  </a:cubicBezTo>
                  <a:cubicBezTo>
                    <a:pt x="12113" y="14867"/>
                    <a:pt x="12316" y="15385"/>
                    <a:pt x="12541" y="15903"/>
                  </a:cubicBezTo>
                  <a:cubicBezTo>
                    <a:pt x="12564" y="15993"/>
                    <a:pt x="12631" y="16105"/>
                    <a:pt x="12699" y="16128"/>
                  </a:cubicBezTo>
                  <a:cubicBezTo>
                    <a:pt x="12136" y="17186"/>
                    <a:pt x="11505" y="18267"/>
                    <a:pt x="10830" y="19280"/>
                  </a:cubicBezTo>
                  <a:cubicBezTo>
                    <a:pt x="9771" y="20789"/>
                    <a:pt x="8623" y="22253"/>
                    <a:pt x="7362" y="23604"/>
                  </a:cubicBezTo>
                  <a:cubicBezTo>
                    <a:pt x="7024" y="22140"/>
                    <a:pt x="6686" y="20676"/>
                    <a:pt x="6349" y="19258"/>
                  </a:cubicBezTo>
                  <a:cubicBezTo>
                    <a:pt x="6011" y="17749"/>
                    <a:pt x="5673" y="16263"/>
                    <a:pt x="5313" y="14777"/>
                  </a:cubicBezTo>
                  <a:cubicBezTo>
                    <a:pt x="5538" y="14529"/>
                    <a:pt x="5718" y="14259"/>
                    <a:pt x="5898" y="13989"/>
                  </a:cubicBezTo>
                  <a:cubicBezTo>
                    <a:pt x="6506" y="12998"/>
                    <a:pt x="6686" y="11872"/>
                    <a:pt x="7114" y="10814"/>
                  </a:cubicBezTo>
                  <a:cubicBezTo>
                    <a:pt x="7565" y="9688"/>
                    <a:pt x="8375" y="8854"/>
                    <a:pt x="9298" y="8156"/>
                  </a:cubicBezTo>
                  <a:close/>
                  <a:moveTo>
                    <a:pt x="19724" y="13133"/>
                  </a:moveTo>
                  <a:cubicBezTo>
                    <a:pt x="19724" y="13245"/>
                    <a:pt x="19724" y="13336"/>
                    <a:pt x="19679" y="13448"/>
                  </a:cubicBezTo>
                  <a:cubicBezTo>
                    <a:pt x="19567" y="14079"/>
                    <a:pt x="19341" y="14642"/>
                    <a:pt x="19004" y="15159"/>
                  </a:cubicBezTo>
                  <a:cubicBezTo>
                    <a:pt x="18666" y="15700"/>
                    <a:pt x="18283" y="16218"/>
                    <a:pt x="17968" y="16781"/>
                  </a:cubicBezTo>
                  <a:cubicBezTo>
                    <a:pt x="17472" y="17726"/>
                    <a:pt x="17315" y="18807"/>
                    <a:pt x="16909" y="19776"/>
                  </a:cubicBezTo>
                  <a:cubicBezTo>
                    <a:pt x="15693" y="20271"/>
                    <a:pt x="14500" y="20789"/>
                    <a:pt x="13329" y="21307"/>
                  </a:cubicBezTo>
                  <a:cubicBezTo>
                    <a:pt x="12068" y="21825"/>
                    <a:pt x="10762" y="22365"/>
                    <a:pt x="9479" y="22883"/>
                  </a:cubicBezTo>
                  <a:cubicBezTo>
                    <a:pt x="8848" y="23131"/>
                    <a:pt x="8240" y="23356"/>
                    <a:pt x="7610" y="23604"/>
                  </a:cubicBezTo>
                  <a:cubicBezTo>
                    <a:pt x="8645" y="22455"/>
                    <a:pt x="9636" y="21239"/>
                    <a:pt x="10537" y="19978"/>
                  </a:cubicBezTo>
                  <a:cubicBezTo>
                    <a:pt x="11415" y="18740"/>
                    <a:pt x="12226" y="17411"/>
                    <a:pt x="12924" y="16060"/>
                  </a:cubicBezTo>
                  <a:cubicBezTo>
                    <a:pt x="12969" y="16038"/>
                    <a:pt x="13014" y="16038"/>
                    <a:pt x="13036" y="16015"/>
                  </a:cubicBezTo>
                  <a:cubicBezTo>
                    <a:pt x="13194" y="15948"/>
                    <a:pt x="13329" y="15903"/>
                    <a:pt x="13487" y="15835"/>
                  </a:cubicBezTo>
                  <a:cubicBezTo>
                    <a:pt x="14500" y="15475"/>
                    <a:pt x="15558" y="15047"/>
                    <a:pt x="16527" y="14642"/>
                  </a:cubicBezTo>
                  <a:cubicBezTo>
                    <a:pt x="17607" y="14191"/>
                    <a:pt x="18666" y="13673"/>
                    <a:pt x="19724" y="13133"/>
                  </a:cubicBezTo>
                  <a:close/>
                  <a:moveTo>
                    <a:pt x="31141" y="20519"/>
                  </a:moveTo>
                  <a:lnTo>
                    <a:pt x="31141" y="20519"/>
                  </a:lnTo>
                  <a:cubicBezTo>
                    <a:pt x="30915" y="20901"/>
                    <a:pt x="30713" y="21307"/>
                    <a:pt x="30465" y="21667"/>
                  </a:cubicBezTo>
                  <a:cubicBezTo>
                    <a:pt x="30127" y="22140"/>
                    <a:pt x="29790" y="22590"/>
                    <a:pt x="29407" y="23041"/>
                  </a:cubicBezTo>
                  <a:cubicBezTo>
                    <a:pt x="29001" y="23491"/>
                    <a:pt x="28619" y="23941"/>
                    <a:pt x="28191" y="24369"/>
                  </a:cubicBezTo>
                  <a:cubicBezTo>
                    <a:pt x="28506" y="23333"/>
                    <a:pt x="28754" y="22253"/>
                    <a:pt x="28911" y="21194"/>
                  </a:cubicBezTo>
                  <a:cubicBezTo>
                    <a:pt x="29058" y="21205"/>
                    <a:pt x="29193" y="21211"/>
                    <a:pt x="29320" y="21211"/>
                  </a:cubicBezTo>
                  <a:cubicBezTo>
                    <a:pt x="29446" y="21211"/>
                    <a:pt x="29564" y="21205"/>
                    <a:pt x="29677" y="21194"/>
                  </a:cubicBezTo>
                  <a:cubicBezTo>
                    <a:pt x="30217" y="21127"/>
                    <a:pt x="30713" y="20901"/>
                    <a:pt x="31118" y="20541"/>
                  </a:cubicBezTo>
                  <a:lnTo>
                    <a:pt x="31141" y="20519"/>
                  </a:lnTo>
                  <a:close/>
                  <a:moveTo>
                    <a:pt x="31253" y="20676"/>
                  </a:moveTo>
                  <a:cubicBezTo>
                    <a:pt x="30983" y="22253"/>
                    <a:pt x="30420" y="23806"/>
                    <a:pt x="29699" y="25270"/>
                  </a:cubicBezTo>
                  <a:cubicBezTo>
                    <a:pt x="29204" y="25045"/>
                    <a:pt x="28686" y="24820"/>
                    <a:pt x="28191" y="24617"/>
                  </a:cubicBezTo>
                  <a:cubicBezTo>
                    <a:pt x="28574" y="24234"/>
                    <a:pt x="28979" y="23829"/>
                    <a:pt x="29317" y="23446"/>
                  </a:cubicBezTo>
                  <a:cubicBezTo>
                    <a:pt x="30037" y="22635"/>
                    <a:pt x="30780" y="21690"/>
                    <a:pt x="31253" y="20676"/>
                  </a:cubicBezTo>
                  <a:close/>
                  <a:moveTo>
                    <a:pt x="16909" y="19843"/>
                  </a:moveTo>
                  <a:lnTo>
                    <a:pt x="16819" y="20001"/>
                  </a:lnTo>
                  <a:cubicBezTo>
                    <a:pt x="16234" y="21194"/>
                    <a:pt x="15018" y="21847"/>
                    <a:pt x="14005" y="22635"/>
                  </a:cubicBezTo>
                  <a:cubicBezTo>
                    <a:pt x="13464" y="23018"/>
                    <a:pt x="13014" y="23469"/>
                    <a:pt x="12631" y="23986"/>
                  </a:cubicBezTo>
                  <a:cubicBezTo>
                    <a:pt x="12181" y="24504"/>
                    <a:pt x="11753" y="25067"/>
                    <a:pt x="11212" y="25518"/>
                  </a:cubicBezTo>
                  <a:cubicBezTo>
                    <a:pt x="10154" y="26396"/>
                    <a:pt x="8826" y="26914"/>
                    <a:pt x="7497" y="27251"/>
                  </a:cubicBezTo>
                  <a:cubicBezTo>
                    <a:pt x="6259" y="27589"/>
                    <a:pt x="4975" y="27814"/>
                    <a:pt x="3669" y="27882"/>
                  </a:cubicBezTo>
                  <a:cubicBezTo>
                    <a:pt x="3444" y="27927"/>
                    <a:pt x="3241" y="27927"/>
                    <a:pt x="3016" y="27927"/>
                  </a:cubicBezTo>
                  <a:cubicBezTo>
                    <a:pt x="4007" y="27161"/>
                    <a:pt x="4975" y="26306"/>
                    <a:pt x="5898" y="25405"/>
                  </a:cubicBezTo>
                  <a:cubicBezTo>
                    <a:pt x="6439" y="24910"/>
                    <a:pt x="6912" y="24392"/>
                    <a:pt x="7407" y="23874"/>
                  </a:cubicBezTo>
                  <a:cubicBezTo>
                    <a:pt x="9974" y="22883"/>
                    <a:pt x="12518" y="21847"/>
                    <a:pt x="15040" y="20721"/>
                  </a:cubicBezTo>
                  <a:cubicBezTo>
                    <a:pt x="15671" y="20429"/>
                    <a:pt x="16279" y="20158"/>
                    <a:pt x="16909" y="19843"/>
                  </a:cubicBezTo>
                  <a:close/>
                  <a:moveTo>
                    <a:pt x="26874" y="20833"/>
                  </a:moveTo>
                  <a:cubicBezTo>
                    <a:pt x="27306" y="20833"/>
                    <a:pt x="27737" y="20911"/>
                    <a:pt x="28168" y="21014"/>
                  </a:cubicBezTo>
                  <a:cubicBezTo>
                    <a:pt x="28393" y="21082"/>
                    <a:pt x="28641" y="21127"/>
                    <a:pt x="28866" y="21172"/>
                  </a:cubicBezTo>
                  <a:cubicBezTo>
                    <a:pt x="28686" y="22298"/>
                    <a:pt x="28439" y="23423"/>
                    <a:pt x="28078" y="24504"/>
                  </a:cubicBezTo>
                  <a:cubicBezTo>
                    <a:pt x="27718" y="24887"/>
                    <a:pt x="27335" y="25225"/>
                    <a:pt x="26975" y="25563"/>
                  </a:cubicBezTo>
                  <a:cubicBezTo>
                    <a:pt x="25759" y="26621"/>
                    <a:pt x="24408" y="27522"/>
                    <a:pt x="23012" y="28310"/>
                  </a:cubicBezTo>
                  <a:cubicBezTo>
                    <a:pt x="23237" y="27747"/>
                    <a:pt x="23507" y="27206"/>
                    <a:pt x="23732" y="26689"/>
                  </a:cubicBezTo>
                  <a:cubicBezTo>
                    <a:pt x="24025" y="26036"/>
                    <a:pt x="24295" y="25405"/>
                    <a:pt x="24565" y="24775"/>
                  </a:cubicBezTo>
                  <a:cubicBezTo>
                    <a:pt x="25083" y="23491"/>
                    <a:pt x="25624" y="22230"/>
                    <a:pt x="26052" y="20969"/>
                  </a:cubicBezTo>
                  <a:cubicBezTo>
                    <a:pt x="26187" y="20879"/>
                    <a:pt x="26322" y="20856"/>
                    <a:pt x="26479" y="20856"/>
                  </a:cubicBezTo>
                  <a:cubicBezTo>
                    <a:pt x="26611" y="20841"/>
                    <a:pt x="26743" y="20833"/>
                    <a:pt x="26874" y="20833"/>
                  </a:cubicBezTo>
                  <a:close/>
                  <a:moveTo>
                    <a:pt x="28101" y="24707"/>
                  </a:moveTo>
                  <a:cubicBezTo>
                    <a:pt x="28641" y="24932"/>
                    <a:pt x="29137" y="25157"/>
                    <a:pt x="29654" y="25383"/>
                  </a:cubicBezTo>
                  <a:cubicBezTo>
                    <a:pt x="29429" y="25900"/>
                    <a:pt x="29137" y="26396"/>
                    <a:pt x="28866" y="26914"/>
                  </a:cubicBezTo>
                  <a:cubicBezTo>
                    <a:pt x="28191" y="28107"/>
                    <a:pt x="27448" y="29301"/>
                    <a:pt x="26322" y="30134"/>
                  </a:cubicBezTo>
                  <a:cubicBezTo>
                    <a:pt x="26277" y="30179"/>
                    <a:pt x="26254" y="30201"/>
                    <a:pt x="26187" y="30246"/>
                  </a:cubicBezTo>
                  <a:cubicBezTo>
                    <a:pt x="25624" y="29931"/>
                    <a:pt x="25061" y="29661"/>
                    <a:pt x="24520" y="29346"/>
                  </a:cubicBezTo>
                  <a:cubicBezTo>
                    <a:pt x="24003" y="29075"/>
                    <a:pt x="23485" y="28738"/>
                    <a:pt x="22922" y="28467"/>
                  </a:cubicBezTo>
                  <a:cubicBezTo>
                    <a:pt x="24160" y="27814"/>
                    <a:pt x="25376" y="27026"/>
                    <a:pt x="26502" y="26126"/>
                  </a:cubicBezTo>
                  <a:cubicBezTo>
                    <a:pt x="27065" y="25653"/>
                    <a:pt x="27605" y="25180"/>
                    <a:pt x="28101" y="24707"/>
                  </a:cubicBezTo>
                  <a:close/>
                  <a:moveTo>
                    <a:pt x="25962" y="20969"/>
                  </a:moveTo>
                  <a:cubicBezTo>
                    <a:pt x="25421" y="22208"/>
                    <a:pt x="24948" y="23469"/>
                    <a:pt x="24408" y="24707"/>
                  </a:cubicBezTo>
                  <a:cubicBezTo>
                    <a:pt x="24160" y="25337"/>
                    <a:pt x="23890" y="25945"/>
                    <a:pt x="23597" y="26598"/>
                  </a:cubicBezTo>
                  <a:cubicBezTo>
                    <a:pt x="23349" y="27184"/>
                    <a:pt x="23102" y="27814"/>
                    <a:pt x="22787" y="28400"/>
                  </a:cubicBezTo>
                  <a:cubicBezTo>
                    <a:pt x="22201" y="28715"/>
                    <a:pt x="21593" y="29008"/>
                    <a:pt x="20985" y="29278"/>
                  </a:cubicBezTo>
                  <a:cubicBezTo>
                    <a:pt x="19792" y="29773"/>
                    <a:pt x="18553" y="30201"/>
                    <a:pt x="17315" y="30472"/>
                  </a:cubicBezTo>
                  <a:lnTo>
                    <a:pt x="17315" y="30449"/>
                  </a:lnTo>
                  <a:cubicBezTo>
                    <a:pt x="17427" y="30134"/>
                    <a:pt x="17607" y="29864"/>
                    <a:pt x="17743" y="29571"/>
                  </a:cubicBezTo>
                  <a:cubicBezTo>
                    <a:pt x="17878" y="29278"/>
                    <a:pt x="18035" y="28963"/>
                    <a:pt x="18193" y="28648"/>
                  </a:cubicBezTo>
                  <a:lnTo>
                    <a:pt x="19049" y="26779"/>
                  </a:lnTo>
                  <a:cubicBezTo>
                    <a:pt x="19319" y="26148"/>
                    <a:pt x="19634" y="25518"/>
                    <a:pt x="19859" y="24842"/>
                  </a:cubicBezTo>
                  <a:cubicBezTo>
                    <a:pt x="19972" y="24820"/>
                    <a:pt x="20062" y="24775"/>
                    <a:pt x="20129" y="24729"/>
                  </a:cubicBezTo>
                  <a:cubicBezTo>
                    <a:pt x="20737" y="24437"/>
                    <a:pt x="21255" y="24054"/>
                    <a:pt x="21773" y="23649"/>
                  </a:cubicBezTo>
                  <a:cubicBezTo>
                    <a:pt x="22764" y="22861"/>
                    <a:pt x="23687" y="21960"/>
                    <a:pt x="24813" y="21397"/>
                  </a:cubicBezTo>
                  <a:cubicBezTo>
                    <a:pt x="25173" y="21194"/>
                    <a:pt x="25579" y="21059"/>
                    <a:pt x="25962" y="20969"/>
                  </a:cubicBezTo>
                  <a:close/>
                  <a:moveTo>
                    <a:pt x="2310" y="29662"/>
                  </a:moveTo>
                  <a:cubicBezTo>
                    <a:pt x="3548" y="29662"/>
                    <a:pt x="4819" y="30011"/>
                    <a:pt x="6011" y="30201"/>
                  </a:cubicBezTo>
                  <a:cubicBezTo>
                    <a:pt x="6565" y="30282"/>
                    <a:pt x="7143" y="30347"/>
                    <a:pt x="7716" y="30347"/>
                  </a:cubicBezTo>
                  <a:cubicBezTo>
                    <a:pt x="8099" y="30347"/>
                    <a:pt x="8479" y="30318"/>
                    <a:pt x="8848" y="30246"/>
                  </a:cubicBezTo>
                  <a:cubicBezTo>
                    <a:pt x="8916" y="30246"/>
                    <a:pt x="8938" y="30224"/>
                    <a:pt x="8983" y="30224"/>
                  </a:cubicBezTo>
                  <a:lnTo>
                    <a:pt x="8758" y="30449"/>
                  </a:lnTo>
                  <a:cubicBezTo>
                    <a:pt x="8690" y="30539"/>
                    <a:pt x="8600" y="30652"/>
                    <a:pt x="8488" y="30719"/>
                  </a:cubicBezTo>
                  <a:cubicBezTo>
                    <a:pt x="8420" y="30787"/>
                    <a:pt x="8308" y="30877"/>
                    <a:pt x="8285" y="30967"/>
                  </a:cubicBezTo>
                  <a:cubicBezTo>
                    <a:pt x="8263" y="30989"/>
                    <a:pt x="8263" y="31012"/>
                    <a:pt x="8263" y="31034"/>
                  </a:cubicBezTo>
                  <a:cubicBezTo>
                    <a:pt x="8150" y="31034"/>
                    <a:pt x="8037" y="31012"/>
                    <a:pt x="7925" y="31012"/>
                  </a:cubicBezTo>
                  <a:cubicBezTo>
                    <a:pt x="5651" y="30764"/>
                    <a:pt x="3421" y="30336"/>
                    <a:pt x="1192" y="29773"/>
                  </a:cubicBezTo>
                  <a:cubicBezTo>
                    <a:pt x="1560" y="29695"/>
                    <a:pt x="1933" y="29662"/>
                    <a:pt x="2310" y="29662"/>
                  </a:cubicBezTo>
                  <a:close/>
                  <a:moveTo>
                    <a:pt x="19747" y="24910"/>
                  </a:moveTo>
                  <a:lnTo>
                    <a:pt x="19747" y="24910"/>
                  </a:lnTo>
                  <a:cubicBezTo>
                    <a:pt x="19544" y="25292"/>
                    <a:pt x="19409" y="25720"/>
                    <a:pt x="19206" y="26126"/>
                  </a:cubicBezTo>
                  <a:cubicBezTo>
                    <a:pt x="18981" y="26598"/>
                    <a:pt x="18756" y="27094"/>
                    <a:pt x="18553" y="27589"/>
                  </a:cubicBezTo>
                  <a:cubicBezTo>
                    <a:pt x="18103" y="28558"/>
                    <a:pt x="17653" y="29526"/>
                    <a:pt x="17180" y="30494"/>
                  </a:cubicBezTo>
                  <a:cubicBezTo>
                    <a:pt x="15626" y="30877"/>
                    <a:pt x="14027" y="31057"/>
                    <a:pt x="12428" y="31147"/>
                  </a:cubicBezTo>
                  <a:cubicBezTo>
                    <a:pt x="13352" y="29683"/>
                    <a:pt x="14275" y="28220"/>
                    <a:pt x="15108" y="26711"/>
                  </a:cubicBezTo>
                  <a:cubicBezTo>
                    <a:pt x="16144" y="26148"/>
                    <a:pt x="17292" y="25810"/>
                    <a:pt x="18418" y="25405"/>
                  </a:cubicBezTo>
                  <a:cubicBezTo>
                    <a:pt x="18868" y="25270"/>
                    <a:pt x="19296" y="25090"/>
                    <a:pt x="19747" y="24910"/>
                  </a:cubicBezTo>
                  <a:close/>
                  <a:moveTo>
                    <a:pt x="14974" y="26795"/>
                  </a:moveTo>
                  <a:cubicBezTo>
                    <a:pt x="14148" y="28290"/>
                    <a:pt x="13298" y="29763"/>
                    <a:pt x="12316" y="31147"/>
                  </a:cubicBezTo>
                  <a:cubicBezTo>
                    <a:pt x="11969" y="31166"/>
                    <a:pt x="11618" y="31174"/>
                    <a:pt x="11266" y="31174"/>
                  </a:cubicBezTo>
                  <a:cubicBezTo>
                    <a:pt x="10338" y="31174"/>
                    <a:pt x="9396" y="31116"/>
                    <a:pt x="8465" y="31034"/>
                  </a:cubicBezTo>
                  <a:cubicBezTo>
                    <a:pt x="8488" y="30877"/>
                    <a:pt x="8803" y="30652"/>
                    <a:pt x="8871" y="30539"/>
                  </a:cubicBezTo>
                  <a:cubicBezTo>
                    <a:pt x="9028" y="30404"/>
                    <a:pt x="9141" y="30291"/>
                    <a:pt x="9253" y="30111"/>
                  </a:cubicBezTo>
                  <a:cubicBezTo>
                    <a:pt x="10222" y="29886"/>
                    <a:pt x="11122" y="29391"/>
                    <a:pt x="11978" y="28828"/>
                  </a:cubicBezTo>
                  <a:cubicBezTo>
                    <a:pt x="12991" y="28152"/>
                    <a:pt x="13915" y="27409"/>
                    <a:pt x="14950" y="26801"/>
                  </a:cubicBezTo>
                  <a:cubicBezTo>
                    <a:pt x="14950" y="26801"/>
                    <a:pt x="14962" y="26801"/>
                    <a:pt x="14974" y="26795"/>
                  </a:cubicBezTo>
                  <a:close/>
                  <a:moveTo>
                    <a:pt x="22787" y="28535"/>
                  </a:moveTo>
                  <a:cubicBezTo>
                    <a:pt x="23327" y="28873"/>
                    <a:pt x="23890" y="29120"/>
                    <a:pt x="24453" y="29413"/>
                  </a:cubicBezTo>
                  <a:cubicBezTo>
                    <a:pt x="25016" y="29683"/>
                    <a:pt x="25534" y="29999"/>
                    <a:pt x="26074" y="30291"/>
                  </a:cubicBezTo>
                  <a:cubicBezTo>
                    <a:pt x="25016" y="31102"/>
                    <a:pt x="23710" y="31642"/>
                    <a:pt x="22494" y="32228"/>
                  </a:cubicBezTo>
                  <a:cubicBezTo>
                    <a:pt x="21751" y="32588"/>
                    <a:pt x="20985" y="32948"/>
                    <a:pt x="20242" y="33331"/>
                  </a:cubicBezTo>
                  <a:lnTo>
                    <a:pt x="18733" y="31980"/>
                  </a:lnTo>
                  <a:cubicBezTo>
                    <a:pt x="18486" y="31710"/>
                    <a:pt x="18193" y="31462"/>
                    <a:pt x="17945" y="31215"/>
                  </a:cubicBezTo>
                  <a:lnTo>
                    <a:pt x="17607" y="30877"/>
                  </a:lnTo>
                  <a:lnTo>
                    <a:pt x="17427" y="30697"/>
                  </a:lnTo>
                  <a:lnTo>
                    <a:pt x="17360" y="30629"/>
                  </a:lnTo>
                  <a:cubicBezTo>
                    <a:pt x="19229" y="30134"/>
                    <a:pt x="21075" y="29458"/>
                    <a:pt x="22787" y="28535"/>
                  </a:cubicBezTo>
                  <a:close/>
                  <a:moveTo>
                    <a:pt x="832" y="29886"/>
                  </a:moveTo>
                  <a:lnTo>
                    <a:pt x="832" y="29886"/>
                  </a:lnTo>
                  <a:cubicBezTo>
                    <a:pt x="3286" y="30517"/>
                    <a:pt x="5786" y="30989"/>
                    <a:pt x="8308" y="31215"/>
                  </a:cubicBezTo>
                  <a:lnTo>
                    <a:pt x="8398" y="31372"/>
                  </a:lnTo>
                  <a:lnTo>
                    <a:pt x="8735" y="32048"/>
                  </a:lnTo>
                  <a:cubicBezTo>
                    <a:pt x="9163" y="32903"/>
                    <a:pt x="9614" y="33782"/>
                    <a:pt x="10064" y="34592"/>
                  </a:cubicBezTo>
                  <a:lnTo>
                    <a:pt x="9726" y="34592"/>
                  </a:lnTo>
                  <a:cubicBezTo>
                    <a:pt x="9163" y="34525"/>
                    <a:pt x="8623" y="34367"/>
                    <a:pt x="8082" y="34142"/>
                  </a:cubicBezTo>
                  <a:cubicBezTo>
                    <a:pt x="7002" y="33647"/>
                    <a:pt x="6011" y="32903"/>
                    <a:pt x="5020" y="32250"/>
                  </a:cubicBezTo>
                  <a:cubicBezTo>
                    <a:pt x="3872" y="31530"/>
                    <a:pt x="2656" y="30787"/>
                    <a:pt x="1417" y="30201"/>
                  </a:cubicBezTo>
                  <a:cubicBezTo>
                    <a:pt x="1215" y="30089"/>
                    <a:pt x="989" y="29999"/>
                    <a:pt x="832" y="29886"/>
                  </a:cubicBezTo>
                  <a:close/>
                  <a:moveTo>
                    <a:pt x="8488" y="31237"/>
                  </a:moveTo>
                  <a:lnTo>
                    <a:pt x="8488" y="31237"/>
                  </a:lnTo>
                  <a:cubicBezTo>
                    <a:pt x="9365" y="31314"/>
                    <a:pt x="10253" y="31349"/>
                    <a:pt x="11136" y="31349"/>
                  </a:cubicBezTo>
                  <a:cubicBezTo>
                    <a:pt x="11546" y="31349"/>
                    <a:pt x="11954" y="31341"/>
                    <a:pt x="12361" y="31327"/>
                  </a:cubicBezTo>
                  <a:cubicBezTo>
                    <a:pt x="12811" y="31890"/>
                    <a:pt x="13307" y="32431"/>
                    <a:pt x="13757" y="32994"/>
                  </a:cubicBezTo>
                  <a:cubicBezTo>
                    <a:pt x="13982" y="33264"/>
                    <a:pt x="14207" y="33579"/>
                    <a:pt x="14455" y="33849"/>
                  </a:cubicBezTo>
                  <a:cubicBezTo>
                    <a:pt x="14658" y="34097"/>
                    <a:pt x="14838" y="34345"/>
                    <a:pt x="15040" y="34592"/>
                  </a:cubicBezTo>
                  <a:cubicBezTo>
                    <a:pt x="14455" y="34457"/>
                    <a:pt x="13892" y="34300"/>
                    <a:pt x="13329" y="34277"/>
                  </a:cubicBezTo>
                  <a:cubicBezTo>
                    <a:pt x="13213" y="34264"/>
                    <a:pt x="13098" y="34259"/>
                    <a:pt x="12983" y="34259"/>
                  </a:cubicBezTo>
                  <a:cubicBezTo>
                    <a:pt x="12498" y="34259"/>
                    <a:pt x="12028" y="34357"/>
                    <a:pt x="11573" y="34412"/>
                  </a:cubicBezTo>
                  <a:cubicBezTo>
                    <a:pt x="11122" y="34502"/>
                    <a:pt x="10672" y="34592"/>
                    <a:pt x="10199" y="34592"/>
                  </a:cubicBezTo>
                  <a:cubicBezTo>
                    <a:pt x="9839" y="33804"/>
                    <a:pt x="9411" y="33039"/>
                    <a:pt x="9028" y="32273"/>
                  </a:cubicBezTo>
                  <a:cubicBezTo>
                    <a:pt x="8938" y="32093"/>
                    <a:pt x="8826" y="31890"/>
                    <a:pt x="8735" y="31710"/>
                  </a:cubicBezTo>
                  <a:cubicBezTo>
                    <a:pt x="8690" y="31642"/>
                    <a:pt x="8645" y="31530"/>
                    <a:pt x="8600" y="31440"/>
                  </a:cubicBezTo>
                  <a:cubicBezTo>
                    <a:pt x="8578" y="31372"/>
                    <a:pt x="8510" y="31327"/>
                    <a:pt x="8488" y="31237"/>
                  </a:cubicBezTo>
                  <a:close/>
                  <a:moveTo>
                    <a:pt x="17180" y="30652"/>
                  </a:moveTo>
                  <a:cubicBezTo>
                    <a:pt x="18103" y="31575"/>
                    <a:pt x="19071" y="32498"/>
                    <a:pt x="20084" y="33376"/>
                  </a:cubicBezTo>
                  <a:cubicBezTo>
                    <a:pt x="19612" y="33624"/>
                    <a:pt x="19116" y="33849"/>
                    <a:pt x="18621" y="34097"/>
                  </a:cubicBezTo>
                  <a:cubicBezTo>
                    <a:pt x="18035" y="34390"/>
                    <a:pt x="17405" y="34660"/>
                    <a:pt x="16729" y="34750"/>
                  </a:cubicBezTo>
                  <a:cubicBezTo>
                    <a:pt x="16600" y="34766"/>
                    <a:pt x="16473" y="34773"/>
                    <a:pt x="16346" y="34773"/>
                  </a:cubicBezTo>
                  <a:cubicBezTo>
                    <a:pt x="15942" y="34773"/>
                    <a:pt x="15547" y="34700"/>
                    <a:pt x="15153" y="34615"/>
                  </a:cubicBezTo>
                  <a:cubicBezTo>
                    <a:pt x="14928" y="34367"/>
                    <a:pt x="14770" y="34074"/>
                    <a:pt x="14545" y="33804"/>
                  </a:cubicBezTo>
                  <a:cubicBezTo>
                    <a:pt x="14320" y="33489"/>
                    <a:pt x="14050" y="33196"/>
                    <a:pt x="13825" y="32903"/>
                  </a:cubicBezTo>
                  <a:cubicBezTo>
                    <a:pt x="13374" y="32363"/>
                    <a:pt x="12969" y="31823"/>
                    <a:pt x="12473" y="31282"/>
                  </a:cubicBezTo>
                  <a:lnTo>
                    <a:pt x="13757" y="31215"/>
                  </a:lnTo>
                  <a:cubicBezTo>
                    <a:pt x="14905" y="31102"/>
                    <a:pt x="16054" y="30922"/>
                    <a:pt x="17180" y="30652"/>
                  </a:cubicBezTo>
                  <a:close/>
                  <a:moveTo>
                    <a:pt x="15041" y="1"/>
                  </a:moveTo>
                  <a:cubicBezTo>
                    <a:pt x="14955" y="1"/>
                    <a:pt x="14860" y="59"/>
                    <a:pt x="14860" y="140"/>
                  </a:cubicBezTo>
                  <a:cubicBezTo>
                    <a:pt x="14905" y="2324"/>
                    <a:pt x="14005" y="4396"/>
                    <a:pt x="12316" y="5792"/>
                  </a:cubicBezTo>
                  <a:cubicBezTo>
                    <a:pt x="10582" y="7256"/>
                    <a:pt x="8218" y="8134"/>
                    <a:pt x="7092" y="10206"/>
                  </a:cubicBezTo>
                  <a:cubicBezTo>
                    <a:pt x="6574" y="11219"/>
                    <a:pt x="6416" y="12345"/>
                    <a:pt x="5921" y="13358"/>
                  </a:cubicBezTo>
                  <a:cubicBezTo>
                    <a:pt x="5380" y="14461"/>
                    <a:pt x="4435" y="15250"/>
                    <a:pt x="3692" y="16173"/>
                  </a:cubicBezTo>
                  <a:cubicBezTo>
                    <a:pt x="2453" y="17681"/>
                    <a:pt x="1687" y="19528"/>
                    <a:pt x="1440" y="21442"/>
                  </a:cubicBezTo>
                  <a:cubicBezTo>
                    <a:pt x="1192" y="23356"/>
                    <a:pt x="1417" y="25383"/>
                    <a:pt x="2205" y="27161"/>
                  </a:cubicBezTo>
                  <a:cubicBezTo>
                    <a:pt x="2318" y="27387"/>
                    <a:pt x="2431" y="27589"/>
                    <a:pt x="2543" y="27814"/>
                  </a:cubicBezTo>
                  <a:cubicBezTo>
                    <a:pt x="2574" y="27860"/>
                    <a:pt x="2620" y="27880"/>
                    <a:pt x="2664" y="27880"/>
                  </a:cubicBezTo>
                  <a:cubicBezTo>
                    <a:pt x="2750" y="27880"/>
                    <a:pt x="2828" y="27806"/>
                    <a:pt x="2768" y="27702"/>
                  </a:cubicBezTo>
                  <a:cubicBezTo>
                    <a:pt x="1868" y="25968"/>
                    <a:pt x="1507" y="23941"/>
                    <a:pt x="1665" y="22005"/>
                  </a:cubicBezTo>
                  <a:cubicBezTo>
                    <a:pt x="1845" y="20068"/>
                    <a:pt x="2521" y="18154"/>
                    <a:pt x="3692" y="16601"/>
                  </a:cubicBezTo>
                  <a:cubicBezTo>
                    <a:pt x="4164" y="15993"/>
                    <a:pt x="4727" y="15452"/>
                    <a:pt x="5245" y="14867"/>
                  </a:cubicBezTo>
                  <a:cubicBezTo>
                    <a:pt x="5561" y="16330"/>
                    <a:pt x="5921" y="17794"/>
                    <a:pt x="6259" y="19213"/>
                  </a:cubicBezTo>
                  <a:cubicBezTo>
                    <a:pt x="6596" y="20721"/>
                    <a:pt x="6934" y="22185"/>
                    <a:pt x="7294" y="23671"/>
                  </a:cubicBezTo>
                  <a:cubicBezTo>
                    <a:pt x="6979" y="24009"/>
                    <a:pt x="6641" y="24347"/>
                    <a:pt x="6349" y="24684"/>
                  </a:cubicBezTo>
                  <a:cubicBezTo>
                    <a:pt x="4682" y="26351"/>
                    <a:pt x="2858" y="27859"/>
                    <a:pt x="899" y="29211"/>
                  </a:cubicBezTo>
                  <a:cubicBezTo>
                    <a:pt x="674" y="29391"/>
                    <a:pt x="426" y="29548"/>
                    <a:pt x="201" y="29728"/>
                  </a:cubicBezTo>
                  <a:cubicBezTo>
                    <a:pt x="0" y="29838"/>
                    <a:pt x="96" y="30007"/>
                    <a:pt x="211" y="30007"/>
                  </a:cubicBezTo>
                  <a:cubicBezTo>
                    <a:pt x="238" y="30007"/>
                    <a:pt x="266" y="29997"/>
                    <a:pt x="291" y="29976"/>
                  </a:cubicBezTo>
                  <a:cubicBezTo>
                    <a:pt x="323" y="29992"/>
                    <a:pt x="366" y="30008"/>
                    <a:pt x="421" y="30008"/>
                  </a:cubicBezTo>
                  <a:cubicBezTo>
                    <a:pt x="443" y="30008"/>
                    <a:pt x="468" y="30005"/>
                    <a:pt x="494" y="29999"/>
                  </a:cubicBezTo>
                  <a:cubicBezTo>
                    <a:pt x="517" y="29976"/>
                    <a:pt x="539" y="29976"/>
                    <a:pt x="607" y="29976"/>
                  </a:cubicBezTo>
                  <a:cubicBezTo>
                    <a:pt x="1800" y="30629"/>
                    <a:pt x="3016" y="31327"/>
                    <a:pt x="4209" y="32048"/>
                  </a:cubicBezTo>
                  <a:cubicBezTo>
                    <a:pt x="5268" y="32701"/>
                    <a:pt x="6281" y="33466"/>
                    <a:pt x="7384" y="34074"/>
                  </a:cubicBezTo>
                  <a:cubicBezTo>
                    <a:pt x="8259" y="34550"/>
                    <a:pt x="9182" y="34849"/>
                    <a:pt x="10167" y="34849"/>
                  </a:cubicBezTo>
                  <a:cubicBezTo>
                    <a:pt x="10348" y="34849"/>
                    <a:pt x="10532" y="34838"/>
                    <a:pt x="10717" y="34817"/>
                  </a:cubicBezTo>
                  <a:cubicBezTo>
                    <a:pt x="11325" y="34727"/>
                    <a:pt x="11933" y="34592"/>
                    <a:pt x="12586" y="34525"/>
                  </a:cubicBezTo>
                  <a:cubicBezTo>
                    <a:pt x="12694" y="34517"/>
                    <a:pt x="12801" y="34513"/>
                    <a:pt x="12907" y="34513"/>
                  </a:cubicBezTo>
                  <a:cubicBezTo>
                    <a:pt x="13401" y="34513"/>
                    <a:pt x="13883" y="34594"/>
                    <a:pt x="14365" y="34705"/>
                  </a:cubicBezTo>
                  <a:cubicBezTo>
                    <a:pt x="14928" y="34817"/>
                    <a:pt x="15491" y="34975"/>
                    <a:pt x="16076" y="35020"/>
                  </a:cubicBezTo>
                  <a:cubicBezTo>
                    <a:pt x="16129" y="35022"/>
                    <a:pt x="16182" y="35023"/>
                    <a:pt x="16234" y="35023"/>
                  </a:cubicBezTo>
                  <a:cubicBezTo>
                    <a:pt x="16805" y="35023"/>
                    <a:pt x="17339" y="34911"/>
                    <a:pt x="17855" y="34705"/>
                  </a:cubicBezTo>
                  <a:cubicBezTo>
                    <a:pt x="18508" y="34457"/>
                    <a:pt x="19161" y="34119"/>
                    <a:pt x="19769" y="33804"/>
                  </a:cubicBezTo>
                  <a:cubicBezTo>
                    <a:pt x="20445" y="33466"/>
                    <a:pt x="21120" y="33151"/>
                    <a:pt x="21796" y="32813"/>
                  </a:cubicBezTo>
                  <a:cubicBezTo>
                    <a:pt x="23102" y="32205"/>
                    <a:pt x="24475" y="31597"/>
                    <a:pt x="25714" y="30854"/>
                  </a:cubicBezTo>
                  <a:cubicBezTo>
                    <a:pt x="26299" y="30472"/>
                    <a:pt x="26862" y="30021"/>
                    <a:pt x="27380" y="29526"/>
                  </a:cubicBezTo>
                  <a:cubicBezTo>
                    <a:pt x="27853" y="29008"/>
                    <a:pt x="28236" y="28445"/>
                    <a:pt x="28596" y="27859"/>
                  </a:cubicBezTo>
                  <a:cubicBezTo>
                    <a:pt x="29925" y="25698"/>
                    <a:pt x="31028" y="23356"/>
                    <a:pt x="31523" y="20856"/>
                  </a:cubicBezTo>
                  <a:cubicBezTo>
                    <a:pt x="31591" y="20541"/>
                    <a:pt x="31636" y="20226"/>
                    <a:pt x="31704" y="19888"/>
                  </a:cubicBezTo>
                  <a:cubicBezTo>
                    <a:pt x="31716" y="19800"/>
                    <a:pt x="31652" y="19754"/>
                    <a:pt x="31584" y="19754"/>
                  </a:cubicBezTo>
                  <a:cubicBezTo>
                    <a:pt x="31531" y="19754"/>
                    <a:pt x="31476" y="19783"/>
                    <a:pt x="31456" y="19843"/>
                  </a:cubicBezTo>
                  <a:cubicBezTo>
                    <a:pt x="31208" y="20384"/>
                    <a:pt x="30758" y="20789"/>
                    <a:pt x="30150" y="20992"/>
                  </a:cubicBezTo>
                  <a:cubicBezTo>
                    <a:pt x="29919" y="21066"/>
                    <a:pt x="29688" y="21094"/>
                    <a:pt x="29456" y="21094"/>
                  </a:cubicBezTo>
                  <a:cubicBezTo>
                    <a:pt x="29125" y="21094"/>
                    <a:pt x="28793" y="21035"/>
                    <a:pt x="28461" y="20969"/>
                  </a:cubicBezTo>
                  <a:cubicBezTo>
                    <a:pt x="27943" y="20856"/>
                    <a:pt x="27403" y="20721"/>
                    <a:pt x="26840" y="20721"/>
                  </a:cubicBezTo>
                  <a:cubicBezTo>
                    <a:pt x="26322" y="20721"/>
                    <a:pt x="25826" y="20856"/>
                    <a:pt x="25331" y="21014"/>
                  </a:cubicBezTo>
                  <a:cubicBezTo>
                    <a:pt x="24250" y="21442"/>
                    <a:pt x="23304" y="22208"/>
                    <a:pt x="22404" y="22928"/>
                  </a:cubicBezTo>
                  <a:cubicBezTo>
                    <a:pt x="21886" y="23356"/>
                    <a:pt x="21368" y="23806"/>
                    <a:pt x="20782" y="24167"/>
                  </a:cubicBezTo>
                  <a:cubicBezTo>
                    <a:pt x="20535" y="24347"/>
                    <a:pt x="20242" y="24482"/>
                    <a:pt x="19972" y="24617"/>
                  </a:cubicBezTo>
                  <a:cubicBezTo>
                    <a:pt x="19972" y="24617"/>
                    <a:pt x="19927" y="24617"/>
                    <a:pt x="19927" y="24662"/>
                  </a:cubicBezTo>
                  <a:cubicBezTo>
                    <a:pt x="19657" y="24797"/>
                    <a:pt x="19341" y="24910"/>
                    <a:pt x="19026" y="25022"/>
                  </a:cubicBezTo>
                  <a:cubicBezTo>
                    <a:pt x="17878" y="25450"/>
                    <a:pt x="16639" y="25720"/>
                    <a:pt x="15513" y="26261"/>
                  </a:cubicBezTo>
                  <a:cubicBezTo>
                    <a:pt x="14455" y="26756"/>
                    <a:pt x="13487" y="27477"/>
                    <a:pt x="12541" y="28152"/>
                  </a:cubicBezTo>
                  <a:cubicBezTo>
                    <a:pt x="11573" y="28828"/>
                    <a:pt x="10582" y="29458"/>
                    <a:pt x="9501" y="29841"/>
                  </a:cubicBezTo>
                  <a:cubicBezTo>
                    <a:pt x="8911" y="30015"/>
                    <a:pt x="8313" y="30086"/>
                    <a:pt x="7717" y="30086"/>
                  </a:cubicBezTo>
                  <a:cubicBezTo>
                    <a:pt x="7312" y="30086"/>
                    <a:pt x="6907" y="30053"/>
                    <a:pt x="6506" y="29999"/>
                  </a:cubicBezTo>
                  <a:cubicBezTo>
                    <a:pt x="5169" y="29812"/>
                    <a:pt x="3793" y="29384"/>
                    <a:pt x="2427" y="29384"/>
                  </a:cubicBezTo>
                  <a:cubicBezTo>
                    <a:pt x="1976" y="29384"/>
                    <a:pt x="1526" y="29431"/>
                    <a:pt x="1079" y="29548"/>
                  </a:cubicBezTo>
                  <a:cubicBezTo>
                    <a:pt x="1057" y="29548"/>
                    <a:pt x="1012" y="29571"/>
                    <a:pt x="989" y="29571"/>
                  </a:cubicBezTo>
                  <a:cubicBezTo>
                    <a:pt x="1642" y="29098"/>
                    <a:pt x="2295" y="28625"/>
                    <a:pt x="2903" y="28152"/>
                  </a:cubicBezTo>
                  <a:cubicBezTo>
                    <a:pt x="4142" y="28152"/>
                    <a:pt x="5403" y="28040"/>
                    <a:pt x="6619" y="27769"/>
                  </a:cubicBezTo>
                  <a:cubicBezTo>
                    <a:pt x="7947" y="27499"/>
                    <a:pt x="9298" y="27094"/>
                    <a:pt x="10447" y="26418"/>
                  </a:cubicBezTo>
                  <a:cubicBezTo>
                    <a:pt x="11032" y="26081"/>
                    <a:pt x="11573" y="25675"/>
                    <a:pt x="12046" y="25157"/>
                  </a:cubicBezTo>
                  <a:cubicBezTo>
                    <a:pt x="12541" y="24617"/>
                    <a:pt x="12946" y="24031"/>
                    <a:pt x="13487" y="23536"/>
                  </a:cubicBezTo>
                  <a:cubicBezTo>
                    <a:pt x="14410" y="22590"/>
                    <a:pt x="15648" y="22027"/>
                    <a:pt x="16527" y="21059"/>
                  </a:cubicBezTo>
                  <a:cubicBezTo>
                    <a:pt x="17337" y="20091"/>
                    <a:pt x="17540" y="18875"/>
                    <a:pt x="17945" y="17726"/>
                  </a:cubicBezTo>
                  <a:cubicBezTo>
                    <a:pt x="18351" y="16488"/>
                    <a:pt x="19364" y="15565"/>
                    <a:pt x="19814" y="14326"/>
                  </a:cubicBezTo>
                  <a:cubicBezTo>
                    <a:pt x="20017" y="13763"/>
                    <a:pt x="20107" y="13200"/>
                    <a:pt x="20107" y="12615"/>
                  </a:cubicBezTo>
                  <a:cubicBezTo>
                    <a:pt x="20107" y="11962"/>
                    <a:pt x="19927" y="11331"/>
                    <a:pt x="19747" y="10723"/>
                  </a:cubicBezTo>
                  <a:cubicBezTo>
                    <a:pt x="19544" y="10070"/>
                    <a:pt x="19364" y="9462"/>
                    <a:pt x="19341" y="8787"/>
                  </a:cubicBezTo>
                  <a:cubicBezTo>
                    <a:pt x="19319" y="8134"/>
                    <a:pt x="19409" y="7458"/>
                    <a:pt x="19409" y="6805"/>
                  </a:cubicBezTo>
                  <a:cubicBezTo>
                    <a:pt x="19409" y="5567"/>
                    <a:pt x="19026" y="4441"/>
                    <a:pt x="18351" y="3405"/>
                  </a:cubicBezTo>
                  <a:cubicBezTo>
                    <a:pt x="17675" y="2369"/>
                    <a:pt x="16774" y="1469"/>
                    <a:pt x="15851" y="636"/>
                  </a:cubicBezTo>
                  <a:cubicBezTo>
                    <a:pt x="15626" y="455"/>
                    <a:pt x="15378" y="230"/>
                    <a:pt x="15131" y="28"/>
                  </a:cubicBezTo>
                  <a:cubicBezTo>
                    <a:pt x="15106" y="9"/>
                    <a:pt x="15074" y="1"/>
                    <a:pt x="1504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a:off x="234152" y="222601"/>
            <a:ext cx="8675700" cy="4698300"/>
          </a:xfrm>
          <a:prstGeom prst="rect">
            <a:avLst/>
          </a:prstGeom>
          <a:solidFill>
            <a:schemeClr val="dk2"/>
          </a:solidFill>
          <a:ln>
            <a:noFill/>
          </a:ln>
          <a:effectLst>
            <a:outerShdw blurRad="171450" dist="142875" dir="8700000" algn="bl" rotWithShape="0">
              <a:schemeClr val="dk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5"/>
          <p:cNvSpPr txBox="1">
            <a:spLocks noGrp="1"/>
          </p:cNvSpPr>
          <p:nvPr>
            <p:ph type="subTitle" idx="1"/>
          </p:nvPr>
        </p:nvSpPr>
        <p:spPr>
          <a:xfrm>
            <a:off x="1167500" y="1838975"/>
            <a:ext cx="3219300" cy="205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 name="Google Shape;35;p5"/>
          <p:cNvSpPr txBox="1">
            <a:spLocks noGrp="1"/>
          </p:cNvSpPr>
          <p:nvPr>
            <p:ph type="subTitle" idx="2"/>
          </p:nvPr>
        </p:nvSpPr>
        <p:spPr>
          <a:xfrm>
            <a:off x="4757203" y="1838975"/>
            <a:ext cx="3219300" cy="205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7" name="Google Shape;37;p5"/>
          <p:cNvGrpSpPr/>
          <p:nvPr/>
        </p:nvGrpSpPr>
        <p:grpSpPr>
          <a:xfrm>
            <a:off x="234148" y="4119341"/>
            <a:ext cx="8675707" cy="800152"/>
            <a:chOff x="234147" y="4119341"/>
            <a:chExt cx="8675706" cy="800152"/>
          </a:xfrm>
        </p:grpSpPr>
        <p:sp>
          <p:nvSpPr>
            <p:cNvPr id="38" name="Google Shape;38;p5"/>
            <p:cNvSpPr/>
            <p:nvPr/>
          </p:nvSpPr>
          <p:spPr>
            <a:xfrm rot="5400000">
              <a:off x="422974" y="3930514"/>
              <a:ext cx="708510" cy="1086165"/>
            </a:xfrm>
            <a:custGeom>
              <a:avLst/>
              <a:gdLst/>
              <a:ahLst/>
              <a:cxnLst/>
              <a:rect l="l" t="t" r="r" b="b"/>
              <a:pathLst>
                <a:path w="24616" h="37737" extrusionOk="0">
                  <a:moveTo>
                    <a:pt x="16416" y="409"/>
                  </a:moveTo>
                  <a:lnTo>
                    <a:pt x="16416" y="409"/>
                  </a:lnTo>
                  <a:cubicBezTo>
                    <a:pt x="16101" y="2007"/>
                    <a:pt x="15177" y="3449"/>
                    <a:pt x="14254" y="4777"/>
                  </a:cubicBezTo>
                  <a:cubicBezTo>
                    <a:pt x="13736" y="5498"/>
                    <a:pt x="13218" y="6241"/>
                    <a:pt x="12655" y="6939"/>
                  </a:cubicBezTo>
                  <a:cubicBezTo>
                    <a:pt x="12137" y="7592"/>
                    <a:pt x="11642" y="8200"/>
                    <a:pt x="11192" y="8875"/>
                  </a:cubicBezTo>
                  <a:cubicBezTo>
                    <a:pt x="10989" y="9168"/>
                    <a:pt x="10786" y="9506"/>
                    <a:pt x="10651" y="9799"/>
                  </a:cubicBezTo>
                  <a:cubicBezTo>
                    <a:pt x="10809" y="9168"/>
                    <a:pt x="10989" y="8515"/>
                    <a:pt x="11192" y="7862"/>
                  </a:cubicBezTo>
                  <a:cubicBezTo>
                    <a:pt x="11462" y="7029"/>
                    <a:pt x="11822" y="6173"/>
                    <a:pt x="12318" y="5385"/>
                  </a:cubicBezTo>
                  <a:cubicBezTo>
                    <a:pt x="13038" y="4124"/>
                    <a:pt x="13939" y="2976"/>
                    <a:pt x="14930" y="1895"/>
                  </a:cubicBezTo>
                  <a:cubicBezTo>
                    <a:pt x="15402" y="1400"/>
                    <a:pt x="15920" y="882"/>
                    <a:pt x="16416" y="409"/>
                  </a:cubicBezTo>
                  <a:close/>
                  <a:moveTo>
                    <a:pt x="18420" y="5340"/>
                  </a:moveTo>
                  <a:cubicBezTo>
                    <a:pt x="17519" y="6263"/>
                    <a:pt x="16596" y="7187"/>
                    <a:pt x="15560" y="7997"/>
                  </a:cubicBezTo>
                  <a:cubicBezTo>
                    <a:pt x="14479" y="8875"/>
                    <a:pt x="13308" y="9664"/>
                    <a:pt x="12092" y="10339"/>
                  </a:cubicBezTo>
                  <a:cubicBezTo>
                    <a:pt x="11529" y="10654"/>
                    <a:pt x="10921" y="10902"/>
                    <a:pt x="10404" y="11240"/>
                  </a:cubicBezTo>
                  <a:cubicBezTo>
                    <a:pt x="12115" y="9236"/>
                    <a:pt x="14141" y="7524"/>
                    <a:pt x="16438" y="6241"/>
                  </a:cubicBezTo>
                  <a:cubicBezTo>
                    <a:pt x="17069" y="5858"/>
                    <a:pt x="17744" y="5520"/>
                    <a:pt x="18420" y="5340"/>
                  </a:cubicBezTo>
                  <a:close/>
                  <a:moveTo>
                    <a:pt x="7949" y="1917"/>
                  </a:moveTo>
                  <a:cubicBezTo>
                    <a:pt x="8129" y="2458"/>
                    <a:pt x="8309" y="2998"/>
                    <a:pt x="8467" y="3494"/>
                  </a:cubicBezTo>
                  <a:cubicBezTo>
                    <a:pt x="8670" y="4147"/>
                    <a:pt x="8872" y="4777"/>
                    <a:pt x="9075" y="5408"/>
                  </a:cubicBezTo>
                  <a:cubicBezTo>
                    <a:pt x="9435" y="6736"/>
                    <a:pt x="9705" y="8065"/>
                    <a:pt x="9863" y="9438"/>
                  </a:cubicBezTo>
                  <a:cubicBezTo>
                    <a:pt x="9908" y="10046"/>
                    <a:pt x="9976" y="10699"/>
                    <a:pt x="9976" y="11330"/>
                  </a:cubicBezTo>
                  <a:cubicBezTo>
                    <a:pt x="9435" y="10226"/>
                    <a:pt x="8940" y="9123"/>
                    <a:pt x="8535" y="7997"/>
                  </a:cubicBezTo>
                  <a:cubicBezTo>
                    <a:pt x="8084" y="6714"/>
                    <a:pt x="7837" y="5385"/>
                    <a:pt x="7791" y="4012"/>
                  </a:cubicBezTo>
                  <a:cubicBezTo>
                    <a:pt x="7791" y="3291"/>
                    <a:pt x="7859" y="2638"/>
                    <a:pt x="7949" y="1917"/>
                  </a:cubicBezTo>
                  <a:close/>
                  <a:moveTo>
                    <a:pt x="17879" y="8988"/>
                  </a:moveTo>
                  <a:cubicBezTo>
                    <a:pt x="17519" y="9483"/>
                    <a:pt x="17114" y="9979"/>
                    <a:pt x="16708" y="10429"/>
                  </a:cubicBezTo>
                  <a:cubicBezTo>
                    <a:pt x="16213" y="10947"/>
                    <a:pt x="15718" y="11465"/>
                    <a:pt x="15177" y="11915"/>
                  </a:cubicBezTo>
                  <a:cubicBezTo>
                    <a:pt x="14119" y="12839"/>
                    <a:pt x="12948" y="13649"/>
                    <a:pt x="11687" y="14325"/>
                  </a:cubicBezTo>
                  <a:cubicBezTo>
                    <a:pt x="11102" y="14640"/>
                    <a:pt x="10471" y="14955"/>
                    <a:pt x="9841" y="15180"/>
                  </a:cubicBezTo>
                  <a:cubicBezTo>
                    <a:pt x="10674" y="14167"/>
                    <a:pt x="11529" y="13221"/>
                    <a:pt x="12498" y="12343"/>
                  </a:cubicBezTo>
                  <a:cubicBezTo>
                    <a:pt x="13579" y="11375"/>
                    <a:pt x="14727" y="10564"/>
                    <a:pt x="15965" y="9889"/>
                  </a:cubicBezTo>
                  <a:cubicBezTo>
                    <a:pt x="16596" y="9551"/>
                    <a:pt x="17226" y="9258"/>
                    <a:pt x="17879" y="8988"/>
                  </a:cubicBezTo>
                  <a:close/>
                  <a:moveTo>
                    <a:pt x="6260" y="6511"/>
                  </a:moveTo>
                  <a:lnTo>
                    <a:pt x="6260" y="6511"/>
                  </a:lnTo>
                  <a:cubicBezTo>
                    <a:pt x="6666" y="7659"/>
                    <a:pt x="7183" y="8785"/>
                    <a:pt x="7634" y="9911"/>
                  </a:cubicBezTo>
                  <a:cubicBezTo>
                    <a:pt x="7882" y="10542"/>
                    <a:pt x="8084" y="11172"/>
                    <a:pt x="8242" y="11825"/>
                  </a:cubicBezTo>
                  <a:cubicBezTo>
                    <a:pt x="8422" y="12456"/>
                    <a:pt x="8535" y="13064"/>
                    <a:pt x="8737" y="13649"/>
                  </a:cubicBezTo>
                  <a:cubicBezTo>
                    <a:pt x="8895" y="14212"/>
                    <a:pt x="9097" y="14753"/>
                    <a:pt x="9345" y="15270"/>
                  </a:cubicBezTo>
                  <a:cubicBezTo>
                    <a:pt x="7634" y="13379"/>
                    <a:pt x="6530" y="10925"/>
                    <a:pt x="6283" y="8357"/>
                  </a:cubicBezTo>
                  <a:cubicBezTo>
                    <a:pt x="6238" y="7750"/>
                    <a:pt x="6238" y="7142"/>
                    <a:pt x="6260" y="6511"/>
                  </a:cubicBezTo>
                  <a:close/>
                  <a:moveTo>
                    <a:pt x="17564" y="12816"/>
                  </a:moveTo>
                  <a:lnTo>
                    <a:pt x="17564" y="12816"/>
                  </a:lnTo>
                  <a:cubicBezTo>
                    <a:pt x="15988" y="15135"/>
                    <a:pt x="13961" y="17117"/>
                    <a:pt x="11619" y="18648"/>
                  </a:cubicBezTo>
                  <a:cubicBezTo>
                    <a:pt x="11057" y="19008"/>
                    <a:pt x="10494" y="19346"/>
                    <a:pt x="9908" y="19661"/>
                  </a:cubicBezTo>
                  <a:cubicBezTo>
                    <a:pt x="11237" y="17229"/>
                    <a:pt x="13263" y="15315"/>
                    <a:pt x="15628" y="13897"/>
                  </a:cubicBezTo>
                  <a:cubicBezTo>
                    <a:pt x="16258" y="13492"/>
                    <a:pt x="16889" y="13154"/>
                    <a:pt x="17564" y="12816"/>
                  </a:cubicBezTo>
                  <a:close/>
                  <a:moveTo>
                    <a:pt x="3716" y="9866"/>
                  </a:moveTo>
                  <a:lnTo>
                    <a:pt x="3716" y="9866"/>
                  </a:lnTo>
                  <a:cubicBezTo>
                    <a:pt x="4031" y="10452"/>
                    <a:pt x="4369" y="11037"/>
                    <a:pt x="4729" y="11600"/>
                  </a:cubicBezTo>
                  <a:cubicBezTo>
                    <a:pt x="5179" y="12253"/>
                    <a:pt x="5675" y="12906"/>
                    <a:pt x="6125" y="13537"/>
                  </a:cubicBezTo>
                  <a:cubicBezTo>
                    <a:pt x="6981" y="14843"/>
                    <a:pt x="7769" y="16216"/>
                    <a:pt x="8444" y="17635"/>
                  </a:cubicBezTo>
                  <a:cubicBezTo>
                    <a:pt x="8827" y="18400"/>
                    <a:pt x="9188" y="19143"/>
                    <a:pt x="9458" y="19954"/>
                  </a:cubicBezTo>
                  <a:cubicBezTo>
                    <a:pt x="8287" y="19121"/>
                    <a:pt x="7409" y="17882"/>
                    <a:pt x="6621" y="16667"/>
                  </a:cubicBezTo>
                  <a:cubicBezTo>
                    <a:pt x="5720" y="15270"/>
                    <a:pt x="4797" y="13829"/>
                    <a:pt x="4234" y="12253"/>
                  </a:cubicBezTo>
                  <a:cubicBezTo>
                    <a:pt x="3941" y="11487"/>
                    <a:pt x="3783" y="10677"/>
                    <a:pt x="3716" y="9866"/>
                  </a:cubicBezTo>
                  <a:close/>
                  <a:moveTo>
                    <a:pt x="1049" y="21397"/>
                  </a:moveTo>
                  <a:lnTo>
                    <a:pt x="1049" y="21397"/>
                  </a:lnTo>
                  <a:cubicBezTo>
                    <a:pt x="1326" y="21626"/>
                    <a:pt x="1634" y="21823"/>
                    <a:pt x="1952" y="21999"/>
                  </a:cubicBezTo>
                  <a:lnTo>
                    <a:pt x="1952" y="21999"/>
                  </a:lnTo>
                  <a:cubicBezTo>
                    <a:pt x="1646" y="21809"/>
                    <a:pt x="1351" y="21607"/>
                    <a:pt x="1049" y="21397"/>
                  </a:cubicBezTo>
                  <a:close/>
                  <a:moveTo>
                    <a:pt x="653" y="14978"/>
                  </a:moveTo>
                  <a:lnTo>
                    <a:pt x="653" y="14978"/>
                  </a:lnTo>
                  <a:cubicBezTo>
                    <a:pt x="1216" y="15406"/>
                    <a:pt x="1847" y="15766"/>
                    <a:pt x="2455" y="16149"/>
                  </a:cubicBezTo>
                  <a:cubicBezTo>
                    <a:pt x="3198" y="16554"/>
                    <a:pt x="3918" y="16959"/>
                    <a:pt x="4616" y="17432"/>
                  </a:cubicBezTo>
                  <a:cubicBezTo>
                    <a:pt x="5968" y="18355"/>
                    <a:pt x="7093" y="19571"/>
                    <a:pt x="8152" y="20832"/>
                  </a:cubicBezTo>
                  <a:cubicBezTo>
                    <a:pt x="8670" y="21485"/>
                    <a:pt x="9165" y="22161"/>
                    <a:pt x="9660" y="22836"/>
                  </a:cubicBezTo>
                  <a:cubicBezTo>
                    <a:pt x="6553" y="21733"/>
                    <a:pt x="3828" y="19774"/>
                    <a:pt x="1959" y="17117"/>
                  </a:cubicBezTo>
                  <a:cubicBezTo>
                    <a:pt x="1464" y="16441"/>
                    <a:pt x="1059" y="15721"/>
                    <a:pt x="653" y="14978"/>
                  </a:cubicBezTo>
                  <a:close/>
                  <a:moveTo>
                    <a:pt x="18082" y="15473"/>
                  </a:moveTo>
                  <a:lnTo>
                    <a:pt x="18082" y="15473"/>
                  </a:lnTo>
                  <a:cubicBezTo>
                    <a:pt x="17114" y="17162"/>
                    <a:pt x="16191" y="18873"/>
                    <a:pt x="15200" y="20540"/>
                  </a:cubicBezTo>
                  <a:cubicBezTo>
                    <a:pt x="14704" y="21373"/>
                    <a:pt x="14164" y="22228"/>
                    <a:pt x="13579" y="23039"/>
                  </a:cubicBezTo>
                  <a:cubicBezTo>
                    <a:pt x="13016" y="23805"/>
                    <a:pt x="12385" y="24548"/>
                    <a:pt x="11935" y="25403"/>
                  </a:cubicBezTo>
                  <a:cubicBezTo>
                    <a:pt x="11665" y="25944"/>
                    <a:pt x="11417" y="26529"/>
                    <a:pt x="11327" y="27115"/>
                  </a:cubicBezTo>
                  <a:cubicBezTo>
                    <a:pt x="11327" y="25403"/>
                    <a:pt x="11665" y="23692"/>
                    <a:pt x="12363" y="22116"/>
                  </a:cubicBezTo>
                  <a:cubicBezTo>
                    <a:pt x="13151" y="20314"/>
                    <a:pt x="14344" y="18693"/>
                    <a:pt x="15740" y="17342"/>
                  </a:cubicBezTo>
                  <a:cubicBezTo>
                    <a:pt x="16483" y="16644"/>
                    <a:pt x="17249" y="16036"/>
                    <a:pt x="18082" y="15473"/>
                  </a:cubicBezTo>
                  <a:close/>
                  <a:moveTo>
                    <a:pt x="20491" y="17635"/>
                  </a:moveTo>
                  <a:lnTo>
                    <a:pt x="20491" y="17635"/>
                  </a:lnTo>
                  <a:cubicBezTo>
                    <a:pt x="19748" y="19729"/>
                    <a:pt x="18915" y="21823"/>
                    <a:pt x="17992" y="23872"/>
                  </a:cubicBezTo>
                  <a:cubicBezTo>
                    <a:pt x="17519" y="24931"/>
                    <a:pt x="16979" y="25966"/>
                    <a:pt x="16393" y="26957"/>
                  </a:cubicBezTo>
                  <a:cubicBezTo>
                    <a:pt x="15808" y="27925"/>
                    <a:pt x="15132" y="28894"/>
                    <a:pt x="14479" y="29817"/>
                  </a:cubicBezTo>
                  <a:cubicBezTo>
                    <a:pt x="14141" y="30290"/>
                    <a:pt x="13804" y="30785"/>
                    <a:pt x="13579" y="31348"/>
                  </a:cubicBezTo>
                  <a:cubicBezTo>
                    <a:pt x="13556" y="30515"/>
                    <a:pt x="13579" y="29727"/>
                    <a:pt x="13669" y="28984"/>
                  </a:cubicBezTo>
                  <a:cubicBezTo>
                    <a:pt x="13781" y="27768"/>
                    <a:pt x="13939" y="26574"/>
                    <a:pt x="14232" y="25403"/>
                  </a:cubicBezTo>
                  <a:cubicBezTo>
                    <a:pt x="14794" y="23264"/>
                    <a:pt x="15808" y="21215"/>
                    <a:pt x="17497" y="19706"/>
                  </a:cubicBezTo>
                  <a:cubicBezTo>
                    <a:pt x="18397" y="18896"/>
                    <a:pt x="19456" y="18243"/>
                    <a:pt x="20491" y="17635"/>
                  </a:cubicBezTo>
                  <a:close/>
                  <a:moveTo>
                    <a:pt x="2687" y="27575"/>
                  </a:moveTo>
                  <a:cubicBezTo>
                    <a:pt x="2866" y="27575"/>
                    <a:pt x="3044" y="27579"/>
                    <a:pt x="3220" y="27588"/>
                  </a:cubicBezTo>
                  <a:cubicBezTo>
                    <a:pt x="4144" y="27655"/>
                    <a:pt x="5067" y="27858"/>
                    <a:pt x="5945" y="28151"/>
                  </a:cubicBezTo>
                  <a:cubicBezTo>
                    <a:pt x="7679" y="28759"/>
                    <a:pt x="9300" y="29704"/>
                    <a:pt x="10741" y="30830"/>
                  </a:cubicBezTo>
                  <a:cubicBezTo>
                    <a:pt x="11304" y="31281"/>
                    <a:pt x="11800" y="31731"/>
                    <a:pt x="12318" y="32204"/>
                  </a:cubicBezTo>
                  <a:cubicBezTo>
                    <a:pt x="11147" y="31483"/>
                    <a:pt x="9660" y="31258"/>
                    <a:pt x="8287" y="31055"/>
                  </a:cubicBezTo>
                  <a:cubicBezTo>
                    <a:pt x="6373" y="30785"/>
                    <a:pt x="4549" y="30222"/>
                    <a:pt x="2815" y="29321"/>
                  </a:cubicBezTo>
                  <a:cubicBezTo>
                    <a:pt x="1959" y="28849"/>
                    <a:pt x="1126" y="28286"/>
                    <a:pt x="406" y="27678"/>
                  </a:cubicBezTo>
                  <a:cubicBezTo>
                    <a:pt x="1153" y="27641"/>
                    <a:pt x="1929" y="27575"/>
                    <a:pt x="2687" y="27575"/>
                  </a:cubicBezTo>
                  <a:close/>
                  <a:moveTo>
                    <a:pt x="24252" y="20945"/>
                  </a:moveTo>
                  <a:lnTo>
                    <a:pt x="24252" y="20945"/>
                  </a:lnTo>
                  <a:cubicBezTo>
                    <a:pt x="23261" y="22949"/>
                    <a:pt x="22068" y="24840"/>
                    <a:pt x="20694" y="26574"/>
                  </a:cubicBezTo>
                  <a:cubicBezTo>
                    <a:pt x="19996" y="27520"/>
                    <a:pt x="19208" y="28376"/>
                    <a:pt x="18420" y="29231"/>
                  </a:cubicBezTo>
                  <a:cubicBezTo>
                    <a:pt x="17564" y="30110"/>
                    <a:pt x="16641" y="30898"/>
                    <a:pt x="15853" y="31798"/>
                  </a:cubicBezTo>
                  <a:cubicBezTo>
                    <a:pt x="15493" y="32204"/>
                    <a:pt x="15155" y="32654"/>
                    <a:pt x="14907" y="33172"/>
                  </a:cubicBezTo>
                  <a:cubicBezTo>
                    <a:pt x="15245" y="31506"/>
                    <a:pt x="15853" y="29907"/>
                    <a:pt x="16686" y="28421"/>
                  </a:cubicBezTo>
                  <a:cubicBezTo>
                    <a:pt x="17879" y="26349"/>
                    <a:pt x="19501" y="24593"/>
                    <a:pt x="21347" y="23084"/>
                  </a:cubicBezTo>
                  <a:cubicBezTo>
                    <a:pt x="22270" y="22341"/>
                    <a:pt x="23239" y="21598"/>
                    <a:pt x="24252" y="20945"/>
                  </a:cubicBezTo>
                  <a:close/>
                  <a:moveTo>
                    <a:pt x="2252" y="32361"/>
                  </a:moveTo>
                  <a:lnTo>
                    <a:pt x="2252" y="32361"/>
                  </a:lnTo>
                  <a:cubicBezTo>
                    <a:pt x="5495" y="32384"/>
                    <a:pt x="8895" y="32699"/>
                    <a:pt x="11800" y="34208"/>
                  </a:cubicBezTo>
                  <a:cubicBezTo>
                    <a:pt x="12565" y="34613"/>
                    <a:pt x="13308" y="35064"/>
                    <a:pt x="14164" y="35199"/>
                  </a:cubicBezTo>
                  <a:cubicBezTo>
                    <a:pt x="13569" y="35390"/>
                    <a:pt x="12910" y="35452"/>
                    <a:pt x="12254" y="35452"/>
                  </a:cubicBezTo>
                  <a:cubicBezTo>
                    <a:pt x="12140" y="35452"/>
                    <a:pt x="12026" y="35450"/>
                    <a:pt x="11912" y="35446"/>
                  </a:cubicBezTo>
                  <a:cubicBezTo>
                    <a:pt x="11034" y="35424"/>
                    <a:pt x="10201" y="35311"/>
                    <a:pt x="9345" y="35131"/>
                  </a:cubicBezTo>
                  <a:cubicBezTo>
                    <a:pt x="7656" y="34793"/>
                    <a:pt x="6035" y="34185"/>
                    <a:pt x="4481" y="33442"/>
                  </a:cubicBezTo>
                  <a:cubicBezTo>
                    <a:pt x="3716" y="33104"/>
                    <a:pt x="3018" y="32722"/>
                    <a:pt x="2252" y="32361"/>
                  </a:cubicBezTo>
                  <a:close/>
                  <a:moveTo>
                    <a:pt x="16602" y="1"/>
                  </a:moveTo>
                  <a:cubicBezTo>
                    <a:pt x="16568" y="1"/>
                    <a:pt x="16531" y="15"/>
                    <a:pt x="16506" y="48"/>
                  </a:cubicBezTo>
                  <a:cubicBezTo>
                    <a:pt x="14389" y="2007"/>
                    <a:pt x="12408" y="4282"/>
                    <a:pt x="11327" y="6984"/>
                  </a:cubicBezTo>
                  <a:cubicBezTo>
                    <a:pt x="11057" y="7637"/>
                    <a:pt x="10876" y="8267"/>
                    <a:pt x="10719" y="8943"/>
                  </a:cubicBezTo>
                  <a:cubicBezTo>
                    <a:pt x="10494" y="9664"/>
                    <a:pt x="10313" y="10407"/>
                    <a:pt x="10133" y="11150"/>
                  </a:cubicBezTo>
                  <a:cubicBezTo>
                    <a:pt x="10133" y="8628"/>
                    <a:pt x="9458" y="6128"/>
                    <a:pt x="8692" y="3719"/>
                  </a:cubicBezTo>
                  <a:cubicBezTo>
                    <a:pt x="8467" y="2976"/>
                    <a:pt x="8197" y="2233"/>
                    <a:pt x="7972" y="1467"/>
                  </a:cubicBezTo>
                  <a:cubicBezTo>
                    <a:pt x="7960" y="1433"/>
                    <a:pt x="7915" y="1416"/>
                    <a:pt x="7873" y="1416"/>
                  </a:cubicBezTo>
                  <a:cubicBezTo>
                    <a:pt x="7831" y="1416"/>
                    <a:pt x="7791" y="1433"/>
                    <a:pt x="7791" y="1467"/>
                  </a:cubicBezTo>
                  <a:cubicBezTo>
                    <a:pt x="7544" y="2863"/>
                    <a:pt x="7544" y="4349"/>
                    <a:pt x="7769" y="5723"/>
                  </a:cubicBezTo>
                  <a:cubicBezTo>
                    <a:pt x="7994" y="7051"/>
                    <a:pt x="8444" y="8335"/>
                    <a:pt x="8985" y="9573"/>
                  </a:cubicBezTo>
                  <a:cubicBezTo>
                    <a:pt x="9300" y="10294"/>
                    <a:pt x="9593" y="10970"/>
                    <a:pt x="9931" y="11645"/>
                  </a:cubicBezTo>
                  <a:lnTo>
                    <a:pt x="9931" y="11690"/>
                  </a:lnTo>
                  <a:cubicBezTo>
                    <a:pt x="9931" y="11758"/>
                    <a:pt x="9976" y="11780"/>
                    <a:pt x="9998" y="11780"/>
                  </a:cubicBezTo>
                  <a:cubicBezTo>
                    <a:pt x="9886" y="12388"/>
                    <a:pt x="9773" y="13019"/>
                    <a:pt x="9683" y="13627"/>
                  </a:cubicBezTo>
                  <a:cubicBezTo>
                    <a:pt x="9638" y="14167"/>
                    <a:pt x="9570" y="14685"/>
                    <a:pt x="9525" y="15203"/>
                  </a:cubicBezTo>
                  <a:cubicBezTo>
                    <a:pt x="8962" y="14190"/>
                    <a:pt x="8737" y="13041"/>
                    <a:pt x="8422" y="11915"/>
                  </a:cubicBezTo>
                  <a:cubicBezTo>
                    <a:pt x="8084" y="10654"/>
                    <a:pt x="7566" y="9438"/>
                    <a:pt x="7071" y="8222"/>
                  </a:cubicBezTo>
                  <a:cubicBezTo>
                    <a:pt x="6778" y="7524"/>
                    <a:pt x="6485" y="6826"/>
                    <a:pt x="6283" y="6083"/>
                  </a:cubicBezTo>
                  <a:cubicBezTo>
                    <a:pt x="6273" y="6053"/>
                    <a:pt x="6244" y="6041"/>
                    <a:pt x="6216" y="6041"/>
                  </a:cubicBezTo>
                  <a:cubicBezTo>
                    <a:pt x="6182" y="6041"/>
                    <a:pt x="6148" y="6058"/>
                    <a:pt x="6148" y="6083"/>
                  </a:cubicBezTo>
                  <a:cubicBezTo>
                    <a:pt x="5945" y="7389"/>
                    <a:pt x="6103" y="8785"/>
                    <a:pt x="6418" y="10091"/>
                  </a:cubicBezTo>
                  <a:cubicBezTo>
                    <a:pt x="6756" y="11420"/>
                    <a:pt x="7296" y="12681"/>
                    <a:pt x="8017" y="13807"/>
                  </a:cubicBezTo>
                  <a:cubicBezTo>
                    <a:pt x="8444" y="14460"/>
                    <a:pt x="8917" y="15045"/>
                    <a:pt x="9458" y="15586"/>
                  </a:cubicBezTo>
                  <a:cubicBezTo>
                    <a:pt x="9368" y="16847"/>
                    <a:pt x="9345" y="18130"/>
                    <a:pt x="9435" y="19436"/>
                  </a:cubicBezTo>
                  <a:cubicBezTo>
                    <a:pt x="9210" y="18873"/>
                    <a:pt x="9007" y="18333"/>
                    <a:pt x="8760" y="17792"/>
                  </a:cubicBezTo>
                  <a:cubicBezTo>
                    <a:pt x="8422" y="17094"/>
                    <a:pt x="8084" y="16419"/>
                    <a:pt x="7679" y="15743"/>
                  </a:cubicBezTo>
                  <a:cubicBezTo>
                    <a:pt x="7296" y="15068"/>
                    <a:pt x="6891" y="14415"/>
                    <a:pt x="6440" y="13784"/>
                  </a:cubicBezTo>
                  <a:cubicBezTo>
                    <a:pt x="5990" y="13109"/>
                    <a:pt x="5495" y="12478"/>
                    <a:pt x="5044" y="11825"/>
                  </a:cubicBezTo>
                  <a:cubicBezTo>
                    <a:pt x="4504" y="11082"/>
                    <a:pt x="4076" y="10226"/>
                    <a:pt x="3671" y="9393"/>
                  </a:cubicBezTo>
                  <a:cubicBezTo>
                    <a:pt x="3645" y="9359"/>
                    <a:pt x="3613" y="9344"/>
                    <a:pt x="3582" y="9344"/>
                  </a:cubicBezTo>
                  <a:cubicBezTo>
                    <a:pt x="3534" y="9344"/>
                    <a:pt x="3491" y="9383"/>
                    <a:pt x="3491" y="9438"/>
                  </a:cubicBezTo>
                  <a:cubicBezTo>
                    <a:pt x="3513" y="11127"/>
                    <a:pt x="4144" y="12771"/>
                    <a:pt x="4932" y="14235"/>
                  </a:cubicBezTo>
                  <a:cubicBezTo>
                    <a:pt x="5360" y="14978"/>
                    <a:pt x="5810" y="15743"/>
                    <a:pt x="6283" y="16486"/>
                  </a:cubicBezTo>
                  <a:cubicBezTo>
                    <a:pt x="6711" y="17117"/>
                    <a:pt x="7116" y="17770"/>
                    <a:pt x="7611" y="18400"/>
                  </a:cubicBezTo>
                  <a:cubicBezTo>
                    <a:pt x="8129" y="19076"/>
                    <a:pt x="8737" y="19661"/>
                    <a:pt x="9435" y="20134"/>
                  </a:cubicBezTo>
                  <a:cubicBezTo>
                    <a:pt x="9480" y="20990"/>
                    <a:pt x="9593" y="21823"/>
                    <a:pt x="9705" y="22679"/>
                  </a:cubicBezTo>
                  <a:cubicBezTo>
                    <a:pt x="8782" y="21463"/>
                    <a:pt x="7882" y="20224"/>
                    <a:pt x="6823" y="19121"/>
                  </a:cubicBezTo>
                  <a:cubicBezTo>
                    <a:pt x="6260" y="18536"/>
                    <a:pt x="5630" y="17995"/>
                    <a:pt x="4954" y="17522"/>
                  </a:cubicBezTo>
                  <a:cubicBezTo>
                    <a:pt x="4279" y="17049"/>
                    <a:pt x="3581" y="16667"/>
                    <a:pt x="2838" y="16284"/>
                  </a:cubicBezTo>
                  <a:cubicBezTo>
                    <a:pt x="2004" y="15833"/>
                    <a:pt x="1126" y="15383"/>
                    <a:pt x="451" y="14707"/>
                  </a:cubicBezTo>
                  <a:cubicBezTo>
                    <a:pt x="438" y="14688"/>
                    <a:pt x="422" y="14680"/>
                    <a:pt x="405" y="14680"/>
                  </a:cubicBezTo>
                  <a:cubicBezTo>
                    <a:pt x="364" y="14680"/>
                    <a:pt x="322" y="14733"/>
                    <a:pt x="338" y="14798"/>
                  </a:cubicBezTo>
                  <a:cubicBezTo>
                    <a:pt x="653" y="15586"/>
                    <a:pt x="1104" y="16306"/>
                    <a:pt x="1577" y="16982"/>
                  </a:cubicBezTo>
                  <a:cubicBezTo>
                    <a:pt x="2049" y="17680"/>
                    <a:pt x="2590" y="18333"/>
                    <a:pt x="3175" y="18963"/>
                  </a:cubicBezTo>
                  <a:cubicBezTo>
                    <a:pt x="4369" y="20202"/>
                    <a:pt x="5720" y="21260"/>
                    <a:pt x="7229" y="22048"/>
                  </a:cubicBezTo>
                  <a:cubicBezTo>
                    <a:pt x="8017" y="22476"/>
                    <a:pt x="8872" y="22814"/>
                    <a:pt x="9751" y="23062"/>
                  </a:cubicBezTo>
                  <a:cubicBezTo>
                    <a:pt x="9751" y="23062"/>
                    <a:pt x="9751" y="23084"/>
                    <a:pt x="9773" y="23084"/>
                  </a:cubicBezTo>
                  <a:cubicBezTo>
                    <a:pt x="9796" y="23129"/>
                    <a:pt x="9796" y="23129"/>
                    <a:pt x="9818" y="23129"/>
                  </a:cubicBezTo>
                  <a:cubicBezTo>
                    <a:pt x="10088" y="24660"/>
                    <a:pt x="10449" y="26214"/>
                    <a:pt x="10921" y="27745"/>
                  </a:cubicBezTo>
                  <a:cubicBezTo>
                    <a:pt x="10088" y="26529"/>
                    <a:pt x="8985" y="25516"/>
                    <a:pt x="7769" y="24705"/>
                  </a:cubicBezTo>
                  <a:cubicBezTo>
                    <a:pt x="6305" y="23737"/>
                    <a:pt x="4684" y="23264"/>
                    <a:pt x="3108" y="22566"/>
                  </a:cubicBezTo>
                  <a:cubicBezTo>
                    <a:pt x="2732" y="22393"/>
                    <a:pt x="2335" y="22211"/>
                    <a:pt x="1952" y="21999"/>
                  </a:cubicBezTo>
                  <a:lnTo>
                    <a:pt x="1952" y="21999"/>
                  </a:lnTo>
                  <a:cubicBezTo>
                    <a:pt x="2158" y="22127"/>
                    <a:pt x="2369" y="22249"/>
                    <a:pt x="2590" y="22364"/>
                  </a:cubicBezTo>
                  <a:cubicBezTo>
                    <a:pt x="3355" y="22746"/>
                    <a:pt x="4166" y="23062"/>
                    <a:pt x="4954" y="23377"/>
                  </a:cubicBezTo>
                  <a:cubicBezTo>
                    <a:pt x="5742" y="23715"/>
                    <a:pt x="6508" y="24052"/>
                    <a:pt x="7251" y="24480"/>
                  </a:cubicBezTo>
                  <a:cubicBezTo>
                    <a:pt x="7994" y="24931"/>
                    <a:pt x="8715" y="25448"/>
                    <a:pt x="9345" y="26079"/>
                  </a:cubicBezTo>
                  <a:cubicBezTo>
                    <a:pt x="9976" y="26664"/>
                    <a:pt x="10539" y="27340"/>
                    <a:pt x="11011" y="28038"/>
                  </a:cubicBezTo>
                  <a:cubicBezTo>
                    <a:pt x="9683" y="27115"/>
                    <a:pt x="8084" y="26777"/>
                    <a:pt x="6688" y="26079"/>
                  </a:cubicBezTo>
                  <a:cubicBezTo>
                    <a:pt x="5157" y="25313"/>
                    <a:pt x="3761" y="24323"/>
                    <a:pt x="2545" y="23129"/>
                  </a:cubicBezTo>
                  <a:cubicBezTo>
                    <a:pt x="1982" y="22589"/>
                    <a:pt x="1509" y="22003"/>
                    <a:pt x="1014" y="21373"/>
                  </a:cubicBezTo>
                  <a:lnTo>
                    <a:pt x="1014" y="21373"/>
                  </a:lnTo>
                  <a:cubicBezTo>
                    <a:pt x="1025" y="21381"/>
                    <a:pt x="1037" y="21389"/>
                    <a:pt x="1049" y="21397"/>
                  </a:cubicBezTo>
                  <a:lnTo>
                    <a:pt x="1049" y="21397"/>
                  </a:lnTo>
                  <a:cubicBezTo>
                    <a:pt x="882" y="21259"/>
                    <a:pt x="726" y="21109"/>
                    <a:pt x="586" y="20945"/>
                  </a:cubicBezTo>
                  <a:cubicBezTo>
                    <a:pt x="573" y="20926"/>
                    <a:pt x="553" y="20917"/>
                    <a:pt x="532" y="20917"/>
                  </a:cubicBezTo>
                  <a:cubicBezTo>
                    <a:pt x="479" y="20917"/>
                    <a:pt x="418" y="20970"/>
                    <a:pt x="451" y="21035"/>
                  </a:cubicBezTo>
                  <a:cubicBezTo>
                    <a:pt x="879" y="21778"/>
                    <a:pt x="1464" y="22409"/>
                    <a:pt x="2027" y="23039"/>
                  </a:cubicBezTo>
                  <a:cubicBezTo>
                    <a:pt x="2612" y="23647"/>
                    <a:pt x="3265" y="24255"/>
                    <a:pt x="3963" y="24750"/>
                  </a:cubicBezTo>
                  <a:cubicBezTo>
                    <a:pt x="4639" y="25268"/>
                    <a:pt x="5360" y="25674"/>
                    <a:pt x="6080" y="26079"/>
                  </a:cubicBezTo>
                  <a:cubicBezTo>
                    <a:pt x="6868" y="26507"/>
                    <a:pt x="7679" y="26800"/>
                    <a:pt x="8512" y="27092"/>
                  </a:cubicBezTo>
                  <a:cubicBezTo>
                    <a:pt x="9413" y="27407"/>
                    <a:pt x="10313" y="27745"/>
                    <a:pt x="11102" y="28308"/>
                  </a:cubicBezTo>
                  <a:cubicBezTo>
                    <a:pt x="11124" y="28331"/>
                    <a:pt x="11124" y="28353"/>
                    <a:pt x="11147" y="28376"/>
                  </a:cubicBezTo>
                  <a:cubicBezTo>
                    <a:pt x="11574" y="29614"/>
                    <a:pt x="12070" y="30808"/>
                    <a:pt x="12633" y="31979"/>
                  </a:cubicBezTo>
                  <a:cubicBezTo>
                    <a:pt x="12745" y="32204"/>
                    <a:pt x="12858" y="32406"/>
                    <a:pt x="12971" y="32632"/>
                  </a:cubicBezTo>
                  <a:cubicBezTo>
                    <a:pt x="10471" y="30042"/>
                    <a:pt x="7229" y="27858"/>
                    <a:pt x="3603" y="27453"/>
                  </a:cubicBezTo>
                  <a:cubicBezTo>
                    <a:pt x="3196" y="27412"/>
                    <a:pt x="2783" y="27395"/>
                    <a:pt x="2367" y="27395"/>
                  </a:cubicBezTo>
                  <a:cubicBezTo>
                    <a:pt x="1631" y="27395"/>
                    <a:pt x="883" y="27448"/>
                    <a:pt x="135" y="27520"/>
                  </a:cubicBezTo>
                  <a:cubicBezTo>
                    <a:pt x="68" y="27520"/>
                    <a:pt x="0" y="27655"/>
                    <a:pt x="90" y="27700"/>
                  </a:cubicBezTo>
                  <a:cubicBezTo>
                    <a:pt x="1554" y="28804"/>
                    <a:pt x="3130" y="29727"/>
                    <a:pt x="4842" y="30380"/>
                  </a:cubicBezTo>
                  <a:cubicBezTo>
                    <a:pt x="5720" y="30718"/>
                    <a:pt x="6598" y="30943"/>
                    <a:pt x="7499" y="31123"/>
                  </a:cubicBezTo>
                  <a:cubicBezTo>
                    <a:pt x="8512" y="31303"/>
                    <a:pt x="9548" y="31393"/>
                    <a:pt x="10539" y="31686"/>
                  </a:cubicBezTo>
                  <a:cubicBezTo>
                    <a:pt x="11011" y="31821"/>
                    <a:pt x="11484" y="31979"/>
                    <a:pt x="11912" y="32249"/>
                  </a:cubicBezTo>
                  <a:cubicBezTo>
                    <a:pt x="12160" y="32384"/>
                    <a:pt x="12408" y="32587"/>
                    <a:pt x="12633" y="32744"/>
                  </a:cubicBezTo>
                  <a:cubicBezTo>
                    <a:pt x="12858" y="32947"/>
                    <a:pt x="13128" y="33104"/>
                    <a:pt x="13308" y="33375"/>
                  </a:cubicBezTo>
                  <a:cubicBezTo>
                    <a:pt x="13511" y="33600"/>
                    <a:pt x="13601" y="33870"/>
                    <a:pt x="13759" y="34118"/>
                  </a:cubicBezTo>
                  <a:cubicBezTo>
                    <a:pt x="13939" y="34411"/>
                    <a:pt x="14096" y="34658"/>
                    <a:pt x="14277" y="34951"/>
                  </a:cubicBezTo>
                  <a:cubicBezTo>
                    <a:pt x="14277" y="34973"/>
                    <a:pt x="14299" y="34973"/>
                    <a:pt x="14299" y="34996"/>
                  </a:cubicBezTo>
                  <a:cubicBezTo>
                    <a:pt x="13488" y="34883"/>
                    <a:pt x="12745" y="34501"/>
                    <a:pt x="12047" y="34118"/>
                  </a:cubicBezTo>
                  <a:cubicBezTo>
                    <a:pt x="11327" y="33757"/>
                    <a:pt x="10539" y="33420"/>
                    <a:pt x="9751" y="33195"/>
                  </a:cubicBezTo>
                  <a:cubicBezTo>
                    <a:pt x="8107" y="32722"/>
                    <a:pt x="6418" y="32496"/>
                    <a:pt x="4729" y="32384"/>
                  </a:cubicBezTo>
                  <a:cubicBezTo>
                    <a:pt x="3783" y="32294"/>
                    <a:pt x="2815" y="32271"/>
                    <a:pt x="1824" y="32181"/>
                  </a:cubicBezTo>
                  <a:cubicBezTo>
                    <a:pt x="1712" y="32181"/>
                    <a:pt x="1667" y="32316"/>
                    <a:pt x="1779" y="32384"/>
                  </a:cubicBezTo>
                  <a:cubicBezTo>
                    <a:pt x="3288" y="33285"/>
                    <a:pt x="4932" y="34050"/>
                    <a:pt x="6598" y="34658"/>
                  </a:cubicBezTo>
                  <a:cubicBezTo>
                    <a:pt x="8197" y="35244"/>
                    <a:pt x="9886" y="35649"/>
                    <a:pt x="11597" y="35739"/>
                  </a:cubicBezTo>
                  <a:cubicBezTo>
                    <a:pt x="11806" y="35749"/>
                    <a:pt x="12018" y="35755"/>
                    <a:pt x="12230" y="35755"/>
                  </a:cubicBezTo>
                  <a:cubicBezTo>
                    <a:pt x="12998" y="35755"/>
                    <a:pt x="13773" y="35669"/>
                    <a:pt x="14479" y="35334"/>
                  </a:cubicBezTo>
                  <a:cubicBezTo>
                    <a:pt x="14704" y="35694"/>
                    <a:pt x="14930" y="36032"/>
                    <a:pt x="15177" y="36370"/>
                  </a:cubicBezTo>
                  <a:cubicBezTo>
                    <a:pt x="15515" y="36865"/>
                    <a:pt x="15830" y="37315"/>
                    <a:pt x="16236" y="37698"/>
                  </a:cubicBezTo>
                  <a:cubicBezTo>
                    <a:pt x="16263" y="37725"/>
                    <a:pt x="16293" y="37737"/>
                    <a:pt x="16321" y="37737"/>
                  </a:cubicBezTo>
                  <a:cubicBezTo>
                    <a:pt x="16410" y="37737"/>
                    <a:pt x="16484" y="37626"/>
                    <a:pt x="16416" y="37540"/>
                  </a:cubicBezTo>
                  <a:cubicBezTo>
                    <a:pt x="16168" y="37090"/>
                    <a:pt x="15853" y="36685"/>
                    <a:pt x="15538" y="36257"/>
                  </a:cubicBezTo>
                  <a:cubicBezTo>
                    <a:pt x="15267" y="35874"/>
                    <a:pt x="14975" y="35469"/>
                    <a:pt x="14727" y="35064"/>
                  </a:cubicBezTo>
                  <a:cubicBezTo>
                    <a:pt x="14704" y="34996"/>
                    <a:pt x="14659" y="34951"/>
                    <a:pt x="14614" y="34883"/>
                  </a:cubicBezTo>
                  <a:cubicBezTo>
                    <a:pt x="14637" y="34636"/>
                    <a:pt x="14659" y="34343"/>
                    <a:pt x="14704" y="34095"/>
                  </a:cubicBezTo>
                  <a:cubicBezTo>
                    <a:pt x="14952" y="33330"/>
                    <a:pt x="15402" y="32632"/>
                    <a:pt x="15943" y="32024"/>
                  </a:cubicBezTo>
                  <a:cubicBezTo>
                    <a:pt x="16731" y="31123"/>
                    <a:pt x="17632" y="30335"/>
                    <a:pt x="18465" y="29479"/>
                  </a:cubicBezTo>
                  <a:cubicBezTo>
                    <a:pt x="20041" y="27858"/>
                    <a:pt x="21460" y="26056"/>
                    <a:pt x="22653" y="24097"/>
                  </a:cubicBezTo>
                  <a:cubicBezTo>
                    <a:pt x="23374" y="23017"/>
                    <a:pt x="23959" y="21891"/>
                    <a:pt x="24545" y="20720"/>
                  </a:cubicBezTo>
                  <a:cubicBezTo>
                    <a:pt x="24615" y="20631"/>
                    <a:pt x="24575" y="20571"/>
                    <a:pt x="24522" y="20571"/>
                  </a:cubicBezTo>
                  <a:cubicBezTo>
                    <a:pt x="24507" y="20571"/>
                    <a:pt x="24492" y="20575"/>
                    <a:pt x="24477" y="20585"/>
                  </a:cubicBezTo>
                  <a:cubicBezTo>
                    <a:pt x="22473" y="21891"/>
                    <a:pt x="20559" y="23377"/>
                    <a:pt x="18938" y="25156"/>
                  </a:cubicBezTo>
                  <a:cubicBezTo>
                    <a:pt x="17339" y="26890"/>
                    <a:pt x="16033" y="28939"/>
                    <a:pt x="15267" y="31190"/>
                  </a:cubicBezTo>
                  <a:cubicBezTo>
                    <a:pt x="14952" y="32091"/>
                    <a:pt x="14727" y="33037"/>
                    <a:pt x="14614" y="33960"/>
                  </a:cubicBezTo>
                  <a:cubicBezTo>
                    <a:pt x="14547" y="34118"/>
                    <a:pt x="14502" y="34320"/>
                    <a:pt x="14479" y="34501"/>
                  </a:cubicBezTo>
                  <a:cubicBezTo>
                    <a:pt x="14096" y="33938"/>
                    <a:pt x="13804" y="33330"/>
                    <a:pt x="13466" y="32744"/>
                  </a:cubicBezTo>
                  <a:cubicBezTo>
                    <a:pt x="13466" y="31731"/>
                    <a:pt x="13984" y="30830"/>
                    <a:pt x="14547" y="30020"/>
                  </a:cubicBezTo>
                  <a:cubicBezTo>
                    <a:pt x="15177" y="29119"/>
                    <a:pt x="15830" y="28218"/>
                    <a:pt x="16393" y="27250"/>
                  </a:cubicBezTo>
                  <a:cubicBezTo>
                    <a:pt x="17542" y="25291"/>
                    <a:pt x="18465" y="23174"/>
                    <a:pt x="19343" y="21057"/>
                  </a:cubicBezTo>
                  <a:cubicBezTo>
                    <a:pt x="19838" y="19864"/>
                    <a:pt x="20289" y="18648"/>
                    <a:pt x="20784" y="17432"/>
                  </a:cubicBezTo>
                  <a:cubicBezTo>
                    <a:pt x="20802" y="17361"/>
                    <a:pt x="20750" y="17276"/>
                    <a:pt x="20683" y="17276"/>
                  </a:cubicBezTo>
                  <a:cubicBezTo>
                    <a:pt x="20665" y="17276"/>
                    <a:pt x="20646" y="17283"/>
                    <a:pt x="20627" y="17297"/>
                  </a:cubicBezTo>
                  <a:cubicBezTo>
                    <a:pt x="19613" y="17905"/>
                    <a:pt x="18600" y="18558"/>
                    <a:pt x="17699" y="19324"/>
                  </a:cubicBezTo>
                  <a:cubicBezTo>
                    <a:pt x="16844" y="20022"/>
                    <a:pt x="16101" y="20877"/>
                    <a:pt x="15538" y="21823"/>
                  </a:cubicBezTo>
                  <a:cubicBezTo>
                    <a:pt x="14299" y="23827"/>
                    <a:pt x="13736" y="26169"/>
                    <a:pt x="13511" y="28488"/>
                  </a:cubicBezTo>
                  <a:cubicBezTo>
                    <a:pt x="13398" y="29659"/>
                    <a:pt x="13353" y="30808"/>
                    <a:pt x="13353" y="31956"/>
                  </a:cubicBezTo>
                  <a:cubicBezTo>
                    <a:pt x="13308" y="32091"/>
                    <a:pt x="13286" y="32204"/>
                    <a:pt x="13286" y="32361"/>
                  </a:cubicBezTo>
                  <a:cubicBezTo>
                    <a:pt x="12565" y="30943"/>
                    <a:pt x="11935" y="29457"/>
                    <a:pt x="11394" y="27970"/>
                  </a:cubicBezTo>
                  <a:cubicBezTo>
                    <a:pt x="11507" y="26169"/>
                    <a:pt x="12723" y="24660"/>
                    <a:pt x="13759" y="23264"/>
                  </a:cubicBezTo>
                  <a:cubicBezTo>
                    <a:pt x="14885" y="21711"/>
                    <a:pt x="15830" y="20022"/>
                    <a:pt x="16754" y="18333"/>
                  </a:cubicBezTo>
                  <a:cubicBezTo>
                    <a:pt x="17316" y="17320"/>
                    <a:pt x="17857" y="16306"/>
                    <a:pt x="18420" y="15270"/>
                  </a:cubicBezTo>
                  <a:cubicBezTo>
                    <a:pt x="18437" y="15220"/>
                    <a:pt x="18390" y="15156"/>
                    <a:pt x="18347" y="15156"/>
                  </a:cubicBezTo>
                  <a:cubicBezTo>
                    <a:pt x="18333" y="15156"/>
                    <a:pt x="18318" y="15163"/>
                    <a:pt x="18307" y="15180"/>
                  </a:cubicBezTo>
                  <a:cubicBezTo>
                    <a:pt x="16641" y="16239"/>
                    <a:pt x="15065" y="17567"/>
                    <a:pt x="13871" y="19143"/>
                  </a:cubicBezTo>
                  <a:cubicBezTo>
                    <a:pt x="12655" y="20787"/>
                    <a:pt x="11777" y="22634"/>
                    <a:pt x="11372" y="24638"/>
                  </a:cubicBezTo>
                  <a:cubicBezTo>
                    <a:pt x="11214" y="25448"/>
                    <a:pt x="11147" y="26304"/>
                    <a:pt x="11147" y="27115"/>
                  </a:cubicBezTo>
                  <a:lnTo>
                    <a:pt x="11057" y="26867"/>
                  </a:lnTo>
                  <a:cubicBezTo>
                    <a:pt x="10404" y="24615"/>
                    <a:pt x="9931" y="22273"/>
                    <a:pt x="9796" y="19909"/>
                  </a:cubicBezTo>
                  <a:cubicBezTo>
                    <a:pt x="12385" y="18603"/>
                    <a:pt x="14682" y="16802"/>
                    <a:pt x="16528" y="14595"/>
                  </a:cubicBezTo>
                  <a:cubicBezTo>
                    <a:pt x="17069" y="13942"/>
                    <a:pt x="17542" y="13289"/>
                    <a:pt x="18015" y="12591"/>
                  </a:cubicBezTo>
                  <a:cubicBezTo>
                    <a:pt x="18070" y="12517"/>
                    <a:pt x="18005" y="12444"/>
                    <a:pt x="17930" y="12444"/>
                  </a:cubicBezTo>
                  <a:cubicBezTo>
                    <a:pt x="17913" y="12444"/>
                    <a:pt x="17896" y="12447"/>
                    <a:pt x="17879" y="12456"/>
                  </a:cubicBezTo>
                  <a:cubicBezTo>
                    <a:pt x="15177" y="13717"/>
                    <a:pt x="12633" y="15428"/>
                    <a:pt x="10831" y="17860"/>
                  </a:cubicBezTo>
                  <a:cubicBezTo>
                    <a:pt x="10449" y="18400"/>
                    <a:pt x="10088" y="18986"/>
                    <a:pt x="9773" y="19594"/>
                  </a:cubicBezTo>
                  <a:cubicBezTo>
                    <a:pt x="9683" y="18198"/>
                    <a:pt x="9683" y="16824"/>
                    <a:pt x="9796" y="15406"/>
                  </a:cubicBezTo>
                  <a:cubicBezTo>
                    <a:pt x="11057" y="14910"/>
                    <a:pt x="12295" y="14280"/>
                    <a:pt x="13466" y="13514"/>
                  </a:cubicBezTo>
                  <a:cubicBezTo>
                    <a:pt x="14682" y="12726"/>
                    <a:pt x="15763" y="11780"/>
                    <a:pt x="16754" y="10699"/>
                  </a:cubicBezTo>
                  <a:cubicBezTo>
                    <a:pt x="17316" y="10091"/>
                    <a:pt x="17789" y="9438"/>
                    <a:pt x="18262" y="8785"/>
                  </a:cubicBezTo>
                  <a:cubicBezTo>
                    <a:pt x="18323" y="8725"/>
                    <a:pt x="18275" y="8647"/>
                    <a:pt x="18184" y="8647"/>
                  </a:cubicBezTo>
                  <a:cubicBezTo>
                    <a:pt x="18173" y="8647"/>
                    <a:pt x="18162" y="8648"/>
                    <a:pt x="18150" y="8650"/>
                  </a:cubicBezTo>
                  <a:cubicBezTo>
                    <a:pt x="17497" y="8875"/>
                    <a:pt x="16844" y="9191"/>
                    <a:pt x="16213" y="9528"/>
                  </a:cubicBezTo>
                  <a:cubicBezTo>
                    <a:pt x="15560" y="9866"/>
                    <a:pt x="14952" y="10226"/>
                    <a:pt x="14367" y="10654"/>
                  </a:cubicBezTo>
                  <a:cubicBezTo>
                    <a:pt x="13173" y="11465"/>
                    <a:pt x="12070" y="12388"/>
                    <a:pt x="11124" y="13469"/>
                  </a:cubicBezTo>
                  <a:cubicBezTo>
                    <a:pt x="10674" y="13964"/>
                    <a:pt x="10223" y="14527"/>
                    <a:pt x="9818" y="15090"/>
                  </a:cubicBezTo>
                  <a:cubicBezTo>
                    <a:pt x="9863" y="14865"/>
                    <a:pt x="9863" y="14640"/>
                    <a:pt x="9886" y="14415"/>
                  </a:cubicBezTo>
                  <a:cubicBezTo>
                    <a:pt x="9976" y="13469"/>
                    <a:pt x="10111" y="12501"/>
                    <a:pt x="10268" y="11578"/>
                  </a:cubicBezTo>
                  <a:cubicBezTo>
                    <a:pt x="10831" y="11195"/>
                    <a:pt x="11462" y="10925"/>
                    <a:pt x="12047" y="10632"/>
                  </a:cubicBezTo>
                  <a:cubicBezTo>
                    <a:pt x="12678" y="10294"/>
                    <a:pt x="13286" y="9911"/>
                    <a:pt x="13849" y="9528"/>
                  </a:cubicBezTo>
                  <a:cubicBezTo>
                    <a:pt x="14997" y="8763"/>
                    <a:pt x="16123" y="7885"/>
                    <a:pt x="17136" y="6939"/>
                  </a:cubicBezTo>
                  <a:cubicBezTo>
                    <a:pt x="17744" y="6376"/>
                    <a:pt x="18330" y="5813"/>
                    <a:pt x="18825" y="5182"/>
                  </a:cubicBezTo>
                  <a:cubicBezTo>
                    <a:pt x="18885" y="5122"/>
                    <a:pt x="18838" y="5044"/>
                    <a:pt x="18747" y="5044"/>
                  </a:cubicBezTo>
                  <a:cubicBezTo>
                    <a:pt x="18736" y="5044"/>
                    <a:pt x="18725" y="5045"/>
                    <a:pt x="18713" y="5047"/>
                  </a:cubicBezTo>
                  <a:cubicBezTo>
                    <a:pt x="17339" y="5453"/>
                    <a:pt x="16055" y="6241"/>
                    <a:pt x="14862" y="7029"/>
                  </a:cubicBezTo>
                  <a:cubicBezTo>
                    <a:pt x="13714" y="7795"/>
                    <a:pt x="12610" y="8718"/>
                    <a:pt x="11619" y="9686"/>
                  </a:cubicBezTo>
                  <a:cubicBezTo>
                    <a:pt x="11169" y="10181"/>
                    <a:pt x="10719" y="10654"/>
                    <a:pt x="10336" y="11172"/>
                  </a:cubicBezTo>
                  <a:cubicBezTo>
                    <a:pt x="10358" y="11105"/>
                    <a:pt x="10358" y="11015"/>
                    <a:pt x="10381" y="10925"/>
                  </a:cubicBezTo>
                  <a:cubicBezTo>
                    <a:pt x="10606" y="10249"/>
                    <a:pt x="10944" y="9641"/>
                    <a:pt x="11349" y="9033"/>
                  </a:cubicBezTo>
                  <a:cubicBezTo>
                    <a:pt x="11800" y="8357"/>
                    <a:pt x="12295" y="7750"/>
                    <a:pt x="12813" y="7096"/>
                  </a:cubicBezTo>
                  <a:cubicBezTo>
                    <a:pt x="13871" y="5723"/>
                    <a:pt x="14952" y="4327"/>
                    <a:pt x="15763" y="2773"/>
                  </a:cubicBezTo>
                  <a:cubicBezTo>
                    <a:pt x="16213" y="1962"/>
                    <a:pt x="16551" y="1039"/>
                    <a:pt x="16686" y="116"/>
                  </a:cubicBezTo>
                  <a:cubicBezTo>
                    <a:pt x="16714" y="45"/>
                    <a:pt x="16662" y="1"/>
                    <a:pt x="166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5"/>
            <p:cNvSpPr/>
            <p:nvPr/>
          </p:nvSpPr>
          <p:spPr>
            <a:xfrm rot="10800000">
              <a:off x="7383827" y="4224372"/>
              <a:ext cx="1526026" cy="695121"/>
            </a:xfrm>
            <a:custGeom>
              <a:avLst/>
              <a:gdLst/>
              <a:ahLst/>
              <a:cxnLst/>
              <a:rect l="l" t="t" r="r" b="b"/>
              <a:pathLst>
                <a:path w="60003" h="27332" extrusionOk="0">
                  <a:moveTo>
                    <a:pt x="59807" y="1"/>
                  </a:moveTo>
                  <a:cubicBezTo>
                    <a:pt x="59772" y="1"/>
                    <a:pt x="59737" y="16"/>
                    <a:pt x="59712" y="53"/>
                  </a:cubicBezTo>
                  <a:cubicBezTo>
                    <a:pt x="57055" y="3498"/>
                    <a:pt x="53475" y="6043"/>
                    <a:pt x="49241" y="7169"/>
                  </a:cubicBezTo>
                  <a:cubicBezTo>
                    <a:pt x="48183" y="7461"/>
                    <a:pt x="47080" y="7641"/>
                    <a:pt x="45954" y="7731"/>
                  </a:cubicBezTo>
                  <a:cubicBezTo>
                    <a:pt x="44670" y="7844"/>
                    <a:pt x="43342" y="7844"/>
                    <a:pt x="42036" y="7979"/>
                  </a:cubicBezTo>
                  <a:cubicBezTo>
                    <a:pt x="39874" y="8204"/>
                    <a:pt x="37915" y="8925"/>
                    <a:pt x="36069" y="10096"/>
                  </a:cubicBezTo>
                  <a:cubicBezTo>
                    <a:pt x="32466" y="12438"/>
                    <a:pt x="29831" y="15950"/>
                    <a:pt x="26724" y="18878"/>
                  </a:cubicBezTo>
                  <a:cubicBezTo>
                    <a:pt x="23346" y="22030"/>
                    <a:pt x="19450" y="24755"/>
                    <a:pt x="14969" y="26173"/>
                  </a:cubicBezTo>
                  <a:cubicBezTo>
                    <a:pt x="12999" y="26792"/>
                    <a:pt x="10897" y="27128"/>
                    <a:pt x="8795" y="27128"/>
                  </a:cubicBezTo>
                  <a:cubicBezTo>
                    <a:pt x="6307" y="27128"/>
                    <a:pt x="3819" y="26658"/>
                    <a:pt x="1549" y="25633"/>
                  </a:cubicBezTo>
                  <a:cubicBezTo>
                    <a:pt x="1031" y="25408"/>
                    <a:pt x="536" y="25160"/>
                    <a:pt x="40" y="24890"/>
                  </a:cubicBezTo>
                  <a:cubicBezTo>
                    <a:pt x="35" y="24879"/>
                    <a:pt x="29" y="24875"/>
                    <a:pt x="25" y="24875"/>
                  </a:cubicBezTo>
                  <a:cubicBezTo>
                    <a:pt x="9" y="24875"/>
                    <a:pt x="1" y="24918"/>
                    <a:pt x="18" y="24935"/>
                  </a:cubicBezTo>
                  <a:cubicBezTo>
                    <a:pt x="2676" y="26595"/>
                    <a:pt x="5733" y="27331"/>
                    <a:pt x="8816" y="27331"/>
                  </a:cubicBezTo>
                  <a:cubicBezTo>
                    <a:pt x="10251" y="27331"/>
                    <a:pt x="11692" y="27172"/>
                    <a:pt x="13100" y="26872"/>
                  </a:cubicBezTo>
                  <a:cubicBezTo>
                    <a:pt x="17627" y="25926"/>
                    <a:pt x="21747" y="23494"/>
                    <a:pt x="25260" y="20522"/>
                  </a:cubicBezTo>
                  <a:cubicBezTo>
                    <a:pt x="26994" y="19058"/>
                    <a:pt x="28570" y="17414"/>
                    <a:pt x="30101" y="15793"/>
                  </a:cubicBezTo>
                  <a:cubicBezTo>
                    <a:pt x="31610" y="14217"/>
                    <a:pt x="33096" y="12640"/>
                    <a:pt x="34808" y="11289"/>
                  </a:cubicBezTo>
                  <a:cubicBezTo>
                    <a:pt x="36474" y="9961"/>
                    <a:pt x="38388" y="8880"/>
                    <a:pt x="40460" y="8429"/>
                  </a:cubicBezTo>
                  <a:cubicBezTo>
                    <a:pt x="42982" y="7912"/>
                    <a:pt x="45594" y="8204"/>
                    <a:pt x="48116" y="7731"/>
                  </a:cubicBezTo>
                  <a:cubicBezTo>
                    <a:pt x="52304" y="6966"/>
                    <a:pt x="56312" y="4692"/>
                    <a:pt x="59037" y="1426"/>
                  </a:cubicBezTo>
                  <a:cubicBezTo>
                    <a:pt x="59374" y="1044"/>
                    <a:pt x="59667" y="616"/>
                    <a:pt x="59937" y="188"/>
                  </a:cubicBezTo>
                  <a:cubicBezTo>
                    <a:pt x="60003" y="106"/>
                    <a:pt x="59902" y="1"/>
                    <a:pt x="5980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7"/>
        <p:cNvGrpSpPr/>
        <p:nvPr/>
      </p:nvGrpSpPr>
      <p:grpSpPr>
        <a:xfrm>
          <a:off x="0" y="0"/>
          <a:ext cx="0" cy="0"/>
          <a:chOff x="0" y="0"/>
          <a:chExt cx="0" cy="0"/>
        </a:xfrm>
      </p:grpSpPr>
      <p:sp>
        <p:nvSpPr>
          <p:cNvPr id="108" name="Google Shape;108;p15"/>
          <p:cNvSpPr/>
          <p:nvPr/>
        </p:nvSpPr>
        <p:spPr>
          <a:xfrm>
            <a:off x="234152" y="222601"/>
            <a:ext cx="8675700" cy="4698300"/>
          </a:xfrm>
          <a:prstGeom prst="rect">
            <a:avLst/>
          </a:prstGeom>
          <a:solidFill>
            <a:schemeClr val="dk2"/>
          </a:solidFill>
          <a:ln>
            <a:noFill/>
          </a:ln>
          <a:effectLst>
            <a:outerShdw blurRad="171450" dist="142875" dir="8700000" algn="bl" rotWithShape="0">
              <a:schemeClr val="dk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15"/>
          <p:cNvSpPr txBox="1">
            <a:spLocks noGrp="1"/>
          </p:cNvSpPr>
          <p:nvPr>
            <p:ph type="title"/>
          </p:nvPr>
        </p:nvSpPr>
        <p:spPr>
          <a:xfrm>
            <a:off x="2958000" y="2173500"/>
            <a:ext cx="4585500" cy="79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0" name="Google Shape;110;p15"/>
          <p:cNvSpPr txBox="1">
            <a:spLocks noGrp="1"/>
          </p:cNvSpPr>
          <p:nvPr>
            <p:ph type="title" idx="2" hasCustomPrompt="1"/>
          </p:nvPr>
        </p:nvSpPr>
        <p:spPr>
          <a:xfrm>
            <a:off x="1600500" y="2173500"/>
            <a:ext cx="1357500" cy="7965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11" name="Google Shape;111;p15"/>
          <p:cNvGrpSpPr/>
          <p:nvPr/>
        </p:nvGrpSpPr>
        <p:grpSpPr>
          <a:xfrm>
            <a:off x="242054" y="227598"/>
            <a:ext cx="8669396" cy="5073285"/>
            <a:chOff x="242053" y="227597"/>
            <a:chExt cx="8669395" cy="5073285"/>
          </a:xfrm>
        </p:grpSpPr>
        <p:sp>
          <p:nvSpPr>
            <p:cNvPr id="112" name="Google Shape;112;p15"/>
            <p:cNvSpPr/>
            <p:nvPr/>
          </p:nvSpPr>
          <p:spPr>
            <a:xfrm rot="-4872794">
              <a:off x="6351695" y="3996833"/>
              <a:ext cx="833633" cy="920526"/>
            </a:xfrm>
            <a:custGeom>
              <a:avLst/>
              <a:gdLst/>
              <a:ahLst/>
              <a:cxnLst/>
              <a:rect l="l" t="t" r="r" b="b"/>
              <a:pathLst>
                <a:path w="31717" h="35023" extrusionOk="0">
                  <a:moveTo>
                    <a:pt x="15108" y="455"/>
                  </a:moveTo>
                  <a:cubicBezTo>
                    <a:pt x="15716" y="2482"/>
                    <a:pt x="15896" y="4576"/>
                    <a:pt x="15693" y="6693"/>
                  </a:cubicBezTo>
                  <a:cubicBezTo>
                    <a:pt x="15603" y="7458"/>
                    <a:pt x="15491" y="8179"/>
                    <a:pt x="15356" y="8922"/>
                  </a:cubicBezTo>
                  <a:cubicBezTo>
                    <a:pt x="14613" y="7639"/>
                    <a:pt x="13937" y="6378"/>
                    <a:pt x="13217" y="5117"/>
                  </a:cubicBezTo>
                  <a:cubicBezTo>
                    <a:pt x="14252" y="3946"/>
                    <a:pt x="14928" y="2482"/>
                    <a:pt x="15063" y="861"/>
                  </a:cubicBezTo>
                  <a:cubicBezTo>
                    <a:pt x="15063" y="726"/>
                    <a:pt x="15108" y="590"/>
                    <a:pt x="15108" y="455"/>
                  </a:cubicBezTo>
                  <a:close/>
                  <a:moveTo>
                    <a:pt x="15333" y="636"/>
                  </a:moveTo>
                  <a:lnTo>
                    <a:pt x="15333" y="636"/>
                  </a:lnTo>
                  <a:cubicBezTo>
                    <a:pt x="16932" y="2009"/>
                    <a:pt x="18553" y="3653"/>
                    <a:pt x="18936" y="5792"/>
                  </a:cubicBezTo>
                  <a:cubicBezTo>
                    <a:pt x="18643" y="5995"/>
                    <a:pt x="18418" y="6265"/>
                    <a:pt x="18170" y="6535"/>
                  </a:cubicBezTo>
                  <a:cubicBezTo>
                    <a:pt x="17855" y="6805"/>
                    <a:pt x="17540" y="7121"/>
                    <a:pt x="17247" y="7391"/>
                  </a:cubicBezTo>
                  <a:cubicBezTo>
                    <a:pt x="16684" y="7909"/>
                    <a:pt x="16121" y="8449"/>
                    <a:pt x="15558" y="8922"/>
                  </a:cubicBezTo>
                  <a:cubicBezTo>
                    <a:pt x="15671" y="8449"/>
                    <a:pt x="15739" y="7931"/>
                    <a:pt x="15806" y="7436"/>
                  </a:cubicBezTo>
                  <a:cubicBezTo>
                    <a:pt x="16076" y="5297"/>
                    <a:pt x="16031" y="3090"/>
                    <a:pt x="15446" y="1018"/>
                  </a:cubicBezTo>
                  <a:cubicBezTo>
                    <a:pt x="15401" y="861"/>
                    <a:pt x="15356" y="748"/>
                    <a:pt x="15333" y="636"/>
                  </a:cubicBezTo>
                  <a:close/>
                  <a:moveTo>
                    <a:pt x="18981" y="5905"/>
                  </a:moveTo>
                  <a:cubicBezTo>
                    <a:pt x="18959" y="5972"/>
                    <a:pt x="18981" y="6017"/>
                    <a:pt x="18981" y="6085"/>
                  </a:cubicBezTo>
                  <a:cubicBezTo>
                    <a:pt x="19071" y="6693"/>
                    <a:pt x="19004" y="7323"/>
                    <a:pt x="18981" y="7931"/>
                  </a:cubicBezTo>
                  <a:cubicBezTo>
                    <a:pt x="18959" y="8562"/>
                    <a:pt x="18981" y="9170"/>
                    <a:pt x="19116" y="9755"/>
                  </a:cubicBezTo>
                  <a:cubicBezTo>
                    <a:pt x="19274" y="10386"/>
                    <a:pt x="19499" y="10994"/>
                    <a:pt x="19634" y="11624"/>
                  </a:cubicBezTo>
                  <a:cubicBezTo>
                    <a:pt x="19747" y="12097"/>
                    <a:pt x="19769" y="12547"/>
                    <a:pt x="19747" y="13020"/>
                  </a:cubicBezTo>
                  <a:cubicBezTo>
                    <a:pt x="17923" y="13921"/>
                    <a:pt x="16054" y="14754"/>
                    <a:pt x="14140" y="15475"/>
                  </a:cubicBezTo>
                  <a:cubicBezTo>
                    <a:pt x="13915" y="15565"/>
                    <a:pt x="13689" y="15655"/>
                    <a:pt x="13442" y="15722"/>
                  </a:cubicBezTo>
                  <a:cubicBezTo>
                    <a:pt x="13329" y="15790"/>
                    <a:pt x="13194" y="15812"/>
                    <a:pt x="13081" y="15880"/>
                  </a:cubicBezTo>
                  <a:lnTo>
                    <a:pt x="13036" y="15880"/>
                  </a:lnTo>
                  <a:cubicBezTo>
                    <a:pt x="13419" y="15159"/>
                    <a:pt x="13712" y="14461"/>
                    <a:pt x="14027" y="13763"/>
                  </a:cubicBezTo>
                  <a:cubicBezTo>
                    <a:pt x="14680" y="12277"/>
                    <a:pt x="15176" y="10701"/>
                    <a:pt x="15513" y="9080"/>
                  </a:cubicBezTo>
                  <a:cubicBezTo>
                    <a:pt x="16144" y="8562"/>
                    <a:pt x="16752" y="8021"/>
                    <a:pt x="17382" y="7458"/>
                  </a:cubicBezTo>
                  <a:cubicBezTo>
                    <a:pt x="17698" y="7166"/>
                    <a:pt x="17990" y="6895"/>
                    <a:pt x="18306" y="6580"/>
                  </a:cubicBezTo>
                  <a:cubicBezTo>
                    <a:pt x="18531" y="6355"/>
                    <a:pt x="18778" y="6152"/>
                    <a:pt x="18981" y="5905"/>
                  </a:cubicBezTo>
                  <a:close/>
                  <a:moveTo>
                    <a:pt x="13149" y="5229"/>
                  </a:moveTo>
                  <a:lnTo>
                    <a:pt x="15356" y="9125"/>
                  </a:lnTo>
                  <a:cubicBezTo>
                    <a:pt x="15063" y="10431"/>
                    <a:pt x="14658" y="11759"/>
                    <a:pt x="14140" y="13020"/>
                  </a:cubicBezTo>
                  <a:cubicBezTo>
                    <a:pt x="13757" y="14034"/>
                    <a:pt x="13284" y="15002"/>
                    <a:pt x="12789" y="15948"/>
                  </a:cubicBezTo>
                  <a:cubicBezTo>
                    <a:pt x="12766" y="15948"/>
                    <a:pt x="12721" y="15948"/>
                    <a:pt x="12699" y="15925"/>
                  </a:cubicBezTo>
                  <a:cubicBezTo>
                    <a:pt x="12676" y="15903"/>
                    <a:pt x="12676" y="15835"/>
                    <a:pt x="12654" y="15812"/>
                  </a:cubicBezTo>
                  <a:cubicBezTo>
                    <a:pt x="12451" y="15317"/>
                    <a:pt x="12226" y="14822"/>
                    <a:pt x="12023" y="14326"/>
                  </a:cubicBezTo>
                  <a:cubicBezTo>
                    <a:pt x="11595" y="13336"/>
                    <a:pt x="11190" y="12322"/>
                    <a:pt x="10762" y="11309"/>
                  </a:cubicBezTo>
                  <a:cubicBezTo>
                    <a:pt x="10312" y="10251"/>
                    <a:pt x="9861" y="9147"/>
                    <a:pt x="9411" y="8066"/>
                  </a:cubicBezTo>
                  <a:cubicBezTo>
                    <a:pt x="10289" y="7436"/>
                    <a:pt x="11280" y="6828"/>
                    <a:pt x="12113" y="6197"/>
                  </a:cubicBezTo>
                  <a:cubicBezTo>
                    <a:pt x="12473" y="5905"/>
                    <a:pt x="12811" y="5567"/>
                    <a:pt x="13149" y="5229"/>
                  </a:cubicBezTo>
                  <a:close/>
                  <a:moveTo>
                    <a:pt x="9298" y="8156"/>
                  </a:moveTo>
                  <a:cubicBezTo>
                    <a:pt x="10177" y="10206"/>
                    <a:pt x="11010" y="12277"/>
                    <a:pt x="11888" y="14349"/>
                  </a:cubicBezTo>
                  <a:cubicBezTo>
                    <a:pt x="12113" y="14867"/>
                    <a:pt x="12316" y="15385"/>
                    <a:pt x="12541" y="15903"/>
                  </a:cubicBezTo>
                  <a:cubicBezTo>
                    <a:pt x="12564" y="15993"/>
                    <a:pt x="12631" y="16105"/>
                    <a:pt x="12699" y="16128"/>
                  </a:cubicBezTo>
                  <a:cubicBezTo>
                    <a:pt x="12136" y="17186"/>
                    <a:pt x="11505" y="18267"/>
                    <a:pt x="10830" y="19280"/>
                  </a:cubicBezTo>
                  <a:cubicBezTo>
                    <a:pt x="9771" y="20789"/>
                    <a:pt x="8623" y="22253"/>
                    <a:pt x="7362" y="23604"/>
                  </a:cubicBezTo>
                  <a:cubicBezTo>
                    <a:pt x="7024" y="22140"/>
                    <a:pt x="6686" y="20676"/>
                    <a:pt x="6349" y="19258"/>
                  </a:cubicBezTo>
                  <a:cubicBezTo>
                    <a:pt x="6011" y="17749"/>
                    <a:pt x="5673" y="16263"/>
                    <a:pt x="5313" y="14777"/>
                  </a:cubicBezTo>
                  <a:cubicBezTo>
                    <a:pt x="5538" y="14529"/>
                    <a:pt x="5718" y="14259"/>
                    <a:pt x="5898" y="13989"/>
                  </a:cubicBezTo>
                  <a:cubicBezTo>
                    <a:pt x="6506" y="12998"/>
                    <a:pt x="6686" y="11872"/>
                    <a:pt x="7114" y="10814"/>
                  </a:cubicBezTo>
                  <a:cubicBezTo>
                    <a:pt x="7565" y="9688"/>
                    <a:pt x="8375" y="8854"/>
                    <a:pt x="9298" y="8156"/>
                  </a:cubicBezTo>
                  <a:close/>
                  <a:moveTo>
                    <a:pt x="19724" y="13133"/>
                  </a:moveTo>
                  <a:cubicBezTo>
                    <a:pt x="19724" y="13245"/>
                    <a:pt x="19724" y="13336"/>
                    <a:pt x="19679" y="13448"/>
                  </a:cubicBezTo>
                  <a:cubicBezTo>
                    <a:pt x="19567" y="14079"/>
                    <a:pt x="19341" y="14642"/>
                    <a:pt x="19004" y="15159"/>
                  </a:cubicBezTo>
                  <a:cubicBezTo>
                    <a:pt x="18666" y="15700"/>
                    <a:pt x="18283" y="16218"/>
                    <a:pt x="17968" y="16781"/>
                  </a:cubicBezTo>
                  <a:cubicBezTo>
                    <a:pt x="17472" y="17726"/>
                    <a:pt x="17315" y="18807"/>
                    <a:pt x="16909" y="19776"/>
                  </a:cubicBezTo>
                  <a:cubicBezTo>
                    <a:pt x="15693" y="20271"/>
                    <a:pt x="14500" y="20789"/>
                    <a:pt x="13329" y="21307"/>
                  </a:cubicBezTo>
                  <a:cubicBezTo>
                    <a:pt x="12068" y="21825"/>
                    <a:pt x="10762" y="22365"/>
                    <a:pt x="9479" y="22883"/>
                  </a:cubicBezTo>
                  <a:cubicBezTo>
                    <a:pt x="8848" y="23131"/>
                    <a:pt x="8240" y="23356"/>
                    <a:pt x="7610" y="23604"/>
                  </a:cubicBezTo>
                  <a:cubicBezTo>
                    <a:pt x="8645" y="22455"/>
                    <a:pt x="9636" y="21239"/>
                    <a:pt x="10537" y="19978"/>
                  </a:cubicBezTo>
                  <a:cubicBezTo>
                    <a:pt x="11415" y="18740"/>
                    <a:pt x="12226" y="17411"/>
                    <a:pt x="12924" y="16060"/>
                  </a:cubicBezTo>
                  <a:cubicBezTo>
                    <a:pt x="12969" y="16038"/>
                    <a:pt x="13014" y="16038"/>
                    <a:pt x="13036" y="16015"/>
                  </a:cubicBezTo>
                  <a:cubicBezTo>
                    <a:pt x="13194" y="15948"/>
                    <a:pt x="13329" y="15903"/>
                    <a:pt x="13487" y="15835"/>
                  </a:cubicBezTo>
                  <a:cubicBezTo>
                    <a:pt x="14500" y="15475"/>
                    <a:pt x="15558" y="15047"/>
                    <a:pt x="16527" y="14642"/>
                  </a:cubicBezTo>
                  <a:cubicBezTo>
                    <a:pt x="17607" y="14191"/>
                    <a:pt x="18666" y="13673"/>
                    <a:pt x="19724" y="13133"/>
                  </a:cubicBezTo>
                  <a:close/>
                  <a:moveTo>
                    <a:pt x="31141" y="20519"/>
                  </a:moveTo>
                  <a:lnTo>
                    <a:pt x="31141" y="20519"/>
                  </a:lnTo>
                  <a:cubicBezTo>
                    <a:pt x="30915" y="20901"/>
                    <a:pt x="30713" y="21307"/>
                    <a:pt x="30465" y="21667"/>
                  </a:cubicBezTo>
                  <a:cubicBezTo>
                    <a:pt x="30127" y="22140"/>
                    <a:pt x="29790" y="22590"/>
                    <a:pt x="29407" y="23041"/>
                  </a:cubicBezTo>
                  <a:cubicBezTo>
                    <a:pt x="29001" y="23491"/>
                    <a:pt x="28619" y="23941"/>
                    <a:pt x="28191" y="24369"/>
                  </a:cubicBezTo>
                  <a:cubicBezTo>
                    <a:pt x="28506" y="23333"/>
                    <a:pt x="28754" y="22253"/>
                    <a:pt x="28911" y="21194"/>
                  </a:cubicBezTo>
                  <a:cubicBezTo>
                    <a:pt x="29058" y="21205"/>
                    <a:pt x="29193" y="21211"/>
                    <a:pt x="29320" y="21211"/>
                  </a:cubicBezTo>
                  <a:cubicBezTo>
                    <a:pt x="29446" y="21211"/>
                    <a:pt x="29564" y="21205"/>
                    <a:pt x="29677" y="21194"/>
                  </a:cubicBezTo>
                  <a:cubicBezTo>
                    <a:pt x="30217" y="21127"/>
                    <a:pt x="30713" y="20901"/>
                    <a:pt x="31118" y="20541"/>
                  </a:cubicBezTo>
                  <a:lnTo>
                    <a:pt x="31141" y="20519"/>
                  </a:lnTo>
                  <a:close/>
                  <a:moveTo>
                    <a:pt x="31253" y="20676"/>
                  </a:moveTo>
                  <a:cubicBezTo>
                    <a:pt x="30983" y="22253"/>
                    <a:pt x="30420" y="23806"/>
                    <a:pt x="29699" y="25270"/>
                  </a:cubicBezTo>
                  <a:cubicBezTo>
                    <a:pt x="29204" y="25045"/>
                    <a:pt x="28686" y="24820"/>
                    <a:pt x="28191" y="24617"/>
                  </a:cubicBezTo>
                  <a:cubicBezTo>
                    <a:pt x="28574" y="24234"/>
                    <a:pt x="28979" y="23829"/>
                    <a:pt x="29317" y="23446"/>
                  </a:cubicBezTo>
                  <a:cubicBezTo>
                    <a:pt x="30037" y="22635"/>
                    <a:pt x="30780" y="21690"/>
                    <a:pt x="31253" y="20676"/>
                  </a:cubicBezTo>
                  <a:close/>
                  <a:moveTo>
                    <a:pt x="16909" y="19843"/>
                  </a:moveTo>
                  <a:lnTo>
                    <a:pt x="16819" y="20001"/>
                  </a:lnTo>
                  <a:cubicBezTo>
                    <a:pt x="16234" y="21194"/>
                    <a:pt x="15018" y="21847"/>
                    <a:pt x="14005" y="22635"/>
                  </a:cubicBezTo>
                  <a:cubicBezTo>
                    <a:pt x="13464" y="23018"/>
                    <a:pt x="13014" y="23469"/>
                    <a:pt x="12631" y="23986"/>
                  </a:cubicBezTo>
                  <a:cubicBezTo>
                    <a:pt x="12181" y="24504"/>
                    <a:pt x="11753" y="25067"/>
                    <a:pt x="11212" y="25518"/>
                  </a:cubicBezTo>
                  <a:cubicBezTo>
                    <a:pt x="10154" y="26396"/>
                    <a:pt x="8826" y="26914"/>
                    <a:pt x="7497" y="27251"/>
                  </a:cubicBezTo>
                  <a:cubicBezTo>
                    <a:pt x="6259" y="27589"/>
                    <a:pt x="4975" y="27814"/>
                    <a:pt x="3669" y="27882"/>
                  </a:cubicBezTo>
                  <a:cubicBezTo>
                    <a:pt x="3444" y="27927"/>
                    <a:pt x="3241" y="27927"/>
                    <a:pt x="3016" y="27927"/>
                  </a:cubicBezTo>
                  <a:cubicBezTo>
                    <a:pt x="4007" y="27161"/>
                    <a:pt x="4975" y="26306"/>
                    <a:pt x="5898" y="25405"/>
                  </a:cubicBezTo>
                  <a:cubicBezTo>
                    <a:pt x="6439" y="24910"/>
                    <a:pt x="6912" y="24392"/>
                    <a:pt x="7407" y="23874"/>
                  </a:cubicBezTo>
                  <a:cubicBezTo>
                    <a:pt x="9974" y="22883"/>
                    <a:pt x="12518" y="21847"/>
                    <a:pt x="15040" y="20721"/>
                  </a:cubicBezTo>
                  <a:cubicBezTo>
                    <a:pt x="15671" y="20429"/>
                    <a:pt x="16279" y="20158"/>
                    <a:pt x="16909" y="19843"/>
                  </a:cubicBezTo>
                  <a:close/>
                  <a:moveTo>
                    <a:pt x="26874" y="20833"/>
                  </a:moveTo>
                  <a:cubicBezTo>
                    <a:pt x="27306" y="20833"/>
                    <a:pt x="27737" y="20911"/>
                    <a:pt x="28168" y="21014"/>
                  </a:cubicBezTo>
                  <a:cubicBezTo>
                    <a:pt x="28393" y="21082"/>
                    <a:pt x="28641" y="21127"/>
                    <a:pt x="28866" y="21172"/>
                  </a:cubicBezTo>
                  <a:cubicBezTo>
                    <a:pt x="28686" y="22298"/>
                    <a:pt x="28439" y="23423"/>
                    <a:pt x="28078" y="24504"/>
                  </a:cubicBezTo>
                  <a:cubicBezTo>
                    <a:pt x="27718" y="24887"/>
                    <a:pt x="27335" y="25225"/>
                    <a:pt x="26975" y="25563"/>
                  </a:cubicBezTo>
                  <a:cubicBezTo>
                    <a:pt x="25759" y="26621"/>
                    <a:pt x="24408" y="27522"/>
                    <a:pt x="23012" y="28310"/>
                  </a:cubicBezTo>
                  <a:cubicBezTo>
                    <a:pt x="23237" y="27747"/>
                    <a:pt x="23507" y="27206"/>
                    <a:pt x="23732" y="26689"/>
                  </a:cubicBezTo>
                  <a:cubicBezTo>
                    <a:pt x="24025" y="26036"/>
                    <a:pt x="24295" y="25405"/>
                    <a:pt x="24565" y="24775"/>
                  </a:cubicBezTo>
                  <a:cubicBezTo>
                    <a:pt x="25083" y="23491"/>
                    <a:pt x="25624" y="22230"/>
                    <a:pt x="26052" y="20969"/>
                  </a:cubicBezTo>
                  <a:cubicBezTo>
                    <a:pt x="26187" y="20879"/>
                    <a:pt x="26322" y="20856"/>
                    <a:pt x="26479" y="20856"/>
                  </a:cubicBezTo>
                  <a:cubicBezTo>
                    <a:pt x="26611" y="20841"/>
                    <a:pt x="26743" y="20833"/>
                    <a:pt x="26874" y="20833"/>
                  </a:cubicBezTo>
                  <a:close/>
                  <a:moveTo>
                    <a:pt x="28101" y="24707"/>
                  </a:moveTo>
                  <a:cubicBezTo>
                    <a:pt x="28641" y="24932"/>
                    <a:pt x="29137" y="25157"/>
                    <a:pt x="29654" y="25383"/>
                  </a:cubicBezTo>
                  <a:cubicBezTo>
                    <a:pt x="29429" y="25900"/>
                    <a:pt x="29137" y="26396"/>
                    <a:pt x="28866" y="26914"/>
                  </a:cubicBezTo>
                  <a:cubicBezTo>
                    <a:pt x="28191" y="28107"/>
                    <a:pt x="27448" y="29301"/>
                    <a:pt x="26322" y="30134"/>
                  </a:cubicBezTo>
                  <a:cubicBezTo>
                    <a:pt x="26277" y="30179"/>
                    <a:pt x="26254" y="30201"/>
                    <a:pt x="26187" y="30246"/>
                  </a:cubicBezTo>
                  <a:cubicBezTo>
                    <a:pt x="25624" y="29931"/>
                    <a:pt x="25061" y="29661"/>
                    <a:pt x="24520" y="29346"/>
                  </a:cubicBezTo>
                  <a:cubicBezTo>
                    <a:pt x="24003" y="29075"/>
                    <a:pt x="23485" y="28738"/>
                    <a:pt x="22922" y="28467"/>
                  </a:cubicBezTo>
                  <a:cubicBezTo>
                    <a:pt x="24160" y="27814"/>
                    <a:pt x="25376" y="27026"/>
                    <a:pt x="26502" y="26126"/>
                  </a:cubicBezTo>
                  <a:cubicBezTo>
                    <a:pt x="27065" y="25653"/>
                    <a:pt x="27605" y="25180"/>
                    <a:pt x="28101" y="24707"/>
                  </a:cubicBezTo>
                  <a:close/>
                  <a:moveTo>
                    <a:pt x="25962" y="20969"/>
                  </a:moveTo>
                  <a:cubicBezTo>
                    <a:pt x="25421" y="22208"/>
                    <a:pt x="24948" y="23469"/>
                    <a:pt x="24408" y="24707"/>
                  </a:cubicBezTo>
                  <a:cubicBezTo>
                    <a:pt x="24160" y="25337"/>
                    <a:pt x="23890" y="25945"/>
                    <a:pt x="23597" y="26598"/>
                  </a:cubicBezTo>
                  <a:cubicBezTo>
                    <a:pt x="23349" y="27184"/>
                    <a:pt x="23102" y="27814"/>
                    <a:pt x="22787" y="28400"/>
                  </a:cubicBezTo>
                  <a:cubicBezTo>
                    <a:pt x="22201" y="28715"/>
                    <a:pt x="21593" y="29008"/>
                    <a:pt x="20985" y="29278"/>
                  </a:cubicBezTo>
                  <a:cubicBezTo>
                    <a:pt x="19792" y="29773"/>
                    <a:pt x="18553" y="30201"/>
                    <a:pt x="17315" y="30472"/>
                  </a:cubicBezTo>
                  <a:lnTo>
                    <a:pt x="17315" y="30449"/>
                  </a:lnTo>
                  <a:cubicBezTo>
                    <a:pt x="17427" y="30134"/>
                    <a:pt x="17607" y="29864"/>
                    <a:pt x="17743" y="29571"/>
                  </a:cubicBezTo>
                  <a:cubicBezTo>
                    <a:pt x="17878" y="29278"/>
                    <a:pt x="18035" y="28963"/>
                    <a:pt x="18193" y="28648"/>
                  </a:cubicBezTo>
                  <a:lnTo>
                    <a:pt x="19049" y="26779"/>
                  </a:lnTo>
                  <a:cubicBezTo>
                    <a:pt x="19319" y="26148"/>
                    <a:pt x="19634" y="25518"/>
                    <a:pt x="19859" y="24842"/>
                  </a:cubicBezTo>
                  <a:cubicBezTo>
                    <a:pt x="19972" y="24820"/>
                    <a:pt x="20062" y="24775"/>
                    <a:pt x="20129" y="24729"/>
                  </a:cubicBezTo>
                  <a:cubicBezTo>
                    <a:pt x="20737" y="24437"/>
                    <a:pt x="21255" y="24054"/>
                    <a:pt x="21773" y="23649"/>
                  </a:cubicBezTo>
                  <a:cubicBezTo>
                    <a:pt x="22764" y="22861"/>
                    <a:pt x="23687" y="21960"/>
                    <a:pt x="24813" y="21397"/>
                  </a:cubicBezTo>
                  <a:cubicBezTo>
                    <a:pt x="25173" y="21194"/>
                    <a:pt x="25579" y="21059"/>
                    <a:pt x="25962" y="20969"/>
                  </a:cubicBezTo>
                  <a:close/>
                  <a:moveTo>
                    <a:pt x="2310" y="29662"/>
                  </a:moveTo>
                  <a:cubicBezTo>
                    <a:pt x="3548" y="29662"/>
                    <a:pt x="4819" y="30011"/>
                    <a:pt x="6011" y="30201"/>
                  </a:cubicBezTo>
                  <a:cubicBezTo>
                    <a:pt x="6565" y="30282"/>
                    <a:pt x="7143" y="30347"/>
                    <a:pt x="7716" y="30347"/>
                  </a:cubicBezTo>
                  <a:cubicBezTo>
                    <a:pt x="8099" y="30347"/>
                    <a:pt x="8479" y="30318"/>
                    <a:pt x="8848" y="30246"/>
                  </a:cubicBezTo>
                  <a:cubicBezTo>
                    <a:pt x="8916" y="30246"/>
                    <a:pt x="8938" y="30224"/>
                    <a:pt x="8983" y="30224"/>
                  </a:cubicBezTo>
                  <a:lnTo>
                    <a:pt x="8758" y="30449"/>
                  </a:lnTo>
                  <a:cubicBezTo>
                    <a:pt x="8690" y="30539"/>
                    <a:pt x="8600" y="30652"/>
                    <a:pt x="8488" y="30719"/>
                  </a:cubicBezTo>
                  <a:cubicBezTo>
                    <a:pt x="8420" y="30787"/>
                    <a:pt x="8308" y="30877"/>
                    <a:pt x="8285" y="30967"/>
                  </a:cubicBezTo>
                  <a:cubicBezTo>
                    <a:pt x="8263" y="30989"/>
                    <a:pt x="8263" y="31012"/>
                    <a:pt x="8263" y="31034"/>
                  </a:cubicBezTo>
                  <a:cubicBezTo>
                    <a:pt x="8150" y="31034"/>
                    <a:pt x="8037" y="31012"/>
                    <a:pt x="7925" y="31012"/>
                  </a:cubicBezTo>
                  <a:cubicBezTo>
                    <a:pt x="5651" y="30764"/>
                    <a:pt x="3421" y="30336"/>
                    <a:pt x="1192" y="29773"/>
                  </a:cubicBezTo>
                  <a:cubicBezTo>
                    <a:pt x="1560" y="29695"/>
                    <a:pt x="1933" y="29662"/>
                    <a:pt x="2310" y="29662"/>
                  </a:cubicBezTo>
                  <a:close/>
                  <a:moveTo>
                    <a:pt x="19747" y="24910"/>
                  </a:moveTo>
                  <a:lnTo>
                    <a:pt x="19747" y="24910"/>
                  </a:lnTo>
                  <a:cubicBezTo>
                    <a:pt x="19544" y="25292"/>
                    <a:pt x="19409" y="25720"/>
                    <a:pt x="19206" y="26126"/>
                  </a:cubicBezTo>
                  <a:cubicBezTo>
                    <a:pt x="18981" y="26598"/>
                    <a:pt x="18756" y="27094"/>
                    <a:pt x="18553" y="27589"/>
                  </a:cubicBezTo>
                  <a:cubicBezTo>
                    <a:pt x="18103" y="28558"/>
                    <a:pt x="17653" y="29526"/>
                    <a:pt x="17180" y="30494"/>
                  </a:cubicBezTo>
                  <a:cubicBezTo>
                    <a:pt x="15626" y="30877"/>
                    <a:pt x="14027" y="31057"/>
                    <a:pt x="12428" y="31147"/>
                  </a:cubicBezTo>
                  <a:cubicBezTo>
                    <a:pt x="13352" y="29683"/>
                    <a:pt x="14275" y="28220"/>
                    <a:pt x="15108" y="26711"/>
                  </a:cubicBezTo>
                  <a:cubicBezTo>
                    <a:pt x="16144" y="26148"/>
                    <a:pt x="17292" y="25810"/>
                    <a:pt x="18418" y="25405"/>
                  </a:cubicBezTo>
                  <a:cubicBezTo>
                    <a:pt x="18868" y="25270"/>
                    <a:pt x="19296" y="25090"/>
                    <a:pt x="19747" y="24910"/>
                  </a:cubicBezTo>
                  <a:close/>
                  <a:moveTo>
                    <a:pt x="14974" y="26795"/>
                  </a:moveTo>
                  <a:cubicBezTo>
                    <a:pt x="14148" y="28290"/>
                    <a:pt x="13298" y="29763"/>
                    <a:pt x="12316" y="31147"/>
                  </a:cubicBezTo>
                  <a:cubicBezTo>
                    <a:pt x="11969" y="31166"/>
                    <a:pt x="11618" y="31174"/>
                    <a:pt x="11266" y="31174"/>
                  </a:cubicBezTo>
                  <a:cubicBezTo>
                    <a:pt x="10338" y="31174"/>
                    <a:pt x="9396" y="31116"/>
                    <a:pt x="8465" y="31034"/>
                  </a:cubicBezTo>
                  <a:cubicBezTo>
                    <a:pt x="8488" y="30877"/>
                    <a:pt x="8803" y="30652"/>
                    <a:pt x="8871" y="30539"/>
                  </a:cubicBezTo>
                  <a:cubicBezTo>
                    <a:pt x="9028" y="30404"/>
                    <a:pt x="9141" y="30291"/>
                    <a:pt x="9253" y="30111"/>
                  </a:cubicBezTo>
                  <a:cubicBezTo>
                    <a:pt x="10222" y="29886"/>
                    <a:pt x="11122" y="29391"/>
                    <a:pt x="11978" y="28828"/>
                  </a:cubicBezTo>
                  <a:cubicBezTo>
                    <a:pt x="12991" y="28152"/>
                    <a:pt x="13915" y="27409"/>
                    <a:pt x="14950" y="26801"/>
                  </a:cubicBezTo>
                  <a:cubicBezTo>
                    <a:pt x="14950" y="26801"/>
                    <a:pt x="14962" y="26801"/>
                    <a:pt x="14974" y="26795"/>
                  </a:cubicBezTo>
                  <a:close/>
                  <a:moveTo>
                    <a:pt x="22787" y="28535"/>
                  </a:moveTo>
                  <a:cubicBezTo>
                    <a:pt x="23327" y="28873"/>
                    <a:pt x="23890" y="29120"/>
                    <a:pt x="24453" y="29413"/>
                  </a:cubicBezTo>
                  <a:cubicBezTo>
                    <a:pt x="25016" y="29683"/>
                    <a:pt x="25534" y="29999"/>
                    <a:pt x="26074" y="30291"/>
                  </a:cubicBezTo>
                  <a:cubicBezTo>
                    <a:pt x="25016" y="31102"/>
                    <a:pt x="23710" y="31642"/>
                    <a:pt x="22494" y="32228"/>
                  </a:cubicBezTo>
                  <a:cubicBezTo>
                    <a:pt x="21751" y="32588"/>
                    <a:pt x="20985" y="32948"/>
                    <a:pt x="20242" y="33331"/>
                  </a:cubicBezTo>
                  <a:lnTo>
                    <a:pt x="18733" y="31980"/>
                  </a:lnTo>
                  <a:cubicBezTo>
                    <a:pt x="18486" y="31710"/>
                    <a:pt x="18193" y="31462"/>
                    <a:pt x="17945" y="31215"/>
                  </a:cubicBezTo>
                  <a:lnTo>
                    <a:pt x="17607" y="30877"/>
                  </a:lnTo>
                  <a:lnTo>
                    <a:pt x="17427" y="30697"/>
                  </a:lnTo>
                  <a:lnTo>
                    <a:pt x="17360" y="30629"/>
                  </a:lnTo>
                  <a:cubicBezTo>
                    <a:pt x="19229" y="30134"/>
                    <a:pt x="21075" y="29458"/>
                    <a:pt x="22787" y="28535"/>
                  </a:cubicBezTo>
                  <a:close/>
                  <a:moveTo>
                    <a:pt x="832" y="29886"/>
                  </a:moveTo>
                  <a:lnTo>
                    <a:pt x="832" y="29886"/>
                  </a:lnTo>
                  <a:cubicBezTo>
                    <a:pt x="3286" y="30517"/>
                    <a:pt x="5786" y="30989"/>
                    <a:pt x="8308" y="31215"/>
                  </a:cubicBezTo>
                  <a:lnTo>
                    <a:pt x="8398" y="31372"/>
                  </a:lnTo>
                  <a:lnTo>
                    <a:pt x="8735" y="32048"/>
                  </a:lnTo>
                  <a:cubicBezTo>
                    <a:pt x="9163" y="32903"/>
                    <a:pt x="9614" y="33782"/>
                    <a:pt x="10064" y="34592"/>
                  </a:cubicBezTo>
                  <a:lnTo>
                    <a:pt x="9726" y="34592"/>
                  </a:lnTo>
                  <a:cubicBezTo>
                    <a:pt x="9163" y="34525"/>
                    <a:pt x="8623" y="34367"/>
                    <a:pt x="8082" y="34142"/>
                  </a:cubicBezTo>
                  <a:cubicBezTo>
                    <a:pt x="7002" y="33647"/>
                    <a:pt x="6011" y="32903"/>
                    <a:pt x="5020" y="32250"/>
                  </a:cubicBezTo>
                  <a:cubicBezTo>
                    <a:pt x="3872" y="31530"/>
                    <a:pt x="2656" y="30787"/>
                    <a:pt x="1417" y="30201"/>
                  </a:cubicBezTo>
                  <a:cubicBezTo>
                    <a:pt x="1215" y="30089"/>
                    <a:pt x="989" y="29999"/>
                    <a:pt x="832" y="29886"/>
                  </a:cubicBezTo>
                  <a:close/>
                  <a:moveTo>
                    <a:pt x="8488" y="31237"/>
                  </a:moveTo>
                  <a:lnTo>
                    <a:pt x="8488" y="31237"/>
                  </a:lnTo>
                  <a:cubicBezTo>
                    <a:pt x="9365" y="31314"/>
                    <a:pt x="10253" y="31349"/>
                    <a:pt x="11136" y="31349"/>
                  </a:cubicBezTo>
                  <a:cubicBezTo>
                    <a:pt x="11546" y="31349"/>
                    <a:pt x="11954" y="31341"/>
                    <a:pt x="12361" y="31327"/>
                  </a:cubicBezTo>
                  <a:cubicBezTo>
                    <a:pt x="12811" y="31890"/>
                    <a:pt x="13307" y="32431"/>
                    <a:pt x="13757" y="32994"/>
                  </a:cubicBezTo>
                  <a:cubicBezTo>
                    <a:pt x="13982" y="33264"/>
                    <a:pt x="14207" y="33579"/>
                    <a:pt x="14455" y="33849"/>
                  </a:cubicBezTo>
                  <a:cubicBezTo>
                    <a:pt x="14658" y="34097"/>
                    <a:pt x="14838" y="34345"/>
                    <a:pt x="15040" y="34592"/>
                  </a:cubicBezTo>
                  <a:cubicBezTo>
                    <a:pt x="14455" y="34457"/>
                    <a:pt x="13892" y="34300"/>
                    <a:pt x="13329" y="34277"/>
                  </a:cubicBezTo>
                  <a:cubicBezTo>
                    <a:pt x="13213" y="34264"/>
                    <a:pt x="13098" y="34259"/>
                    <a:pt x="12983" y="34259"/>
                  </a:cubicBezTo>
                  <a:cubicBezTo>
                    <a:pt x="12498" y="34259"/>
                    <a:pt x="12028" y="34357"/>
                    <a:pt x="11573" y="34412"/>
                  </a:cubicBezTo>
                  <a:cubicBezTo>
                    <a:pt x="11122" y="34502"/>
                    <a:pt x="10672" y="34592"/>
                    <a:pt x="10199" y="34592"/>
                  </a:cubicBezTo>
                  <a:cubicBezTo>
                    <a:pt x="9839" y="33804"/>
                    <a:pt x="9411" y="33039"/>
                    <a:pt x="9028" y="32273"/>
                  </a:cubicBezTo>
                  <a:cubicBezTo>
                    <a:pt x="8938" y="32093"/>
                    <a:pt x="8826" y="31890"/>
                    <a:pt x="8735" y="31710"/>
                  </a:cubicBezTo>
                  <a:cubicBezTo>
                    <a:pt x="8690" y="31642"/>
                    <a:pt x="8645" y="31530"/>
                    <a:pt x="8600" y="31440"/>
                  </a:cubicBezTo>
                  <a:cubicBezTo>
                    <a:pt x="8578" y="31372"/>
                    <a:pt x="8510" y="31327"/>
                    <a:pt x="8488" y="31237"/>
                  </a:cubicBezTo>
                  <a:close/>
                  <a:moveTo>
                    <a:pt x="17180" y="30652"/>
                  </a:moveTo>
                  <a:cubicBezTo>
                    <a:pt x="18103" y="31575"/>
                    <a:pt x="19071" y="32498"/>
                    <a:pt x="20084" y="33376"/>
                  </a:cubicBezTo>
                  <a:cubicBezTo>
                    <a:pt x="19612" y="33624"/>
                    <a:pt x="19116" y="33849"/>
                    <a:pt x="18621" y="34097"/>
                  </a:cubicBezTo>
                  <a:cubicBezTo>
                    <a:pt x="18035" y="34390"/>
                    <a:pt x="17405" y="34660"/>
                    <a:pt x="16729" y="34750"/>
                  </a:cubicBezTo>
                  <a:cubicBezTo>
                    <a:pt x="16600" y="34766"/>
                    <a:pt x="16473" y="34773"/>
                    <a:pt x="16346" y="34773"/>
                  </a:cubicBezTo>
                  <a:cubicBezTo>
                    <a:pt x="15942" y="34773"/>
                    <a:pt x="15547" y="34700"/>
                    <a:pt x="15153" y="34615"/>
                  </a:cubicBezTo>
                  <a:cubicBezTo>
                    <a:pt x="14928" y="34367"/>
                    <a:pt x="14770" y="34074"/>
                    <a:pt x="14545" y="33804"/>
                  </a:cubicBezTo>
                  <a:cubicBezTo>
                    <a:pt x="14320" y="33489"/>
                    <a:pt x="14050" y="33196"/>
                    <a:pt x="13825" y="32903"/>
                  </a:cubicBezTo>
                  <a:cubicBezTo>
                    <a:pt x="13374" y="32363"/>
                    <a:pt x="12969" y="31823"/>
                    <a:pt x="12473" y="31282"/>
                  </a:cubicBezTo>
                  <a:lnTo>
                    <a:pt x="13757" y="31215"/>
                  </a:lnTo>
                  <a:cubicBezTo>
                    <a:pt x="14905" y="31102"/>
                    <a:pt x="16054" y="30922"/>
                    <a:pt x="17180" y="30652"/>
                  </a:cubicBezTo>
                  <a:close/>
                  <a:moveTo>
                    <a:pt x="15041" y="1"/>
                  </a:moveTo>
                  <a:cubicBezTo>
                    <a:pt x="14955" y="1"/>
                    <a:pt x="14860" y="59"/>
                    <a:pt x="14860" y="140"/>
                  </a:cubicBezTo>
                  <a:cubicBezTo>
                    <a:pt x="14905" y="2324"/>
                    <a:pt x="14005" y="4396"/>
                    <a:pt x="12316" y="5792"/>
                  </a:cubicBezTo>
                  <a:cubicBezTo>
                    <a:pt x="10582" y="7256"/>
                    <a:pt x="8218" y="8134"/>
                    <a:pt x="7092" y="10206"/>
                  </a:cubicBezTo>
                  <a:cubicBezTo>
                    <a:pt x="6574" y="11219"/>
                    <a:pt x="6416" y="12345"/>
                    <a:pt x="5921" y="13358"/>
                  </a:cubicBezTo>
                  <a:cubicBezTo>
                    <a:pt x="5380" y="14461"/>
                    <a:pt x="4435" y="15250"/>
                    <a:pt x="3692" y="16173"/>
                  </a:cubicBezTo>
                  <a:cubicBezTo>
                    <a:pt x="2453" y="17681"/>
                    <a:pt x="1687" y="19528"/>
                    <a:pt x="1440" y="21442"/>
                  </a:cubicBezTo>
                  <a:cubicBezTo>
                    <a:pt x="1192" y="23356"/>
                    <a:pt x="1417" y="25383"/>
                    <a:pt x="2205" y="27161"/>
                  </a:cubicBezTo>
                  <a:cubicBezTo>
                    <a:pt x="2318" y="27387"/>
                    <a:pt x="2431" y="27589"/>
                    <a:pt x="2543" y="27814"/>
                  </a:cubicBezTo>
                  <a:cubicBezTo>
                    <a:pt x="2574" y="27860"/>
                    <a:pt x="2620" y="27880"/>
                    <a:pt x="2664" y="27880"/>
                  </a:cubicBezTo>
                  <a:cubicBezTo>
                    <a:pt x="2750" y="27880"/>
                    <a:pt x="2828" y="27806"/>
                    <a:pt x="2768" y="27702"/>
                  </a:cubicBezTo>
                  <a:cubicBezTo>
                    <a:pt x="1868" y="25968"/>
                    <a:pt x="1507" y="23941"/>
                    <a:pt x="1665" y="22005"/>
                  </a:cubicBezTo>
                  <a:cubicBezTo>
                    <a:pt x="1845" y="20068"/>
                    <a:pt x="2521" y="18154"/>
                    <a:pt x="3692" y="16601"/>
                  </a:cubicBezTo>
                  <a:cubicBezTo>
                    <a:pt x="4164" y="15993"/>
                    <a:pt x="4727" y="15452"/>
                    <a:pt x="5245" y="14867"/>
                  </a:cubicBezTo>
                  <a:cubicBezTo>
                    <a:pt x="5561" y="16330"/>
                    <a:pt x="5921" y="17794"/>
                    <a:pt x="6259" y="19213"/>
                  </a:cubicBezTo>
                  <a:cubicBezTo>
                    <a:pt x="6596" y="20721"/>
                    <a:pt x="6934" y="22185"/>
                    <a:pt x="7294" y="23671"/>
                  </a:cubicBezTo>
                  <a:cubicBezTo>
                    <a:pt x="6979" y="24009"/>
                    <a:pt x="6641" y="24347"/>
                    <a:pt x="6349" y="24684"/>
                  </a:cubicBezTo>
                  <a:cubicBezTo>
                    <a:pt x="4682" y="26351"/>
                    <a:pt x="2858" y="27859"/>
                    <a:pt x="899" y="29211"/>
                  </a:cubicBezTo>
                  <a:cubicBezTo>
                    <a:pt x="674" y="29391"/>
                    <a:pt x="426" y="29548"/>
                    <a:pt x="201" y="29728"/>
                  </a:cubicBezTo>
                  <a:cubicBezTo>
                    <a:pt x="0" y="29838"/>
                    <a:pt x="96" y="30007"/>
                    <a:pt x="211" y="30007"/>
                  </a:cubicBezTo>
                  <a:cubicBezTo>
                    <a:pt x="238" y="30007"/>
                    <a:pt x="266" y="29997"/>
                    <a:pt x="291" y="29976"/>
                  </a:cubicBezTo>
                  <a:cubicBezTo>
                    <a:pt x="323" y="29992"/>
                    <a:pt x="366" y="30008"/>
                    <a:pt x="421" y="30008"/>
                  </a:cubicBezTo>
                  <a:cubicBezTo>
                    <a:pt x="443" y="30008"/>
                    <a:pt x="468" y="30005"/>
                    <a:pt x="494" y="29999"/>
                  </a:cubicBezTo>
                  <a:cubicBezTo>
                    <a:pt x="517" y="29976"/>
                    <a:pt x="539" y="29976"/>
                    <a:pt x="607" y="29976"/>
                  </a:cubicBezTo>
                  <a:cubicBezTo>
                    <a:pt x="1800" y="30629"/>
                    <a:pt x="3016" y="31327"/>
                    <a:pt x="4209" y="32048"/>
                  </a:cubicBezTo>
                  <a:cubicBezTo>
                    <a:pt x="5268" y="32701"/>
                    <a:pt x="6281" y="33466"/>
                    <a:pt x="7384" y="34074"/>
                  </a:cubicBezTo>
                  <a:cubicBezTo>
                    <a:pt x="8259" y="34550"/>
                    <a:pt x="9182" y="34849"/>
                    <a:pt x="10167" y="34849"/>
                  </a:cubicBezTo>
                  <a:cubicBezTo>
                    <a:pt x="10348" y="34849"/>
                    <a:pt x="10532" y="34838"/>
                    <a:pt x="10717" y="34817"/>
                  </a:cubicBezTo>
                  <a:cubicBezTo>
                    <a:pt x="11325" y="34727"/>
                    <a:pt x="11933" y="34592"/>
                    <a:pt x="12586" y="34525"/>
                  </a:cubicBezTo>
                  <a:cubicBezTo>
                    <a:pt x="12694" y="34517"/>
                    <a:pt x="12801" y="34513"/>
                    <a:pt x="12907" y="34513"/>
                  </a:cubicBezTo>
                  <a:cubicBezTo>
                    <a:pt x="13401" y="34513"/>
                    <a:pt x="13883" y="34594"/>
                    <a:pt x="14365" y="34705"/>
                  </a:cubicBezTo>
                  <a:cubicBezTo>
                    <a:pt x="14928" y="34817"/>
                    <a:pt x="15491" y="34975"/>
                    <a:pt x="16076" y="35020"/>
                  </a:cubicBezTo>
                  <a:cubicBezTo>
                    <a:pt x="16129" y="35022"/>
                    <a:pt x="16182" y="35023"/>
                    <a:pt x="16234" y="35023"/>
                  </a:cubicBezTo>
                  <a:cubicBezTo>
                    <a:pt x="16805" y="35023"/>
                    <a:pt x="17339" y="34911"/>
                    <a:pt x="17855" y="34705"/>
                  </a:cubicBezTo>
                  <a:cubicBezTo>
                    <a:pt x="18508" y="34457"/>
                    <a:pt x="19161" y="34119"/>
                    <a:pt x="19769" y="33804"/>
                  </a:cubicBezTo>
                  <a:cubicBezTo>
                    <a:pt x="20445" y="33466"/>
                    <a:pt x="21120" y="33151"/>
                    <a:pt x="21796" y="32813"/>
                  </a:cubicBezTo>
                  <a:cubicBezTo>
                    <a:pt x="23102" y="32205"/>
                    <a:pt x="24475" y="31597"/>
                    <a:pt x="25714" y="30854"/>
                  </a:cubicBezTo>
                  <a:cubicBezTo>
                    <a:pt x="26299" y="30472"/>
                    <a:pt x="26862" y="30021"/>
                    <a:pt x="27380" y="29526"/>
                  </a:cubicBezTo>
                  <a:cubicBezTo>
                    <a:pt x="27853" y="29008"/>
                    <a:pt x="28236" y="28445"/>
                    <a:pt x="28596" y="27859"/>
                  </a:cubicBezTo>
                  <a:cubicBezTo>
                    <a:pt x="29925" y="25698"/>
                    <a:pt x="31028" y="23356"/>
                    <a:pt x="31523" y="20856"/>
                  </a:cubicBezTo>
                  <a:cubicBezTo>
                    <a:pt x="31591" y="20541"/>
                    <a:pt x="31636" y="20226"/>
                    <a:pt x="31704" y="19888"/>
                  </a:cubicBezTo>
                  <a:cubicBezTo>
                    <a:pt x="31716" y="19800"/>
                    <a:pt x="31652" y="19754"/>
                    <a:pt x="31584" y="19754"/>
                  </a:cubicBezTo>
                  <a:cubicBezTo>
                    <a:pt x="31531" y="19754"/>
                    <a:pt x="31476" y="19783"/>
                    <a:pt x="31456" y="19843"/>
                  </a:cubicBezTo>
                  <a:cubicBezTo>
                    <a:pt x="31208" y="20384"/>
                    <a:pt x="30758" y="20789"/>
                    <a:pt x="30150" y="20992"/>
                  </a:cubicBezTo>
                  <a:cubicBezTo>
                    <a:pt x="29919" y="21066"/>
                    <a:pt x="29688" y="21094"/>
                    <a:pt x="29456" y="21094"/>
                  </a:cubicBezTo>
                  <a:cubicBezTo>
                    <a:pt x="29125" y="21094"/>
                    <a:pt x="28793" y="21035"/>
                    <a:pt x="28461" y="20969"/>
                  </a:cubicBezTo>
                  <a:cubicBezTo>
                    <a:pt x="27943" y="20856"/>
                    <a:pt x="27403" y="20721"/>
                    <a:pt x="26840" y="20721"/>
                  </a:cubicBezTo>
                  <a:cubicBezTo>
                    <a:pt x="26322" y="20721"/>
                    <a:pt x="25826" y="20856"/>
                    <a:pt x="25331" y="21014"/>
                  </a:cubicBezTo>
                  <a:cubicBezTo>
                    <a:pt x="24250" y="21442"/>
                    <a:pt x="23304" y="22208"/>
                    <a:pt x="22404" y="22928"/>
                  </a:cubicBezTo>
                  <a:cubicBezTo>
                    <a:pt x="21886" y="23356"/>
                    <a:pt x="21368" y="23806"/>
                    <a:pt x="20782" y="24167"/>
                  </a:cubicBezTo>
                  <a:cubicBezTo>
                    <a:pt x="20535" y="24347"/>
                    <a:pt x="20242" y="24482"/>
                    <a:pt x="19972" y="24617"/>
                  </a:cubicBezTo>
                  <a:cubicBezTo>
                    <a:pt x="19972" y="24617"/>
                    <a:pt x="19927" y="24617"/>
                    <a:pt x="19927" y="24662"/>
                  </a:cubicBezTo>
                  <a:cubicBezTo>
                    <a:pt x="19657" y="24797"/>
                    <a:pt x="19341" y="24910"/>
                    <a:pt x="19026" y="25022"/>
                  </a:cubicBezTo>
                  <a:cubicBezTo>
                    <a:pt x="17878" y="25450"/>
                    <a:pt x="16639" y="25720"/>
                    <a:pt x="15513" y="26261"/>
                  </a:cubicBezTo>
                  <a:cubicBezTo>
                    <a:pt x="14455" y="26756"/>
                    <a:pt x="13487" y="27477"/>
                    <a:pt x="12541" y="28152"/>
                  </a:cubicBezTo>
                  <a:cubicBezTo>
                    <a:pt x="11573" y="28828"/>
                    <a:pt x="10582" y="29458"/>
                    <a:pt x="9501" y="29841"/>
                  </a:cubicBezTo>
                  <a:cubicBezTo>
                    <a:pt x="8911" y="30015"/>
                    <a:pt x="8313" y="30086"/>
                    <a:pt x="7717" y="30086"/>
                  </a:cubicBezTo>
                  <a:cubicBezTo>
                    <a:pt x="7312" y="30086"/>
                    <a:pt x="6907" y="30053"/>
                    <a:pt x="6506" y="29999"/>
                  </a:cubicBezTo>
                  <a:cubicBezTo>
                    <a:pt x="5169" y="29812"/>
                    <a:pt x="3793" y="29384"/>
                    <a:pt x="2427" y="29384"/>
                  </a:cubicBezTo>
                  <a:cubicBezTo>
                    <a:pt x="1976" y="29384"/>
                    <a:pt x="1526" y="29431"/>
                    <a:pt x="1079" y="29548"/>
                  </a:cubicBezTo>
                  <a:cubicBezTo>
                    <a:pt x="1057" y="29548"/>
                    <a:pt x="1012" y="29571"/>
                    <a:pt x="989" y="29571"/>
                  </a:cubicBezTo>
                  <a:cubicBezTo>
                    <a:pt x="1642" y="29098"/>
                    <a:pt x="2295" y="28625"/>
                    <a:pt x="2903" y="28152"/>
                  </a:cubicBezTo>
                  <a:cubicBezTo>
                    <a:pt x="4142" y="28152"/>
                    <a:pt x="5403" y="28040"/>
                    <a:pt x="6619" y="27769"/>
                  </a:cubicBezTo>
                  <a:cubicBezTo>
                    <a:pt x="7947" y="27499"/>
                    <a:pt x="9298" y="27094"/>
                    <a:pt x="10447" y="26418"/>
                  </a:cubicBezTo>
                  <a:cubicBezTo>
                    <a:pt x="11032" y="26081"/>
                    <a:pt x="11573" y="25675"/>
                    <a:pt x="12046" y="25157"/>
                  </a:cubicBezTo>
                  <a:cubicBezTo>
                    <a:pt x="12541" y="24617"/>
                    <a:pt x="12946" y="24031"/>
                    <a:pt x="13487" y="23536"/>
                  </a:cubicBezTo>
                  <a:cubicBezTo>
                    <a:pt x="14410" y="22590"/>
                    <a:pt x="15648" y="22027"/>
                    <a:pt x="16527" y="21059"/>
                  </a:cubicBezTo>
                  <a:cubicBezTo>
                    <a:pt x="17337" y="20091"/>
                    <a:pt x="17540" y="18875"/>
                    <a:pt x="17945" y="17726"/>
                  </a:cubicBezTo>
                  <a:cubicBezTo>
                    <a:pt x="18351" y="16488"/>
                    <a:pt x="19364" y="15565"/>
                    <a:pt x="19814" y="14326"/>
                  </a:cubicBezTo>
                  <a:cubicBezTo>
                    <a:pt x="20017" y="13763"/>
                    <a:pt x="20107" y="13200"/>
                    <a:pt x="20107" y="12615"/>
                  </a:cubicBezTo>
                  <a:cubicBezTo>
                    <a:pt x="20107" y="11962"/>
                    <a:pt x="19927" y="11331"/>
                    <a:pt x="19747" y="10723"/>
                  </a:cubicBezTo>
                  <a:cubicBezTo>
                    <a:pt x="19544" y="10070"/>
                    <a:pt x="19364" y="9462"/>
                    <a:pt x="19341" y="8787"/>
                  </a:cubicBezTo>
                  <a:cubicBezTo>
                    <a:pt x="19319" y="8134"/>
                    <a:pt x="19409" y="7458"/>
                    <a:pt x="19409" y="6805"/>
                  </a:cubicBezTo>
                  <a:cubicBezTo>
                    <a:pt x="19409" y="5567"/>
                    <a:pt x="19026" y="4441"/>
                    <a:pt x="18351" y="3405"/>
                  </a:cubicBezTo>
                  <a:cubicBezTo>
                    <a:pt x="17675" y="2369"/>
                    <a:pt x="16774" y="1469"/>
                    <a:pt x="15851" y="636"/>
                  </a:cubicBezTo>
                  <a:cubicBezTo>
                    <a:pt x="15626" y="455"/>
                    <a:pt x="15378" y="230"/>
                    <a:pt x="15131" y="28"/>
                  </a:cubicBezTo>
                  <a:cubicBezTo>
                    <a:pt x="15106" y="9"/>
                    <a:pt x="15074" y="1"/>
                    <a:pt x="1504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15"/>
            <p:cNvSpPr/>
            <p:nvPr/>
          </p:nvSpPr>
          <p:spPr>
            <a:xfrm>
              <a:off x="242053" y="227597"/>
              <a:ext cx="1526026" cy="695121"/>
            </a:xfrm>
            <a:custGeom>
              <a:avLst/>
              <a:gdLst/>
              <a:ahLst/>
              <a:cxnLst/>
              <a:rect l="l" t="t" r="r" b="b"/>
              <a:pathLst>
                <a:path w="60003" h="27332" extrusionOk="0">
                  <a:moveTo>
                    <a:pt x="59807" y="1"/>
                  </a:moveTo>
                  <a:cubicBezTo>
                    <a:pt x="59772" y="1"/>
                    <a:pt x="59737" y="16"/>
                    <a:pt x="59712" y="53"/>
                  </a:cubicBezTo>
                  <a:cubicBezTo>
                    <a:pt x="57055" y="3498"/>
                    <a:pt x="53475" y="6043"/>
                    <a:pt x="49241" y="7169"/>
                  </a:cubicBezTo>
                  <a:cubicBezTo>
                    <a:pt x="48183" y="7461"/>
                    <a:pt x="47080" y="7641"/>
                    <a:pt x="45954" y="7731"/>
                  </a:cubicBezTo>
                  <a:cubicBezTo>
                    <a:pt x="44670" y="7844"/>
                    <a:pt x="43342" y="7844"/>
                    <a:pt x="42036" y="7979"/>
                  </a:cubicBezTo>
                  <a:cubicBezTo>
                    <a:pt x="39874" y="8204"/>
                    <a:pt x="37915" y="8925"/>
                    <a:pt x="36069" y="10096"/>
                  </a:cubicBezTo>
                  <a:cubicBezTo>
                    <a:pt x="32466" y="12438"/>
                    <a:pt x="29831" y="15950"/>
                    <a:pt x="26724" y="18878"/>
                  </a:cubicBezTo>
                  <a:cubicBezTo>
                    <a:pt x="23346" y="22030"/>
                    <a:pt x="19450" y="24755"/>
                    <a:pt x="14969" y="26173"/>
                  </a:cubicBezTo>
                  <a:cubicBezTo>
                    <a:pt x="12999" y="26792"/>
                    <a:pt x="10897" y="27128"/>
                    <a:pt x="8795" y="27128"/>
                  </a:cubicBezTo>
                  <a:cubicBezTo>
                    <a:pt x="6307" y="27128"/>
                    <a:pt x="3819" y="26658"/>
                    <a:pt x="1549" y="25633"/>
                  </a:cubicBezTo>
                  <a:cubicBezTo>
                    <a:pt x="1031" y="25408"/>
                    <a:pt x="536" y="25160"/>
                    <a:pt x="40" y="24890"/>
                  </a:cubicBezTo>
                  <a:cubicBezTo>
                    <a:pt x="35" y="24879"/>
                    <a:pt x="29" y="24875"/>
                    <a:pt x="25" y="24875"/>
                  </a:cubicBezTo>
                  <a:cubicBezTo>
                    <a:pt x="9" y="24875"/>
                    <a:pt x="1" y="24918"/>
                    <a:pt x="18" y="24935"/>
                  </a:cubicBezTo>
                  <a:cubicBezTo>
                    <a:pt x="2676" y="26595"/>
                    <a:pt x="5733" y="27331"/>
                    <a:pt x="8816" y="27331"/>
                  </a:cubicBezTo>
                  <a:cubicBezTo>
                    <a:pt x="10251" y="27331"/>
                    <a:pt x="11692" y="27172"/>
                    <a:pt x="13100" y="26872"/>
                  </a:cubicBezTo>
                  <a:cubicBezTo>
                    <a:pt x="17627" y="25926"/>
                    <a:pt x="21747" y="23494"/>
                    <a:pt x="25260" y="20522"/>
                  </a:cubicBezTo>
                  <a:cubicBezTo>
                    <a:pt x="26994" y="19058"/>
                    <a:pt x="28570" y="17414"/>
                    <a:pt x="30101" y="15793"/>
                  </a:cubicBezTo>
                  <a:cubicBezTo>
                    <a:pt x="31610" y="14217"/>
                    <a:pt x="33096" y="12640"/>
                    <a:pt x="34808" y="11289"/>
                  </a:cubicBezTo>
                  <a:cubicBezTo>
                    <a:pt x="36474" y="9961"/>
                    <a:pt x="38388" y="8880"/>
                    <a:pt x="40460" y="8429"/>
                  </a:cubicBezTo>
                  <a:cubicBezTo>
                    <a:pt x="42982" y="7912"/>
                    <a:pt x="45594" y="8204"/>
                    <a:pt x="48116" y="7731"/>
                  </a:cubicBezTo>
                  <a:cubicBezTo>
                    <a:pt x="52304" y="6966"/>
                    <a:pt x="56312" y="4692"/>
                    <a:pt x="59037" y="1426"/>
                  </a:cubicBezTo>
                  <a:cubicBezTo>
                    <a:pt x="59374" y="1044"/>
                    <a:pt x="59667" y="616"/>
                    <a:pt x="59937" y="188"/>
                  </a:cubicBezTo>
                  <a:cubicBezTo>
                    <a:pt x="60003" y="106"/>
                    <a:pt x="59902" y="1"/>
                    <a:pt x="5980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15"/>
            <p:cNvSpPr/>
            <p:nvPr/>
          </p:nvSpPr>
          <p:spPr>
            <a:xfrm rot="-2700000" flipH="1">
              <a:off x="7052411" y="4056912"/>
              <a:ext cx="1900375" cy="670241"/>
            </a:xfrm>
            <a:custGeom>
              <a:avLst/>
              <a:gdLst/>
              <a:ahLst/>
              <a:cxnLst/>
              <a:rect l="l" t="t" r="r" b="b"/>
              <a:pathLst>
                <a:path w="77652" h="27387" extrusionOk="0">
                  <a:moveTo>
                    <a:pt x="42758" y="221"/>
                  </a:moveTo>
                  <a:cubicBezTo>
                    <a:pt x="42867" y="221"/>
                    <a:pt x="42977" y="233"/>
                    <a:pt x="43087" y="260"/>
                  </a:cubicBezTo>
                  <a:cubicBezTo>
                    <a:pt x="43785" y="418"/>
                    <a:pt x="44213" y="1116"/>
                    <a:pt x="44303" y="1836"/>
                  </a:cubicBezTo>
                  <a:cubicBezTo>
                    <a:pt x="44506" y="3300"/>
                    <a:pt x="43290" y="4313"/>
                    <a:pt x="42119" y="5011"/>
                  </a:cubicBezTo>
                  <a:cubicBezTo>
                    <a:pt x="41263" y="3998"/>
                    <a:pt x="40610" y="2669"/>
                    <a:pt x="41128" y="1431"/>
                  </a:cubicBezTo>
                  <a:cubicBezTo>
                    <a:pt x="41382" y="766"/>
                    <a:pt x="42043" y="221"/>
                    <a:pt x="42758" y="221"/>
                  </a:cubicBezTo>
                  <a:close/>
                  <a:moveTo>
                    <a:pt x="42786" y="0"/>
                  </a:moveTo>
                  <a:cubicBezTo>
                    <a:pt x="42623" y="0"/>
                    <a:pt x="42453" y="25"/>
                    <a:pt x="42276" y="80"/>
                  </a:cubicBezTo>
                  <a:cubicBezTo>
                    <a:pt x="40745" y="598"/>
                    <a:pt x="40520" y="2354"/>
                    <a:pt x="41038" y="3660"/>
                  </a:cubicBezTo>
                  <a:cubicBezTo>
                    <a:pt x="41263" y="4201"/>
                    <a:pt x="41533" y="4674"/>
                    <a:pt x="41894" y="5124"/>
                  </a:cubicBezTo>
                  <a:cubicBezTo>
                    <a:pt x="41826" y="5169"/>
                    <a:pt x="41736" y="5214"/>
                    <a:pt x="41646" y="5259"/>
                  </a:cubicBezTo>
                  <a:cubicBezTo>
                    <a:pt x="38674" y="6835"/>
                    <a:pt x="35296" y="7376"/>
                    <a:pt x="31963" y="7736"/>
                  </a:cubicBezTo>
                  <a:cubicBezTo>
                    <a:pt x="28698" y="8096"/>
                    <a:pt x="25411" y="8299"/>
                    <a:pt x="22236" y="9110"/>
                  </a:cubicBezTo>
                  <a:cubicBezTo>
                    <a:pt x="19353" y="9853"/>
                    <a:pt x="16629" y="11091"/>
                    <a:pt x="14084" y="12667"/>
                  </a:cubicBezTo>
                  <a:cubicBezTo>
                    <a:pt x="8950" y="15865"/>
                    <a:pt x="4694" y="20413"/>
                    <a:pt x="1294" y="25367"/>
                  </a:cubicBezTo>
                  <a:cubicBezTo>
                    <a:pt x="866" y="25953"/>
                    <a:pt x="461" y="26561"/>
                    <a:pt x="78" y="27191"/>
                  </a:cubicBezTo>
                  <a:cubicBezTo>
                    <a:pt x="1" y="27300"/>
                    <a:pt x="104" y="27387"/>
                    <a:pt x="206" y="27387"/>
                  </a:cubicBezTo>
                  <a:cubicBezTo>
                    <a:pt x="252" y="27387"/>
                    <a:pt x="298" y="27369"/>
                    <a:pt x="326" y="27326"/>
                  </a:cubicBezTo>
                  <a:cubicBezTo>
                    <a:pt x="3771" y="21877"/>
                    <a:pt x="8095" y="16833"/>
                    <a:pt x="13499" y="13275"/>
                  </a:cubicBezTo>
                  <a:cubicBezTo>
                    <a:pt x="16178" y="11541"/>
                    <a:pt x="19083" y="10190"/>
                    <a:pt x="22168" y="9380"/>
                  </a:cubicBezTo>
                  <a:cubicBezTo>
                    <a:pt x="25568" y="8479"/>
                    <a:pt x="29149" y="8321"/>
                    <a:pt x="32639" y="7961"/>
                  </a:cubicBezTo>
                  <a:cubicBezTo>
                    <a:pt x="35881" y="7601"/>
                    <a:pt x="39237" y="7015"/>
                    <a:pt x="42074" y="5372"/>
                  </a:cubicBezTo>
                  <a:cubicBezTo>
                    <a:pt x="42682" y="6070"/>
                    <a:pt x="43447" y="6700"/>
                    <a:pt x="44235" y="7196"/>
                  </a:cubicBezTo>
                  <a:cubicBezTo>
                    <a:pt x="47185" y="9110"/>
                    <a:pt x="50743" y="10168"/>
                    <a:pt x="54233" y="10326"/>
                  </a:cubicBezTo>
                  <a:cubicBezTo>
                    <a:pt x="54523" y="10339"/>
                    <a:pt x="54812" y="10346"/>
                    <a:pt x="55099" y="10346"/>
                  </a:cubicBezTo>
                  <a:cubicBezTo>
                    <a:pt x="61997" y="10346"/>
                    <a:pt x="68161" y="6590"/>
                    <a:pt x="74927" y="5574"/>
                  </a:cubicBezTo>
                  <a:cubicBezTo>
                    <a:pt x="75783" y="5439"/>
                    <a:pt x="76661" y="5349"/>
                    <a:pt x="77562" y="5349"/>
                  </a:cubicBezTo>
                  <a:cubicBezTo>
                    <a:pt x="77652" y="5282"/>
                    <a:pt x="77629" y="5124"/>
                    <a:pt x="77539" y="5124"/>
                  </a:cubicBezTo>
                  <a:cubicBezTo>
                    <a:pt x="70694" y="5237"/>
                    <a:pt x="64614" y="8884"/>
                    <a:pt x="57926" y="9763"/>
                  </a:cubicBezTo>
                  <a:cubicBezTo>
                    <a:pt x="57028" y="9878"/>
                    <a:pt x="56124" y="9936"/>
                    <a:pt x="55222" y="9936"/>
                  </a:cubicBezTo>
                  <a:cubicBezTo>
                    <a:pt x="52615" y="9936"/>
                    <a:pt x="50016" y="9455"/>
                    <a:pt x="47591" y="8502"/>
                  </a:cubicBezTo>
                  <a:cubicBezTo>
                    <a:pt x="46037" y="7871"/>
                    <a:pt x="44461" y="7128"/>
                    <a:pt x="43177" y="6025"/>
                  </a:cubicBezTo>
                  <a:cubicBezTo>
                    <a:pt x="42884" y="5799"/>
                    <a:pt x="42614" y="5507"/>
                    <a:pt x="42321" y="5214"/>
                  </a:cubicBezTo>
                  <a:lnTo>
                    <a:pt x="42344" y="5214"/>
                  </a:lnTo>
                  <a:cubicBezTo>
                    <a:pt x="43515" y="4493"/>
                    <a:pt x="44708" y="3413"/>
                    <a:pt x="44573" y="1904"/>
                  </a:cubicBezTo>
                  <a:cubicBezTo>
                    <a:pt x="44477" y="919"/>
                    <a:pt x="43767" y="0"/>
                    <a:pt x="4278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15"/>
        <p:cNvGrpSpPr/>
        <p:nvPr/>
      </p:nvGrpSpPr>
      <p:grpSpPr>
        <a:xfrm>
          <a:off x="0" y="0"/>
          <a:ext cx="0" cy="0"/>
          <a:chOff x="0" y="0"/>
          <a:chExt cx="0" cy="0"/>
        </a:xfrm>
      </p:grpSpPr>
      <p:sp>
        <p:nvSpPr>
          <p:cNvPr id="116" name="Google Shape;116;p16"/>
          <p:cNvSpPr/>
          <p:nvPr/>
        </p:nvSpPr>
        <p:spPr>
          <a:xfrm>
            <a:off x="234152" y="222601"/>
            <a:ext cx="8675700" cy="4698300"/>
          </a:xfrm>
          <a:prstGeom prst="rect">
            <a:avLst/>
          </a:prstGeom>
          <a:solidFill>
            <a:schemeClr val="dk2"/>
          </a:solidFill>
          <a:ln>
            <a:noFill/>
          </a:ln>
          <a:effectLst>
            <a:outerShdw blurRad="171450" dist="142875" dir="8700000" algn="bl" rotWithShape="0">
              <a:schemeClr val="dk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16"/>
          <p:cNvSpPr txBox="1">
            <a:spLocks noGrp="1"/>
          </p:cNvSpPr>
          <p:nvPr>
            <p:ph type="title"/>
          </p:nvPr>
        </p:nvSpPr>
        <p:spPr>
          <a:xfrm>
            <a:off x="2279250" y="2663250"/>
            <a:ext cx="4585500" cy="796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 name="Google Shape;118;p16"/>
          <p:cNvSpPr txBox="1">
            <a:spLocks noGrp="1"/>
          </p:cNvSpPr>
          <p:nvPr>
            <p:ph type="title" idx="2" hasCustomPrompt="1"/>
          </p:nvPr>
        </p:nvSpPr>
        <p:spPr>
          <a:xfrm>
            <a:off x="2279250" y="1683751"/>
            <a:ext cx="1357500" cy="9795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19" name="Google Shape;119;p16"/>
          <p:cNvGrpSpPr/>
          <p:nvPr/>
        </p:nvGrpSpPr>
        <p:grpSpPr>
          <a:xfrm>
            <a:off x="241042" y="227597"/>
            <a:ext cx="8680434" cy="5351120"/>
            <a:chOff x="242053" y="227597"/>
            <a:chExt cx="8680433" cy="5351120"/>
          </a:xfrm>
        </p:grpSpPr>
        <p:sp>
          <p:nvSpPr>
            <p:cNvPr id="120" name="Google Shape;120;p16"/>
            <p:cNvSpPr/>
            <p:nvPr/>
          </p:nvSpPr>
          <p:spPr>
            <a:xfrm>
              <a:off x="298882" y="922728"/>
              <a:ext cx="770840" cy="1171643"/>
            </a:xfrm>
            <a:custGeom>
              <a:avLst/>
              <a:gdLst/>
              <a:ahLst/>
              <a:cxnLst/>
              <a:rect l="l" t="t" r="r" b="b"/>
              <a:pathLst>
                <a:path w="24754" h="37625" extrusionOk="0">
                  <a:moveTo>
                    <a:pt x="12497" y="2329"/>
                  </a:moveTo>
                  <a:cubicBezTo>
                    <a:pt x="12643" y="2329"/>
                    <a:pt x="12787" y="2332"/>
                    <a:pt x="12931" y="2336"/>
                  </a:cubicBezTo>
                  <a:cubicBezTo>
                    <a:pt x="13810" y="2381"/>
                    <a:pt x="14643" y="2494"/>
                    <a:pt x="15498" y="2674"/>
                  </a:cubicBezTo>
                  <a:cubicBezTo>
                    <a:pt x="17187" y="3057"/>
                    <a:pt x="18786" y="3687"/>
                    <a:pt x="20340" y="4430"/>
                  </a:cubicBezTo>
                  <a:cubicBezTo>
                    <a:pt x="21060" y="4790"/>
                    <a:pt x="21803" y="5173"/>
                    <a:pt x="22524" y="5556"/>
                  </a:cubicBezTo>
                  <a:cubicBezTo>
                    <a:pt x="19304" y="5466"/>
                    <a:pt x="15881" y="5128"/>
                    <a:pt x="12999" y="3575"/>
                  </a:cubicBezTo>
                  <a:cubicBezTo>
                    <a:pt x="12233" y="3192"/>
                    <a:pt x="11468" y="2696"/>
                    <a:pt x="10635" y="2561"/>
                  </a:cubicBezTo>
                  <a:cubicBezTo>
                    <a:pt x="11238" y="2378"/>
                    <a:pt x="11871" y="2329"/>
                    <a:pt x="12497" y="2329"/>
                  </a:cubicBezTo>
                  <a:close/>
                  <a:moveTo>
                    <a:pt x="12459" y="5579"/>
                  </a:moveTo>
                  <a:cubicBezTo>
                    <a:pt x="13629" y="6344"/>
                    <a:pt x="15093" y="6569"/>
                    <a:pt x="16489" y="6795"/>
                  </a:cubicBezTo>
                  <a:cubicBezTo>
                    <a:pt x="18403" y="7110"/>
                    <a:pt x="20227" y="7695"/>
                    <a:pt x="21916" y="8596"/>
                  </a:cubicBezTo>
                  <a:cubicBezTo>
                    <a:pt x="22794" y="9069"/>
                    <a:pt x="23582" y="9609"/>
                    <a:pt x="24303" y="10285"/>
                  </a:cubicBezTo>
                  <a:cubicBezTo>
                    <a:pt x="23691" y="10300"/>
                    <a:pt x="23058" y="10347"/>
                    <a:pt x="22419" y="10347"/>
                  </a:cubicBezTo>
                  <a:cubicBezTo>
                    <a:pt x="22117" y="10347"/>
                    <a:pt x="21814" y="10336"/>
                    <a:pt x="21511" y="10307"/>
                  </a:cubicBezTo>
                  <a:cubicBezTo>
                    <a:pt x="20587" y="10217"/>
                    <a:pt x="19687" y="10015"/>
                    <a:pt x="18786" y="9722"/>
                  </a:cubicBezTo>
                  <a:cubicBezTo>
                    <a:pt x="17052" y="9136"/>
                    <a:pt x="15476" y="8146"/>
                    <a:pt x="14035" y="6997"/>
                  </a:cubicBezTo>
                  <a:cubicBezTo>
                    <a:pt x="13494" y="6547"/>
                    <a:pt x="12954" y="6051"/>
                    <a:pt x="12459" y="5579"/>
                  </a:cubicBezTo>
                  <a:close/>
                  <a:moveTo>
                    <a:pt x="24753" y="10397"/>
                  </a:moveTo>
                  <a:lnTo>
                    <a:pt x="24753" y="10397"/>
                  </a:lnTo>
                  <a:cubicBezTo>
                    <a:pt x="24744" y="10398"/>
                    <a:pt x="24735" y="10399"/>
                    <a:pt x="24726" y="10401"/>
                  </a:cubicBezTo>
                  <a:lnTo>
                    <a:pt x="24726" y="10401"/>
                  </a:lnTo>
                  <a:cubicBezTo>
                    <a:pt x="24729" y="10415"/>
                    <a:pt x="24730" y="10425"/>
                    <a:pt x="24734" y="10425"/>
                  </a:cubicBezTo>
                  <a:cubicBezTo>
                    <a:pt x="24738" y="10425"/>
                    <a:pt x="24743" y="10417"/>
                    <a:pt x="24753" y="10397"/>
                  </a:cubicBezTo>
                  <a:close/>
                  <a:moveTo>
                    <a:pt x="14104" y="10290"/>
                  </a:moveTo>
                  <a:cubicBezTo>
                    <a:pt x="14493" y="10829"/>
                    <a:pt x="14907" y="11326"/>
                    <a:pt x="15386" y="11771"/>
                  </a:cubicBezTo>
                  <a:cubicBezTo>
                    <a:pt x="15517" y="11893"/>
                    <a:pt x="15648" y="12013"/>
                    <a:pt x="15781" y="12130"/>
                  </a:cubicBezTo>
                  <a:lnTo>
                    <a:pt x="15781" y="12130"/>
                  </a:lnTo>
                  <a:cubicBezTo>
                    <a:pt x="15162" y="11573"/>
                    <a:pt x="14595" y="10954"/>
                    <a:pt x="14104" y="10290"/>
                  </a:cubicBezTo>
                  <a:close/>
                  <a:moveTo>
                    <a:pt x="15781" y="12130"/>
                  </a:moveTo>
                  <a:lnTo>
                    <a:pt x="15781" y="12130"/>
                  </a:lnTo>
                  <a:cubicBezTo>
                    <a:pt x="16178" y="12488"/>
                    <a:pt x="16596" y="12820"/>
                    <a:pt x="17030" y="13122"/>
                  </a:cubicBezTo>
                  <a:cubicBezTo>
                    <a:pt x="17248" y="13272"/>
                    <a:pt x="17471" y="13411"/>
                    <a:pt x="17698" y="13540"/>
                  </a:cubicBezTo>
                  <a:lnTo>
                    <a:pt x="17698" y="13540"/>
                  </a:lnTo>
                  <a:cubicBezTo>
                    <a:pt x="17618" y="13492"/>
                    <a:pt x="17537" y="13443"/>
                    <a:pt x="17457" y="13392"/>
                  </a:cubicBezTo>
                  <a:cubicBezTo>
                    <a:pt x="16863" y="13032"/>
                    <a:pt x="16312" y="12600"/>
                    <a:pt x="15781" y="12130"/>
                  </a:cubicBezTo>
                  <a:close/>
                  <a:moveTo>
                    <a:pt x="17698" y="13540"/>
                  </a:moveTo>
                  <a:lnTo>
                    <a:pt x="17698" y="13540"/>
                  </a:lnTo>
                  <a:cubicBezTo>
                    <a:pt x="18366" y="13938"/>
                    <a:pt x="19051" y="14237"/>
                    <a:pt x="19754" y="14518"/>
                  </a:cubicBezTo>
                  <a:cubicBezTo>
                    <a:pt x="20542" y="14856"/>
                    <a:pt x="21331" y="15171"/>
                    <a:pt x="22074" y="15576"/>
                  </a:cubicBezTo>
                  <a:cubicBezTo>
                    <a:pt x="22637" y="15847"/>
                    <a:pt x="23154" y="16184"/>
                    <a:pt x="23650" y="16545"/>
                  </a:cubicBezTo>
                  <a:cubicBezTo>
                    <a:pt x="23607" y="16490"/>
                    <a:pt x="23565" y="16434"/>
                    <a:pt x="23522" y="16379"/>
                  </a:cubicBezTo>
                  <a:lnTo>
                    <a:pt x="23522" y="16379"/>
                  </a:lnTo>
                  <a:cubicBezTo>
                    <a:pt x="22956" y="15948"/>
                    <a:pt x="22295" y="15622"/>
                    <a:pt x="21691" y="15351"/>
                  </a:cubicBezTo>
                  <a:cubicBezTo>
                    <a:pt x="20372" y="14721"/>
                    <a:pt x="18972" y="14268"/>
                    <a:pt x="17698" y="13540"/>
                  </a:cubicBezTo>
                  <a:close/>
                  <a:moveTo>
                    <a:pt x="9914" y="4565"/>
                  </a:moveTo>
                  <a:cubicBezTo>
                    <a:pt x="9554" y="6254"/>
                    <a:pt x="8901" y="7830"/>
                    <a:pt x="8045" y="9294"/>
                  </a:cubicBezTo>
                  <a:cubicBezTo>
                    <a:pt x="6829" y="11321"/>
                    <a:pt x="5163" y="13077"/>
                    <a:pt x="3339" y="14563"/>
                  </a:cubicBezTo>
                  <a:cubicBezTo>
                    <a:pt x="2416" y="15329"/>
                    <a:pt x="1425" y="16027"/>
                    <a:pt x="412" y="16680"/>
                  </a:cubicBezTo>
                  <a:cubicBezTo>
                    <a:pt x="1425" y="14698"/>
                    <a:pt x="2663" y="12807"/>
                    <a:pt x="4037" y="11073"/>
                  </a:cubicBezTo>
                  <a:cubicBezTo>
                    <a:pt x="4780" y="10172"/>
                    <a:pt x="5523" y="9272"/>
                    <a:pt x="6379" y="8461"/>
                  </a:cubicBezTo>
                  <a:cubicBezTo>
                    <a:pt x="7212" y="7605"/>
                    <a:pt x="8158" y="6817"/>
                    <a:pt x="8968" y="5916"/>
                  </a:cubicBezTo>
                  <a:cubicBezTo>
                    <a:pt x="9329" y="5489"/>
                    <a:pt x="9666" y="5038"/>
                    <a:pt x="9914" y="4565"/>
                  </a:cubicBezTo>
                  <a:close/>
                  <a:moveTo>
                    <a:pt x="11310" y="6502"/>
                  </a:moveTo>
                  <a:lnTo>
                    <a:pt x="11310" y="6502"/>
                  </a:lnTo>
                  <a:cubicBezTo>
                    <a:pt x="11243" y="7245"/>
                    <a:pt x="11198" y="8033"/>
                    <a:pt x="11130" y="8821"/>
                  </a:cubicBezTo>
                  <a:cubicBezTo>
                    <a:pt x="11017" y="10037"/>
                    <a:pt x="10815" y="11208"/>
                    <a:pt x="10522" y="12401"/>
                  </a:cubicBezTo>
                  <a:cubicBezTo>
                    <a:pt x="9914" y="14541"/>
                    <a:pt x="8878" y="16567"/>
                    <a:pt x="7189" y="18031"/>
                  </a:cubicBezTo>
                  <a:cubicBezTo>
                    <a:pt x="6266" y="18819"/>
                    <a:pt x="5230" y="19450"/>
                    <a:pt x="4172" y="20080"/>
                  </a:cubicBezTo>
                  <a:cubicBezTo>
                    <a:pt x="4960" y="17986"/>
                    <a:pt x="5793" y="15892"/>
                    <a:pt x="6762" y="13888"/>
                  </a:cubicBezTo>
                  <a:cubicBezTo>
                    <a:pt x="7279" y="12852"/>
                    <a:pt x="7820" y="11839"/>
                    <a:pt x="8405" y="10848"/>
                  </a:cubicBezTo>
                  <a:cubicBezTo>
                    <a:pt x="8991" y="9857"/>
                    <a:pt x="9666" y="8934"/>
                    <a:pt x="10364" y="8011"/>
                  </a:cubicBezTo>
                  <a:cubicBezTo>
                    <a:pt x="10702" y="7560"/>
                    <a:pt x="11040" y="7042"/>
                    <a:pt x="11310" y="6502"/>
                  </a:cubicBezTo>
                  <a:close/>
                  <a:moveTo>
                    <a:pt x="13404" y="10645"/>
                  </a:moveTo>
                  <a:cubicBezTo>
                    <a:pt x="13404" y="12401"/>
                    <a:pt x="13044" y="14113"/>
                    <a:pt x="12323" y="15689"/>
                  </a:cubicBezTo>
                  <a:cubicBezTo>
                    <a:pt x="11490" y="17468"/>
                    <a:pt x="10319" y="19067"/>
                    <a:pt x="8878" y="20395"/>
                  </a:cubicBezTo>
                  <a:cubicBezTo>
                    <a:pt x="8135" y="21048"/>
                    <a:pt x="7370" y="21679"/>
                    <a:pt x="6514" y="22219"/>
                  </a:cubicBezTo>
                  <a:cubicBezTo>
                    <a:pt x="7505" y="20553"/>
                    <a:pt x="8450" y="18842"/>
                    <a:pt x="9441" y="17175"/>
                  </a:cubicBezTo>
                  <a:cubicBezTo>
                    <a:pt x="9959" y="16342"/>
                    <a:pt x="10522" y="15486"/>
                    <a:pt x="11107" y="14698"/>
                  </a:cubicBezTo>
                  <a:cubicBezTo>
                    <a:pt x="11670" y="13933"/>
                    <a:pt x="12278" y="13212"/>
                    <a:pt x="12751" y="12356"/>
                  </a:cubicBezTo>
                  <a:cubicBezTo>
                    <a:pt x="13067" y="11839"/>
                    <a:pt x="13292" y="11276"/>
                    <a:pt x="13404" y="10645"/>
                  </a:cubicBezTo>
                  <a:close/>
                  <a:moveTo>
                    <a:pt x="20601" y="20844"/>
                  </a:moveTo>
                  <a:cubicBezTo>
                    <a:pt x="21111" y="21174"/>
                    <a:pt x="21643" y="21460"/>
                    <a:pt x="22164" y="21769"/>
                  </a:cubicBezTo>
                  <a:cubicBezTo>
                    <a:pt x="22794" y="22129"/>
                    <a:pt x="23380" y="22534"/>
                    <a:pt x="23943" y="22940"/>
                  </a:cubicBezTo>
                  <a:cubicBezTo>
                    <a:pt x="23927" y="22913"/>
                    <a:pt x="23912" y="22886"/>
                    <a:pt x="23897" y="22859"/>
                  </a:cubicBezTo>
                  <a:lnTo>
                    <a:pt x="23897" y="22859"/>
                  </a:lnTo>
                  <a:cubicBezTo>
                    <a:pt x="23265" y="22329"/>
                    <a:pt x="22537" y="21928"/>
                    <a:pt x="21826" y="21544"/>
                  </a:cubicBezTo>
                  <a:cubicBezTo>
                    <a:pt x="21424" y="21310"/>
                    <a:pt x="21007" y="21084"/>
                    <a:pt x="20601" y="20844"/>
                  </a:cubicBezTo>
                  <a:close/>
                  <a:moveTo>
                    <a:pt x="15822" y="24099"/>
                  </a:moveTo>
                  <a:lnTo>
                    <a:pt x="15822" y="24099"/>
                  </a:lnTo>
                  <a:cubicBezTo>
                    <a:pt x="15827" y="24118"/>
                    <a:pt x="15832" y="24137"/>
                    <a:pt x="15836" y="24156"/>
                  </a:cubicBezTo>
                  <a:cubicBezTo>
                    <a:pt x="15857" y="24232"/>
                    <a:pt x="15877" y="24309"/>
                    <a:pt x="15898" y="24386"/>
                  </a:cubicBezTo>
                  <a:lnTo>
                    <a:pt x="15898" y="24386"/>
                  </a:lnTo>
                  <a:cubicBezTo>
                    <a:pt x="15873" y="24290"/>
                    <a:pt x="15848" y="24194"/>
                    <a:pt x="15822" y="24099"/>
                  </a:cubicBezTo>
                  <a:close/>
                  <a:moveTo>
                    <a:pt x="14755" y="18166"/>
                  </a:moveTo>
                  <a:lnTo>
                    <a:pt x="14755" y="18166"/>
                  </a:lnTo>
                  <a:cubicBezTo>
                    <a:pt x="13382" y="20553"/>
                    <a:pt x="11333" y="22444"/>
                    <a:pt x="8946" y="23840"/>
                  </a:cubicBezTo>
                  <a:cubicBezTo>
                    <a:pt x="8315" y="24223"/>
                    <a:pt x="7640" y="24561"/>
                    <a:pt x="6987" y="24899"/>
                  </a:cubicBezTo>
                  <a:cubicBezTo>
                    <a:pt x="8608" y="22602"/>
                    <a:pt x="10657" y="20643"/>
                    <a:pt x="13021" y="19157"/>
                  </a:cubicBezTo>
                  <a:cubicBezTo>
                    <a:pt x="13584" y="18774"/>
                    <a:pt x="14170" y="18481"/>
                    <a:pt x="14755" y="18166"/>
                  </a:cubicBezTo>
                  <a:close/>
                  <a:moveTo>
                    <a:pt x="15898" y="24386"/>
                  </a:moveTo>
                  <a:cubicBezTo>
                    <a:pt x="16012" y="24841"/>
                    <a:pt x="16110" y="25301"/>
                    <a:pt x="16219" y="25754"/>
                  </a:cubicBezTo>
                  <a:cubicBezTo>
                    <a:pt x="16254" y="25897"/>
                    <a:pt x="16291" y="26039"/>
                    <a:pt x="16331" y="26179"/>
                  </a:cubicBezTo>
                  <a:lnTo>
                    <a:pt x="16331" y="26179"/>
                  </a:lnTo>
                  <a:cubicBezTo>
                    <a:pt x="16315" y="26113"/>
                    <a:pt x="16300" y="26046"/>
                    <a:pt x="16287" y="25980"/>
                  </a:cubicBezTo>
                  <a:cubicBezTo>
                    <a:pt x="16169" y="25451"/>
                    <a:pt x="16034" y="24905"/>
                    <a:pt x="15898" y="24386"/>
                  </a:cubicBezTo>
                  <a:close/>
                  <a:moveTo>
                    <a:pt x="19423" y="25708"/>
                  </a:moveTo>
                  <a:lnTo>
                    <a:pt x="19423" y="25708"/>
                  </a:lnTo>
                  <a:cubicBezTo>
                    <a:pt x="19552" y="25894"/>
                    <a:pt x="19678" y="26081"/>
                    <a:pt x="19799" y="26272"/>
                  </a:cubicBezTo>
                  <a:cubicBezTo>
                    <a:pt x="19955" y="26516"/>
                    <a:pt x="20103" y="26769"/>
                    <a:pt x="20246" y="27026"/>
                  </a:cubicBezTo>
                  <a:lnTo>
                    <a:pt x="20246" y="27026"/>
                  </a:lnTo>
                  <a:cubicBezTo>
                    <a:pt x="20050" y="26659"/>
                    <a:pt x="19839" y="26301"/>
                    <a:pt x="19597" y="25957"/>
                  </a:cubicBezTo>
                  <a:cubicBezTo>
                    <a:pt x="19539" y="25874"/>
                    <a:pt x="19481" y="25791"/>
                    <a:pt x="19423" y="25708"/>
                  </a:cubicBezTo>
                  <a:close/>
                  <a:moveTo>
                    <a:pt x="14733" y="22579"/>
                  </a:moveTo>
                  <a:lnTo>
                    <a:pt x="14733" y="22579"/>
                  </a:lnTo>
                  <a:cubicBezTo>
                    <a:pt x="13900" y="23615"/>
                    <a:pt x="13044" y="24584"/>
                    <a:pt x="12053" y="25417"/>
                  </a:cubicBezTo>
                  <a:cubicBezTo>
                    <a:pt x="10995" y="26362"/>
                    <a:pt x="9801" y="27173"/>
                    <a:pt x="8540" y="27826"/>
                  </a:cubicBezTo>
                  <a:cubicBezTo>
                    <a:pt x="7932" y="28164"/>
                    <a:pt x="7279" y="28412"/>
                    <a:pt x="6626" y="28682"/>
                  </a:cubicBezTo>
                  <a:cubicBezTo>
                    <a:pt x="6987" y="28186"/>
                    <a:pt x="7415" y="27714"/>
                    <a:pt x="7820" y="27263"/>
                  </a:cubicBezTo>
                  <a:cubicBezTo>
                    <a:pt x="8293" y="26723"/>
                    <a:pt x="8788" y="26250"/>
                    <a:pt x="9351" y="25754"/>
                  </a:cubicBezTo>
                  <a:cubicBezTo>
                    <a:pt x="10432" y="24831"/>
                    <a:pt x="11603" y="24043"/>
                    <a:pt x="12886" y="23390"/>
                  </a:cubicBezTo>
                  <a:cubicBezTo>
                    <a:pt x="13472" y="23097"/>
                    <a:pt x="14102" y="22805"/>
                    <a:pt x="14733" y="22579"/>
                  </a:cubicBezTo>
                  <a:close/>
                  <a:moveTo>
                    <a:pt x="16331" y="26179"/>
                  </a:moveTo>
                  <a:lnTo>
                    <a:pt x="16331" y="26179"/>
                  </a:lnTo>
                  <a:cubicBezTo>
                    <a:pt x="16468" y="26765"/>
                    <a:pt x="16670" y="27348"/>
                    <a:pt x="16872" y="27894"/>
                  </a:cubicBezTo>
                  <a:cubicBezTo>
                    <a:pt x="17300" y="29065"/>
                    <a:pt x="17773" y="30190"/>
                    <a:pt x="18201" y="31339"/>
                  </a:cubicBezTo>
                  <a:cubicBezTo>
                    <a:pt x="18202" y="31308"/>
                    <a:pt x="18203" y="31278"/>
                    <a:pt x="18204" y="31247"/>
                  </a:cubicBezTo>
                  <a:lnTo>
                    <a:pt x="18204" y="31247"/>
                  </a:lnTo>
                  <a:cubicBezTo>
                    <a:pt x="18013" y="30653"/>
                    <a:pt x="17772" y="30069"/>
                    <a:pt x="17548" y="29470"/>
                  </a:cubicBezTo>
                  <a:cubicBezTo>
                    <a:pt x="17087" y="28369"/>
                    <a:pt x="16645" y="27304"/>
                    <a:pt x="16331" y="26179"/>
                  </a:cubicBezTo>
                  <a:close/>
                  <a:moveTo>
                    <a:pt x="14147" y="26543"/>
                  </a:moveTo>
                  <a:lnTo>
                    <a:pt x="14147" y="26543"/>
                  </a:lnTo>
                  <a:cubicBezTo>
                    <a:pt x="12391" y="28547"/>
                    <a:pt x="10342" y="30236"/>
                    <a:pt x="8045" y="31474"/>
                  </a:cubicBezTo>
                  <a:cubicBezTo>
                    <a:pt x="7392" y="31812"/>
                    <a:pt x="6739" y="32150"/>
                    <a:pt x="6041" y="32352"/>
                  </a:cubicBezTo>
                  <a:cubicBezTo>
                    <a:pt x="6964" y="31429"/>
                    <a:pt x="7865" y="30528"/>
                    <a:pt x="8901" y="29740"/>
                  </a:cubicBezTo>
                  <a:cubicBezTo>
                    <a:pt x="10004" y="28862"/>
                    <a:pt x="11198" y="28096"/>
                    <a:pt x="12414" y="27443"/>
                  </a:cubicBezTo>
                  <a:cubicBezTo>
                    <a:pt x="12976" y="27151"/>
                    <a:pt x="13584" y="26880"/>
                    <a:pt x="14147" y="26543"/>
                  </a:cubicBezTo>
                  <a:close/>
                  <a:moveTo>
                    <a:pt x="14598" y="26475"/>
                  </a:moveTo>
                  <a:cubicBezTo>
                    <a:pt x="15093" y="27601"/>
                    <a:pt x="15588" y="28682"/>
                    <a:pt x="15949" y="29853"/>
                  </a:cubicBezTo>
                  <a:cubicBezTo>
                    <a:pt x="16377" y="31136"/>
                    <a:pt x="16624" y="32487"/>
                    <a:pt x="16624" y="33838"/>
                  </a:cubicBezTo>
                  <a:cubicBezTo>
                    <a:pt x="16624" y="34536"/>
                    <a:pt x="16534" y="35212"/>
                    <a:pt x="16489" y="35933"/>
                  </a:cubicBezTo>
                  <a:lnTo>
                    <a:pt x="15971" y="34311"/>
                  </a:lnTo>
                  <a:cubicBezTo>
                    <a:pt x="15769" y="33681"/>
                    <a:pt x="15588" y="33028"/>
                    <a:pt x="15408" y="32375"/>
                  </a:cubicBezTo>
                  <a:cubicBezTo>
                    <a:pt x="15071" y="31046"/>
                    <a:pt x="14800" y="29695"/>
                    <a:pt x="14688" y="28344"/>
                  </a:cubicBezTo>
                  <a:cubicBezTo>
                    <a:pt x="14620" y="27736"/>
                    <a:pt x="14598" y="27083"/>
                    <a:pt x="14598" y="26475"/>
                  </a:cubicBezTo>
                  <a:close/>
                  <a:moveTo>
                    <a:pt x="13900" y="27984"/>
                  </a:moveTo>
                  <a:lnTo>
                    <a:pt x="13900" y="27984"/>
                  </a:lnTo>
                  <a:cubicBezTo>
                    <a:pt x="13720" y="28637"/>
                    <a:pt x="13562" y="29290"/>
                    <a:pt x="13359" y="29920"/>
                  </a:cubicBezTo>
                  <a:cubicBezTo>
                    <a:pt x="13044" y="30776"/>
                    <a:pt x="12639" y="31609"/>
                    <a:pt x="12166" y="32375"/>
                  </a:cubicBezTo>
                  <a:cubicBezTo>
                    <a:pt x="11445" y="33613"/>
                    <a:pt x="10522" y="34762"/>
                    <a:pt x="9509" y="35820"/>
                  </a:cubicBezTo>
                  <a:cubicBezTo>
                    <a:pt x="9013" y="36315"/>
                    <a:pt x="8473" y="36833"/>
                    <a:pt x="7978" y="37306"/>
                  </a:cubicBezTo>
                  <a:cubicBezTo>
                    <a:pt x="8315" y="35707"/>
                    <a:pt x="9284" y="34289"/>
                    <a:pt x="10207" y="32960"/>
                  </a:cubicBezTo>
                  <a:cubicBezTo>
                    <a:pt x="10725" y="32240"/>
                    <a:pt x="11265" y="31542"/>
                    <a:pt x="11828" y="30821"/>
                  </a:cubicBezTo>
                  <a:cubicBezTo>
                    <a:pt x="12346" y="30213"/>
                    <a:pt x="12886" y="29583"/>
                    <a:pt x="13337" y="28907"/>
                  </a:cubicBezTo>
                  <a:cubicBezTo>
                    <a:pt x="13517" y="28637"/>
                    <a:pt x="13720" y="28322"/>
                    <a:pt x="13900" y="27984"/>
                  </a:cubicBezTo>
                  <a:close/>
                  <a:moveTo>
                    <a:pt x="8547" y="1"/>
                  </a:moveTo>
                  <a:cubicBezTo>
                    <a:pt x="8463" y="1"/>
                    <a:pt x="8394" y="112"/>
                    <a:pt x="8428" y="197"/>
                  </a:cubicBezTo>
                  <a:cubicBezTo>
                    <a:pt x="8676" y="647"/>
                    <a:pt x="8991" y="1053"/>
                    <a:pt x="9284" y="1480"/>
                  </a:cubicBezTo>
                  <a:cubicBezTo>
                    <a:pt x="9554" y="1863"/>
                    <a:pt x="9801" y="2291"/>
                    <a:pt x="10072" y="2674"/>
                  </a:cubicBezTo>
                  <a:lnTo>
                    <a:pt x="10139" y="2854"/>
                  </a:lnTo>
                  <a:cubicBezTo>
                    <a:pt x="10117" y="3102"/>
                    <a:pt x="10094" y="3394"/>
                    <a:pt x="10072" y="3642"/>
                  </a:cubicBezTo>
                  <a:cubicBezTo>
                    <a:pt x="9801" y="4408"/>
                    <a:pt x="9329" y="5106"/>
                    <a:pt x="8788" y="5691"/>
                  </a:cubicBezTo>
                  <a:cubicBezTo>
                    <a:pt x="8000" y="6592"/>
                    <a:pt x="7077" y="7358"/>
                    <a:pt x="6244" y="8191"/>
                  </a:cubicBezTo>
                  <a:cubicBezTo>
                    <a:pt x="4622" y="9834"/>
                    <a:pt x="3204" y="11613"/>
                    <a:pt x="1965" y="13527"/>
                  </a:cubicBezTo>
                  <a:cubicBezTo>
                    <a:pt x="1245" y="14586"/>
                    <a:pt x="637" y="15712"/>
                    <a:pt x="51" y="16860"/>
                  </a:cubicBezTo>
                  <a:cubicBezTo>
                    <a:pt x="0" y="16928"/>
                    <a:pt x="52" y="16996"/>
                    <a:pt x="119" y="16996"/>
                  </a:cubicBezTo>
                  <a:cubicBezTo>
                    <a:pt x="141" y="16996"/>
                    <a:pt x="164" y="16989"/>
                    <a:pt x="186" y="16973"/>
                  </a:cubicBezTo>
                  <a:cubicBezTo>
                    <a:pt x="2213" y="15712"/>
                    <a:pt x="4127" y="14248"/>
                    <a:pt x="5793" y="12514"/>
                  </a:cubicBezTo>
                  <a:cubicBezTo>
                    <a:pt x="7415" y="10758"/>
                    <a:pt x="8743" y="8754"/>
                    <a:pt x="9554" y="6502"/>
                  </a:cubicBezTo>
                  <a:cubicBezTo>
                    <a:pt x="9869" y="5601"/>
                    <a:pt x="10117" y="4678"/>
                    <a:pt x="10229" y="3755"/>
                  </a:cubicBezTo>
                  <a:cubicBezTo>
                    <a:pt x="10274" y="3575"/>
                    <a:pt x="10342" y="3372"/>
                    <a:pt x="10364" y="3214"/>
                  </a:cubicBezTo>
                  <a:cubicBezTo>
                    <a:pt x="10702" y="3777"/>
                    <a:pt x="11040" y="4363"/>
                    <a:pt x="11355" y="4948"/>
                  </a:cubicBezTo>
                  <a:cubicBezTo>
                    <a:pt x="11355" y="5961"/>
                    <a:pt x="10792" y="6862"/>
                    <a:pt x="10229" y="7695"/>
                  </a:cubicBezTo>
                  <a:cubicBezTo>
                    <a:pt x="9576" y="8596"/>
                    <a:pt x="8923" y="9452"/>
                    <a:pt x="8360" y="10420"/>
                  </a:cubicBezTo>
                  <a:cubicBezTo>
                    <a:pt x="7189" y="12379"/>
                    <a:pt x="6221" y="14473"/>
                    <a:pt x="5320" y="16590"/>
                  </a:cubicBezTo>
                  <a:cubicBezTo>
                    <a:pt x="4825" y="17783"/>
                    <a:pt x="4352" y="18999"/>
                    <a:pt x="3834" y="20215"/>
                  </a:cubicBezTo>
                  <a:cubicBezTo>
                    <a:pt x="3817" y="20286"/>
                    <a:pt x="3869" y="20371"/>
                    <a:pt x="3924" y="20371"/>
                  </a:cubicBezTo>
                  <a:cubicBezTo>
                    <a:pt x="3940" y="20371"/>
                    <a:pt x="3955" y="20365"/>
                    <a:pt x="3969" y="20350"/>
                  </a:cubicBezTo>
                  <a:cubicBezTo>
                    <a:pt x="4983" y="19742"/>
                    <a:pt x="5996" y="19112"/>
                    <a:pt x="6942" y="18391"/>
                  </a:cubicBezTo>
                  <a:cubicBezTo>
                    <a:pt x="7797" y="17671"/>
                    <a:pt x="8540" y="16860"/>
                    <a:pt x="9148" y="15914"/>
                  </a:cubicBezTo>
                  <a:cubicBezTo>
                    <a:pt x="10432" y="13933"/>
                    <a:pt x="11017" y="11591"/>
                    <a:pt x="11265" y="9272"/>
                  </a:cubicBezTo>
                  <a:cubicBezTo>
                    <a:pt x="11400" y="8101"/>
                    <a:pt x="11468" y="6952"/>
                    <a:pt x="11490" y="5804"/>
                  </a:cubicBezTo>
                  <a:cubicBezTo>
                    <a:pt x="11513" y="5669"/>
                    <a:pt x="11558" y="5556"/>
                    <a:pt x="11580" y="5398"/>
                  </a:cubicBezTo>
                  <a:cubicBezTo>
                    <a:pt x="12278" y="6840"/>
                    <a:pt x="12909" y="8303"/>
                    <a:pt x="13404" y="9834"/>
                  </a:cubicBezTo>
                  <a:cubicBezTo>
                    <a:pt x="13292" y="11636"/>
                    <a:pt x="12031" y="13100"/>
                    <a:pt x="10995" y="14496"/>
                  </a:cubicBezTo>
                  <a:cubicBezTo>
                    <a:pt x="9824" y="16027"/>
                    <a:pt x="8878" y="17716"/>
                    <a:pt x="7955" y="19359"/>
                  </a:cubicBezTo>
                  <a:lnTo>
                    <a:pt x="6266" y="22399"/>
                  </a:lnTo>
                  <a:cubicBezTo>
                    <a:pt x="6232" y="22450"/>
                    <a:pt x="6275" y="22513"/>
                    <a:pt x="6326" y="22513"/>
                  </a:cubicBezTo>
                  <a:cubicBezTo>
                    <a:pt x="6344" y="22513"/>
                    <a:pt x="6362" y="22506"/>
                    <a:pt x="6379" y="22489"/>
                  </a:cubicBezTo>
                  <a:cubicBezTo>
                    <a:pt x="8068" y="21454"/>
                    <a:pt x="9644" y="20125"/>
                    <a:pt x="10837" y="18571"/>
                  </a:cubicBezTo>
                  <a:cubicBezTo>
                    <a:pt x="12076" y="16973"/>
                    <a:pt x="13021" y="15126"/>
                    <a:pt x="13427" y="13122"/>
                  </a:cubicBezTo>
                  <a:cubicBezTo>
                    <a:pt x="13607" y="12311"/>
                    <a:pt x="13697" y="11456"/>
                    <a:pt x="13697" y="10645"/>
                  </a:cubicBezTo>
                  <a:lnTo>
                    <a:pt x="13765" y="10893"/>
                  </a:lnTo>
                  <a:cubicBezTo>
                    <a:pt x="14418" y="13167"/>
                    <a:pt x="14823" y="15509"/>
                    <a:pt x="14958" y="17873"/>
                  </a:cubicBezTo>
                  <a:cubicBezTo>
                    <a:pt x="12368" y="19112"/>
                    <a:pt x="10027" y="20913"/>
                    <a:pt x="8180" y="23120"/>
                  </a:cubicBezTo>
                  <a:cubicBezTo>
                    <a:pt x="7640" y="23728"/>
                    <a:pt x="7122" y="24403"/>
                    <a:pt x="6671" y="25079"/>
                  </a:cubicBezTo>
                  <a:cubicBezTo>
                    <a:pt x="6635" y="25153"/>
                    <a:pt x="6703" y="25226"/>
                    <a:pt x="6778" y="25226"/>
                  </a:cubicBezTo>
                  <a:cubicBezTo>
                    <a:pt x="6795" y="25226"/>
                    <a:pt x="6813" y="25222"/>
                    <a:pt x="6829" y="25214"/>
                  </a:cubicBezTo>
                  <a:cubicBezTo>
                    <a:pt x="9531" y="23998"/>
                    <a:pt x="12076" y="22309"/>
                    <a:pt x="13922" y="19900"/>
                  </a:cubicBezTo>
                  <a:cubicBezTo>
                    <a:pt x="14328" y="19382"/>
                    <a:pt x="14710" y="18774"/>
                    <a:pt x="14981" y="18189"/>
                  </a:cubicBezTo>
                  <a:lnTo>
                    <a:pt x="14981" y="18189"/>
                  </a:lnTo>
                  <a:cubicBezTo>
                    <a:pt x="15048" y="19585"/>
                    <a:pt x="15003" y="20981"/>
                    <a:pt x="14890" y="22377"/>
                  </a:cubicBezTo>
                  <a:cubicBezTo>
                    <a:pt x="13607" y="22895"/>
                    <a:pt x="12391" y="23458"/>
                    <a:pt x="11220" y="24201"/>
                  </a:cubicBezTo>
                  <a:cubicBezTo>
                    <a:pt x="10004" y="24989"/>
                    <a:pt x="8878" y="25935"/>
                    <a:pt x="7887" y="26970"/>
                  </a:cubicBezTo>
                  <a:cubicBezTo>
                    <a:pt x="7324" y="27556"/>
                    <a:pt x="6852" y="28209"/>
                    <a:pt x="6334" y="28884"/>
                  </a:cubicBezTo>
                  <a:cubicBezTo>
                    <a:pt x="6297" y="28958"/>
                    <a:pt x="6320" y="29032"/>
                    <a:pt x="6391" y="29032"/>
                  </a:cubicBezTo>
                  <a:cubicBezTo>
                    <a:pt x="6407" y="29032"/>
                    <a:pt x="6426" y="29028"/>
                    <a:pt x="6446" y="29020"/>
                  </a:cubicBezTo>
                  <a:cubicBezTo>
                    <a:pt x="7122" y="28794"/>
                    <a:pt x="7775" y="28502"/>
                    <a:pt x="8428" y="28186"/>
                  </a:cubicBezTo>
                  <a:cubicBezTo>
                    <a:pt x="9081" y="27849"/>
                    <a:pt x="9689" y="27466"/>
                    <a:pt x="10319" y="27083"/>
                  </a:cubicBezTo>
                  <a:cubicBezTo>
                    <a:pt x="11490" y="26295"/>
                    <a:pt x="12616" y="25372"/>
                    <a:pt x="13607" y="24291"/>
                  </a:cubicBezTo>
                  <a:cubicBezTo>
                    <a:pt x="14080" y="23795"/>
                    <a:pt x="14508" y="23255"/>
                    <a:pt x="14890" y="22670"/>
                  </a:cubicBezTo>
                  <a:lnTo>
                    <a:pt x="14890" y="22670"/>
                  </a:lnTo>
                  <a:cubicBezTo>
                    <a:pt x="14868" y="22895"/>
                    <a:pt x="14845" y="23120"/>
                    <a:pt x="14845" y="23345"/>
                  </a:cubicBezTo>
                  <a:cubicBezTo>
                    <a:pt x="14733" y="24291"/>
                    <a:pt x="14598" y="25214"/>
                    <a:pt x="14395" y="26182"/>
                  </a:cubicBezTo>
                  <a:cubicBezTo>
                    <a:pt x="13832" y="26588"/>
                    <a:pt x="13202" y="26813"/>
                    <a:pt x="12594" y="27106"/>
                  </a:cubicBezTo>
                  <a:cubicBezTo>
                    <a:pt x="11963" y="27443"/>
                    <a:pt x="11355" y="27781"/>
                    <a:pt x="10770" y="28186"/>
                  </a:cubicBezTo>
                  <a:cubicBezTo>
                    <a:pt x="9576" y="28952"/>
                    <a:pt x="8473" y="29785"/>
                    <a:pt x="7437" y="30753"/>
                  </a:cubicBezTo>
                  <a:cubicBezTo>
                    <a:pt x="6852" y="31271"/>
                    <a:pt x="6266" y="31834"/>
                    <a:pt x="5748" y="32465"/>
                  </a:cubicBezTo>
                  <a:cubicBezTo>
                    <a:pt x="5709" y="32543"/>
                    <a:pt x="5738" y="32604"/>
                    <a:pt x="5820" y="32604"/>
                  </a:cubicBezTo>
                  <a:cubicBezTo>
                    <a:pt x="5832" y="32604"/>
                    <a:pt x="5846" y="32603"/>
                    <a:pt x="5861" y="32600"/>
                  </a:cubicBezTo>
                  <a:cubicBezTo>
                    <a:pt x="7279" y="32217"/>
                    <a:pt x="8563" y="31474"/>
                    <a:pt x="9756" y="30663"/>
                  </a:cubicBezTo>
                  <a:cubicBezTo>
                    <a:pt x="10927" y="29898"/>
                    <a:pt x="12008" y="28997"/>
                    <a:pt x="13021" y="28006"/>
                  </a:cubicBezTo>
                  <a:cubicBezTo>
                    <a:pt x="13494" y="27556"/>
                    <a:pt x="13922" y="27061"/>
                    <a:pt x="14328" y="26543"/>
                  </a:cubicBezTo>
                  <a:lnTo>
                    <a:pt x="14328" y="26543"/>
                  </a:lnTo>
                  <a:cubicBezTo>
                    <a:pt x="14305" y="26633"/>
                    <a:pt x="14305" y="26723"/>
                    <a:pt x="14282" y="26813"/>
                  </a:cubicBezTo>
                  <a:cubicBezTo>
                    <a:pt x="14035" y="27488"/>
                    <a:pt x="13720" y="28074"/>
                    <a:pt x="13292" y="28659"/>
                  </a:cubicBezTo>
                  <a:cubicBezTo>
                    <a:pt x="12841" y="29335"/>
                    <a:pt x="12301" y="29965"/>
                    <a:pt x="11806" y="30573"/>
                  </a:cubicBezTo>
                  <a:cubicBezTo>
                    <a:pt x="10702" y="31924"/>
                    <a:pt x="9644" y="33343"/>
                    <a:pt x="8788" y="34874"/>
                  </a:cubicBezTo>
                  <a:cubicBezTo>
                    <a:pt x="8338" y="35707"/>
                    <a:pt x="8000" y="36608"/>
                    <a:pt x="7842" y="37509"/>
                  </a:cubicBezTo>
                  <a:cubicBezTo>
                    <a:pt x="7814" y="37580"/>
                    <a:pt x="7867" y="37624"/>
                    <a:pt x="7921" y="37624"/>
                  </a:cubicBezTo>
                  <a:cubicBezTo>
                    <a:pt x="7952" y="37624"/>
                    <a:pt x="7984" y="37609"/>
                    <a:pt x="8000" y="37576"/>
                  </a:cubicBezTo>
                  <a:cubicBezTo>
                    <a:pt x="10139" y="35640"/>
                    <a:pt x="12143" y="33365"/>
                    <a:pt x="13269" y="30686"/>
                  </a:cubicBezTo>
                  <a:cubicBezTo>
                    <a:pt x="13539" y="30078"/>
                    <a:pt x="13742" y="29425"/>
                    <a:pt x="13877" y="28749"/>
                  </a:cubicBezTo>
                  <a:cubicBezTo>
                    <a:pt x="14102" y="28006"/>
                    <a:pt x="14305" y="27286"/>
                    <a:pt x="14508" y="26520"/>
                  </a:cubicBezTo>
                  <a:lnTo>
                    <a:pt x="14508" y="26520"/>
                  </a:lnTo>
                  <a:cubicBezTo>
                    <a:pt x="14485" y="29065"/>
                    <a:pt x="15116" y="31564"/>
                    <a:pt x="15836" y="33951"/>
                  </a:cubicBezTo>
                  <a:cubicBezTo>
                    <a:pt x="16061" y="34717"/>
                    <a:pt x="16309" y="35437"/>
                    <a:pt x="16534" y="36203"/>
                  </a:cubicBezTo>
                  <a:cubicBezTo>
                    <a:pt x="16546" y="36248"/>
                    <a:pt x="16579" y="36270"/>
                    <a:pt x="16613" y="36270"/>
                  </a:cubicBezTo>
                  <a:cubicBezTo>
                    <a:pt x="16647" y="36270"/>
                    <a:pt x="16681" y="36248"/>
                    <a:pt x="16692" y="36203"/>
                  </a:cubicBezTo>
                  <a:cubicBezTo>
                    <a:pt x="16985" y="34829"/>
                    <a:pt x="16985" y="33365"/>
                    <a:pt x="16782" y="31947"/>
                  </a:cubicBezTo>
                  <a:cubicBezTo>
                    <a:pt x="16579" y="30596"/>
                    <a:pt x="16129" y="29335"/>
                    <a:pt x="15634" y="28074"/>
                  </a:cubicBezTo>
                  <a:cubicBezTo>
                    <a:pt x="15341" y="27376"/>
                    <a:pt x="15003" y="26700"/>
                    <a:pt x="14710" y="25980"/>
                  </a:cubicBezTo>
                  <a:lnTo>
                    <a:pt x="14710" y="25935"/>
                  </a:lnTo>
                  <a:cubicBezTo>
                    <a:pt x="14710" y="25867"/>
                    <a:pt x="14665" y="25845"/>
                    <a:pt x="14643" y="25845"/>
                  </a:cubicBezTo>
                  <a:cubicBezTo>
                    <a:pt x="14778" y="25237"/>
                    <a:pt x="14890" y="24629"/>
                    <a:pt x="14981" y="24021"/>
                  </a:cubicBezTo>
                  <a:cubicBezTo>
                    <a:pt x="15071" y="23480"/>
                    <a:pt x="15116" y="22985"/>
                    <a:pt x="15183" y="22444"/>
                  </a:cubicBezTo>
                  <a:cubicBezTo>
                    <a:pt x="15472" y="22964"/>
                    <a:pt x="15665" y="23524"/>
                    <a:pt x="15822" y="24099"/>
                  </a:cubicBezTo>
                  <a:lnTo>
                    <a:pt x="15822" y="24099"/>
                  </a:lnTo>
                  <a:cubicBezTo>
                    <a:pt x="15687" y="23556"/>
                    <a:pt x="15490" y="23036"/>
                    <a:pt x="15251" y="22557"/>
                  </a:cubicBezTo>
                  <a:lnTo>
                    <a:pt x="15251" y="22557"/>
                  </a:lnTo>
                  <a:cubicBezTo>
                    <a:pt x="16940" y="24471"/>
                    <a:pt x="17998" y="26903"/>
                    <a:pt x="18201" y="29470"/>
                  </a:cubicBezTo>
                  <a:cubicBezTo>
                    <a:pt x="18243" y="30070"/>
                    <a:pt x="18225" y="30649"/>
                    <a:pt x="18204" y="31247"/>
                  </a:cubicBezTo>
                  <a:lnTo>
                    <a:pt x="18204" y="31247"/>
                  </a:lnTo>
                  <a:cubicBezTo>
                    <a:pt x="18242" y="31367"/>
                    <a:pt x="18279" y="31488"/>
                    <a:pt x="18313" y="31609"/>
                  </a:cubicBezTo>
                  <a:cubicBezTo>
                    <a:pt x="18324" y="31651"/>
                    <a:pt x="18354" y="31669"/>
                    <a:pt x="18383" y="31669"/>
                  </a:cubicBezTo>
                  <a:cubicBezTo>
                    <a:pt x="18416" y="31669"/>
                    <a:pt x="18448" y="31645"/>
                    <a:pt x="18448" y="31609"/>
                  </a:cubicBezTo>
                  <a:cubicBezTo>
                    <a:pt x="18651" y="30326"/>
                    <a:pt x="18493" y="28907"/>
                    <a:pt x="18223" y="27623"/>
                  </a:cubicBezTo>
                  <a:cubicBezTo>
                    <a:pt x="17908" y="26295"/>
                    <a:pt x="17367" y="25034"/>
                    <a:pt x="16647" y="23886"/>
                  </a:cubicBezTo>
                  <a:cubicBezTo>
                    <a:pt x="16242" y="23233"/>
                    <a:pt x="15746" y="22647"/>
                    <a:pt x="15228" y="22107"/>
                  </a:cubicBezTo>
                  <a:cubicBezTo>
                    <a:pt x="15341" y="20846"/>
                    <a:pt x="15386" y="19540"/>
                    <a:pt x="15318" y="18279"/>
                  </a:cubicBezTo>
                  <a:lnTo>
                    <a:pt x="15318" y="18279"/>
                  </a:lnTo>
                  <a:cubicBezTo>
                    <a:pt x="15521" y="18842"/>
                    <a:pt x="15746" y="19382"/>
                    <a:pt x="15971" y="19900"/>
                  </a:cubicBezTo>
                  <a:cubicBezTo>
                    <a:pt x="16287" y="20620"/>
                    <a:pt x="16647" y="21319"/>
                    <a:pt x="17007" y="21994"/>
                  </a:cubicBezTo>
                  <a:cubicBezTo>
                    <a:pt x="17367" y="22670"/>
                    <a:pt x="17795" y="23345"/>
                    <a:pt x="18223" y="23998"/>
                  </a:cubicBezTo>
                  <a:cubicBezTo>
                    <a:pt x="18616" y="24587"/>
                    <a:pt x="19026" y="25142"/>
                    <a:pt x="19423" y="25708"/>
                  </a:cubicBezTo>
                  <a:lnTo>
                    <a:pt x="19423" y="25708"/>
                  </a:lnTo>
                  <a:cubicBezTo>
                    <a:pt x="19097" y="25236"/>
                    <a:pt x="18755" y="24775"/>
                    <a:pt x="18448" y="24291"/>
                  </a:cubicBezTo>
                  <a:cubicBezTo>
                    <a:pt x="17570" y="22985"/>
                    <a:pt x="16827" y="21589"/>
                    <a:pt x="16174" y="20193"/>
                  </a:cubicBezTo>
                  <a:cubicBezTo>
                    <a:pt x="15836" y="19427"/>
                    <a:pt x="15476" y="18639"/>
                    <a:pt x="15183" y="17851"/>
                  </a:cubicBezTo>
                  <a:lnTo>
                    <a:pt x="15183" y="17851"/>
                  </a:lnTo>
                  <a:cubicBezTo>
                    <a:pt x="16377" y="18706"/>
                    <a:pt x="17210" y="19967"/>
                    <a:pt x="17975" y="21206"/>
                  </a:cubicBezTo>
                  <a:cubicBezTo>
                    <a:pt x="18876" y="22602"/>
                    <a:pt x="19777" y="24043"/>
                    <a:pt x="20317" y="25642"/>
                  </a:cubicBezTo>
                  <a:cubicBezTo>
                    <a:pt x="20565" y="26430"/>
                    <a:pt x="20723" y="27218"/>
                    <a:pt x="20790" y="28051"/>
                  </a:cubicBezTo>
                  <a:cubicBezTo>
                    <a:pt x="20611" y="27707"/>
                    <a:pt x="20433" y="27362"/>
                    <a:pt x="20246" y="27026"/>
                  </a:cubicBezTo>
                  <a:lnTo>
                    <a:pt x="20246" y="27026"/>
                  </a:lnTo>
                  <a:cubicBezTo>
                    <a:pt x="20486" y="27476"/>
                    <a:pt x="20702" y="27940"/>
                    <a:pt x="20925" y="28412"/>
                  </a:cubicBezTo>
                  <a:cubicBezTo>
                    <a:pt x="20940" y="28442"/>
                    <a:pt x="20963" y="28454"/>
                    <a:pt x="20986" y="28454"/>
                  </a:cubicBezTo>
                  <a:cubicBezTo>
                    <a:pt x="21033" y="28454"/>
                    <a:pt x="21083" y="28404"/>
                    <a:pt x="21083" y="28344"/>
                  </a:cubicBezTo>
                  <a:cubicBezTo>
                    <a:pt x="21083" y="26655"/>
                    <a:pt x="20475" y="25034"/>
                    <a:pt x="19709" y="23548"/>
                  </a:cubicBezTo>
                  <a:cubicBezTo>
                    <a:pt x="19326" y="22760"/>
                    <a:pt x="18831" y="22017"/>
                    <a:pt x="18381" y="21296"/>
                  </a:cubicBezTo>
                  <a:cubicBezTo>
                    <a:pt x="17975" y="20643"/>
                    <a:pt x="17570" y="19967"/>
                    <a:pt x="17097" y="19337"/>
                  </a:cubicBezTo>
                  <a:cubicBezTo>
                    <a:pt x="16579" y="18661"/>
                    <a:pt x="15994" y="18076"/>
                    <a:pt x="15296" y="17603"/>
                  </a:cubicBezTo>
                  <a:cubicBezTo>
                    <a:pt x="15228" y="16747"/>
                    <a:pt x="15161" y="15914"/>
                    <a:pt x="15048" y="15059"/>
                  </a:cubicBezTo>
                  <a:lnTo>
                    <a:pt x="15048" y="15059"/>
                  </a:lnTo>
                  <a:cubicBezTo>
                    <a:pt x="15949" y="16297"/>
                    <a:pt x="16849" y="17536"/>
                    <a:pt x="17908" y="18639"/>
                  </a:cubicBezTo>
                  <a:cubicBezTo>
                    <a:pt x="18471" y="19224"/>
                    <a:pt x="19101" y="19787"/>
                    <a:pt x="19732" y="20283"/>
                  </a:cubicBezTo>
                  <a:cubicBezTo>
                    <a:pt x="20009" y="20483"/>
                    <a:pt x="20302" y="20667"/>
                    <a:pt x="20601" y="20844"/>
                  </a:cubicBezTo>
                  <a:lnTo>
                    <a:pt x="20601" y="20844"/>
                  </a:lnTo>
                  <a:cubicBezTo>
                    <a:pt x="20405" y="20717"/>
                    <a:pt x="20212" y="20584"/>
                    <a:pt x="20024" y="20440"/>
                  </a:cubicBezTo>
                  <a:cubicBezTo>
                    <a:pt x="18673" y="19495"/>
                    <a:pt x="17570" y="18279"/>
                    <a:pt x="16557" y="16973"/>
                  </a:cubicBezTo>
                  <a:cubicBezTo>
                    <a:pt x="16061" y="16342"/>
                    <a:pt x="15543" y="15667"/>
                    <a:pt x="15071" y="14946"/>
                  </a:cubicBezTo>
                  <a:lnTo>
                    <a:pt x="15071" y="14946"/>
                  </a:lnTo>
                  <a:cubicBezTo>
                    <a:pt x="18110" y="16117"/>
                    <a:pt x="20813" y="18144"/>
                    <a:pt x="22682" y="20778"/>
                  </a:cubicBezTo>
                  <a:cubicBezTo>
                    <a:pt x="23137" y="21450"/>
                    <a:pt x="23508" y="22163"/>
                    <a:pt x="23897" y="22859"/>
                  </a:cubicBezTo>
                  <a:lnTo>
                    <a:pt x="23897" y="22859"/>
                  </a:lnTo>
                  <a:cubicBezTo>
                    <a:pt x="24005" y="22949"/>
                    <a:pt x="24111" y="23044"/>
                    <a:pt x="24213" y="23142"/>
                  </a:cubicBezTo>
                  <a:cubicBezTo>
                    <a:pt x="24233" y="23163"/>
                    <a:pt x="24254" y="23171"/>
                    <a:pt x="24272" y="23171"/>
                  </a:cubicBezTo>
                  <a:cubicBezTo>
                    <a:pt x="24313" y="23171"/>
                    <a:pt x="24341" y="23129"/>
                    <a:pt x="24325" y="23097"/>
                  </a:cubicBezTo>
                  <a:cubicBezTo>
                    <a:pt x="24010" y="22309"/>
                    <a:pt x="23605" y="21566"/>
                    <a:pt x="23109" y="20868"/>
                  </a:cubicBezTo>
                  <a:cubicBezTo>
                    <a:pt x="22637" y="20170"/>
                    <a:pt x="22141" y="19517"/>
                    <a:pt x="21533" y="18887"/>
                  </a:cubicBezTo>
                  <a:cubicBezTo>
                    <a:pt x="20385" y="17648"/>
                    <a:pt x="19034" y="16567"/>
                    <a:pt x="17525" y="15734"/>
                  </a:cubicBezTo>
                  <a:cubicBezTo>
                    <a:pt x="16737" y="15329"/>
                    <a:pt x="15881" y="14991"/>
                    <a:pt x="15048" y="14698"/>
                  </a:cubicBezTo>
                  <a:cubicBezTo>
                    <a:pt x="15048" y="14698"/>
                    <a:pt x="15048" y="14676"/>
                    <a:pt x="15003" y="14676"/>
                  </a:cubicBezTo>
                  <a:cubicBezTo>
                    <a:pt x="14981" y="14653"/>
                    <a:pt x="14981" y="14653"/>
                    <a:pt x="14958" y="14653"/>
                  </a:cubicBezTo>
                  <a:cubicBezTo>
                    <a:pt x="14733" y="13100"/>
                    <a:pt x="14373" y="11546"/>
                    <a:pt x="13922" y="10037"/>
                  </a:cubicBezTo>
                  <a:lnTo>
                    <a:pt x="13922" y="10037"/>
                  </a:lnTo>
                  <a:cubicBezTo>
                    <a:pt x="13982" y="10122"/>
                    <a:pt x="14042" y="10206"/>
                    <a:pt x="14104" y="10290"/>
                  </a:cubicBezTo>
                  <a:lnTo>
                    <a:pt x="14104" y="10290"/>
                  </a:lnTo>
                  <a:cubicBezTo>
                    <a:pt x="13981" y="10120"/>
                    <a:pt x="13861" y="9945"/>
                    <a:pt x="13742" y="9767"/>
                  </a:cubicBezTo>
                  <a:lnTo>
                    <a:pt x="13742" y="9767"/>
                  </a:lnTo>
                  <a:cubicBezTo>
                    <a:pt x="15048" y="10713"/>
                    <a:pt x="16669" y="11073"/>
                    <a:pt x="18065" y="11794"/>
                  </a:cubicBezTo>
                  <a:cubicBezTo>
                    <a:pt x="19574" y="12582"/>
                    <a:pt x="20948" y="13595"/>
                    <a:pt x="22164" y="14811"/>
                  </a:cubicBezTo>
                  <a:cubicBezTo>
                    <a:pt x="22674" y="15300"/>
                    <a:pt x="23110" y="15845"/>
                    <a:pt x="23522" y="16379"/>
                  </a:cubicBezTo>
                  <a:lnTo>
                    <a:pt x="23522" y="16379"/>
                  </a:lnTo>
                  <a:cubicBezTo>
                    <a:pt x="23757" y="16558"/>
                    <a:pt x="23976" y="16754"/>
                    <a:pt x="24168" y="16973"/>
                  </a:cubicBezTo>
                  <a:cubicBezTo>
                    <a:pt x="24181" y="17000"/>
                    <a:pt x="24203" y="17010"/>
                    <a:pt x="24226" y="17010"/>
                  </a:cubicBezTo>
                  <a:cubicBezTo>
                    <a:pt x="24278" y="17010"/>
                    <a:pt x="24334" y="16952"/>
                    <a:pt x="24303" y="16905"/>
                  </a:cubicBezTo>
                  <a:cubicBezTo>
                    <a:pt x="23875" y="16162"/>
                    <a:pt x="23312" y="15486"/>
                    <a:pt x="22749" y="14878"/>
                  </a:cubicBezTo>
                  <a:cubicBezTo>
                    <a:pt x="22164" y="14225"/>
                    <a:pt x="21511" y="13662"/>
                    <a:pt x="20835" y="13122"/>
                  </a:cubicBezTo>
                  <a:cubicBezTo>
                    <a:pt x="20182" y="12627"/>
                    <a:pt x="19484" y="12176"/>
                    <a:pt x="18763" y="11771"/>
                  </a:cubicBezTo>
                  <a:cubicBezTo>
                    <a:pt x="17998" y="11343"/>
                    <a:pt x="17187" y="11050"/>
                    <a:pt x="16332" y="10735"/>
                  </a:cubicBezTo>
                  <a:cubicBezTo>
                    <a:pt x="15431" y="10397"/>
                    <a:pt x="14530" y="10060"/>
                    <a:pt x="13765" y="9497"/>
                  </a:cubicBezTo>
                  <a:cubicBezTo>
                    <a:pt x="13742" y="9474"/>
                    <a:pt x="13742" y="9429"/>
                    <a:pt x="13720" y="9407"/>
                  </a:cubicBezTo>
                  <a:cubicBezTo>
                    <a:pt x="13314" y="8168"/>
                    <a:pt x="12819" y="6952"/>
                    <a:pt x="12278" y="5781"/>
                  </a:cubicBezTo>
                  <a:cubicBezTo>
                    <a:pt x="12166" y="5556"/>
                    <a:pt x="12076" y="5353"/>
                    <a:pt x="11963" y="5128"/>
                  </a:cubicBezTo>
                  <a:lnTo>
                    <a:pt x="11963" y="5128"/>
                  </a:lnTo>
                  <a:cubicBezTo>
                    <a:pt x="14418" y="7740"/>
                    <a:pt x="17638" y="9992"/>
                    <a:pt x="21285" y="10420"/>
                  </a:cubicBezTo>
                  <a:cubicBezTo>
                    <a:pt x="21802" y="10482"/>
                    <a:pt x="22332" y="10511"/>
                    <a:pt x="22866" y="10511"/>
                  </a:cubicBezTo>
                  <a:cubicBezTo>
                    <a:pt x="23488" y="10511"/>
                    <a:pt x="24113" y="10472"/>
                    <a:pt x="24726" y="10401"/>
                  </a:cubicBezTo>
                  <a:lnTo>
                    <a:pt x="24726" y="10401"/>
                  </a:lnTo>
                  <a:cubicBezTo>
                    <a:pt x="24721" y="10367"/>
                    <a:pt x="24712" y="10309"/>
                    <a:pt x="24663" y="10285"/>
                  </a:cubicBezTo>
                  <a:cubicBezTo>
                    <a:pt x="23199" y="9181"/>
                    <a:pt x="21668" y="8191"/>
                    <a:pt x="19934" y="7515"/>
                  </a:cubicBezTo>
                  <a:cubicBezTo>
                    <a:pt x="19101" y="7177"/>
                    <a:pt x="18201" y="6930"/>
                    <a:pt x="17300" y="6727"/>
                  </a:cubicBezTo>
                  <a:cubicBezTo>
                    <a:pt x="16287" y="6547"/>
                    <a:pt x="15251" y="6434"/>
                    <a:pt x="14260" y="6142"/>
                  </a:cubicBezTo>
                  <a:cubicBezTo>
                    <a:pt x="13787" y="6006"/>
                    <a:pt x="13337" y="5804"/>
                    <a:pt x="12886" y="5556"/>
                  </a:cubicBezTo>
                  <a:cubicBezTo>
                    <a:pt x="12616" y="5421"/>
                    <a:pt x="12368" y="5218"/>
                    <a:pt x="12143" y="5016"/>
                  </a:cubicBezTo>
                  <a:cubicBezTo>
                    <a:pt x="11918" y="4813"/>
                    <a:pt x="11670" y="4655"/>
                    <a:pt x="11468" y="4408"/>
                  </a:cubicBezTo>
                  <a:cubicBezTo>
                    <a:pt x="11310" y="4183"/>
                    <a:pt x="11198" y="3890"/>
                    <a:pt x="11040" y="3642"/>
                  </a:cubicBezTo>
                  <a:cubicBezTo>
                    <a:pt x="10905" y="3349"/>
                    <a:pt x="10702" y="3102"/>
                    <a:pt x="10567" y="2831"/>
                  </a:cubicBezTo>
                  <a:cubicBezTo>
                    <a:pt x="10567" y="2786"/>
                    <a:pt x="10545" y="2786"/>
                    <a:pt x="10545" y="2764"/>
                  </a:cubicBezTo>
                  <a:lnTo>
                    <a:pt x="10545" y="2764"/>
                  </a:lnTo>
                  <a:cubicBezTo>
                    <a:pt x="11355" y="2876"/>
                    <a:pt x="12053" y="3304"/>
                    <a:pt x="12796" y="3665"/>
                  </a:cubicBezTo>
                  <a:cubicBezTo>
                    <a:pt x="13517" y="4070"/>
                    <a:pt x="14282" y="4363"/>
                    <a:pt x="15093" y="4633"/>
                  </a:cubicBezTo>
                  <a:cubicBezTo>
                    <a:pt x="16714" y="5128"/>
                    <a:pt x="18426" y="5376"/>
                    <a:pt x="20092" y="5534"/>
                  </a:cubicBezTo>
                  <a:cubicBezTo>
                    <a:pt x="21038" y="5601"/>
                    <a:pt x="22006" y="5669"/>
                    <a:pt x="22952" y="5759"/>
                  </a:cubicBezTo>
                  <a:cubicBezTo>
                    <a:pt x="23064" y="5759"/>
                    <a:pt x="23132" y="5646"/>
                    <a:pt x="23019" y="5556"/>
                  </a:cubicBezTo>
                  <a:cubicBezTo>
                    <a:pt x="21488" y="4633"/>
                    <a:pt x="19889" y="3845"/>
                    <a:pt x="18223" y="3214"/>
                  </a:cubicBezTo>
                  <a:cubicBezTo>
                    <a:pt x="16624" y="2606"/>
                    <a:pt x="14935" y="2178"/>
                    <a:pt x="13202" y="2088"/>
                  </a:cubicBezTo>
                  <a:cubicBezTo>
                    <a:pt x="12965" y="2077"/>
                    <a:pt x="12725" y="2069"/>
                    <a:pt x="12482" y="2069"/>
                  </a:cubicBezTo>
                  <a:cubicBezTo>
                    <a:pt x="11756" y="2069"/>
                    <a:pt x="11017" y="2145"/>
                    <a:pt x="10342" y="2449"/>
                  </a:cubicBezTo>
                  <a:cubicBezTo>
                    <a:pt x="10117" y="2088"/>
                    <a:pt x="9892" y="1751"/>
                    <a:pt x="9666" y="1390"/>
                  </a:cubicBezTo>
                  <a:cubicBezTo>
                    <a:pt x="9351" y="917"/>
                    <a:pt x="9013" y="467"/>
                    <a:pt x="8631" y="39"/>
                  </a:cubicBezTo>
                  <a:cubicBezTo>
                    <a:pt x="8603" y="12"/>
                    <a:pt x="8575" y="1"/>
                    <a:pt x="854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16"/>
            <p:cNvSpPr/>
            <p:nvPr/>
          </p:nvSpPr>
          <p:spPr>
            <a:xfrm rot="9000748">
              <a:off x="6595174" y="4220715"/>
              <a:ext cx="2254330" cy="851635"/>
            </a:xfrm>
            <a:custGeom>
              <a:avLst/>
              <a:gdLst/>
              <a:ahLst/>
              <a:cxnLst/>
              <a:rect l="l" t="t" r="r" b="b"/>
              <a:pathLst>
                <a:path w="60488" h="22851" extrusionOk="0">
                  <a:moveTo>
                    <a:pt x="45" y="1"/>
                  </a:moveTo>
                  <a:cubicBezTo>
                    <a:pt x="23" y="1"/>
                    <a:pt x="0" y="18"/>
                    <a:pt x="0" y="52"/>
                  </a:cubicBezTo>
                  <a:cubicBezTo>
                    <a:pt x="315" y="2078"/>
                    <a:pt x="856" y="4127"/>
                    <a:pt x="2004" y="5839"/>
                  </a:cubicBezTo>
                  <a:cubicBezTo>
                    <a:pt x="2567" y="6649"/>
                    <a:pt x="3243" y="7392"/>
                    <a:pt x="4098" y="7933"/>
                  </a:cubicBezTo>
                  <a:cubicBezTo>
                    <a:pt x="5067" y="8541"/>
                    <a:pt x="6237" y="8856"/>
                    <a:pt x="7386" y="8946"/>
                  </a:cubicBezTo>
                  <a:cubicBezTo>
                    <a:pt x="7633" y="8960"/>
                    <a:pt x="7880" y="8966"/>
                    <a:pt x="8128" y="8966"/>
                  </a:cubicBezTo>
                  <a:cubicBezTo>
                    <a:pt x="9103" y="8966"/>
                    <a:pt x="10083" y="8869"/>
                    <a:pt x="11034" y="8743"/>
                  </a:cubicBezTo>
                  <a:cubicBezTo>
                    <a:pt x="12221" y="8577"/>
                    <a:pt x="13408" y="8333"/>
                    <a:pt x="14577" y="8333"/>
                  </a:cubicBezTo>
                  <a:cubicBezTo>
                    <a:pt x="14672" y="8333"/>
                    <a:pt x="14767" y="8335"/>
                    <a:pt x="14862" y="8338"/>
                  </a:cubicBezTo>
                  <a:cubicBezTo>
                    <a:pt x="16100" y="8406"/>
                    <a:pt x="17114" y="8901"/>
                    <a:pt x="17947" y="9847"/>
                  </a:cubicBezTo>
                  <a:cubicBezTo>
                    <a:pt x="18645" y="10657"/>
                    <a:pt x="19118" y="11603"/>
                    <a:pt x="19703" y="12481"/>
                  </a:cubicBezTo>
                  <a:cubicBezTo>
                    <a:pt x="20919" y="14305"/>
                    <a:pt x="22698" y="15656"/>
                    <a:pt x="24815" y="16309"/>
                  </a:cubicBezTo>
                  <a:cubicBezTo>
                    <a:pt x="25753" y="16597"/>
                    <a:pt x="26700" y="16697"/>
                    <a:pt x="27651" y="16697"/>
                  </a:cubicBezTo>
                  <a:cubicBezTo>
                    <a:pt x="29234" y="16697"/>
                    <a:pt x="30827" y="16419"/>
                    <a:pt x="32403" y="16264"/>
                  </a:cubicBezTo>
                  <a:cubicBezTo>
                    <a:pt x="32986" y="16195"/>
                    <a:pt x="33574" y="16152"/>
                    <a:pt x="34158" y="16152"/>
                  </a:cubicBezTo>
                  <a:cubicBezTo>
                    <a:pt x="34904" y="16152"/>
                    <a:pt x="35646" y="16223"/>
                    <a:pt x="36366" y="16399"/>
                  </a:cubicBezTo>
                  <a:cubicBezTo>
                    <a:pt x="37492" y="16670"/>
                    <a:pt x="38573" y="17165"/>
                    <a:pt x="39586" y="17751"/>
                  </a:cubicBezTo>
                  <a:cubicBezTo>
                    <a:pt x="41590" y="18921"/>
                    <a:pt x="43392" y="20430"/>
                    <a:pt x="45531" y="21398"/>
                  </a:cubicBezTo>
                  <a:cubicBezTo>
                    <a:pt x="47602" y="22372"/>
                    <a:pt x="49884" y="22851"/>
                    <a:pt x="52173" y="22851"/>
                  </a:cubicBezTo>
                  <a:cubicBezTo>
                    <a:pt x="54489" y="22851"/>
                    <a:pt x="56811" y="22361"/>
                    <a:pt x="58929" y="21398"/>
                  </a:cubicBezTo>
                  <a:cubicBezTo>
                    <a:pt x="59424" y="21173"/>
                    <a:pt x="59942" y="20903"/>
                    <a:pt x="60393" y="20610"/>
                  </a:cubicBezTo>
                  <a:cubicBezTo>
                    <a:pt x="60487" y="20516"/>
                    <a:pt x="60375" y="20342"/>
                    <a:pt x="60244" y="20342"/>
                  </a:cubicBezTo>
                  <a:cubicBezTo>
                    <a:pt x="60219" y="20342"/>
                    <a:pt x="60193" y="20348"/>
                    <a:pt x="60167" y="20363"/>
                  </a:cubicBezTo>
                  <a:cubicBezTo>
                    <a:pt x="58141" y="21556"/>
                    <a:pt x="55934" y="22344"/>
                    <a:pt x="53592" y="22569"/>
                  </a:cubicBezTo>
                  <a:cubicBezTo>
                    <a:pt x="53091" y="22618"/>
                    <a:pt x="52585" y="22643"/>
                    <a:pt x="52077" y="22643"/>
                  </a:cubicBezTo>
                  <a:cubicBezTo>
                    <a:pt x="50262" y="22643"/>
                    <a:pt x="48431" y="22330"/>
                    <a:pt x="46724" y="21714"/>
                  </a:cubicBezTo>
                  <a:cubicBezTo>
                    <a:pt x="44563" y="20926"/>
                    <a:pt x="42716" y="19552"/>
                    <a:pt x="40802" y="18291"/>
                  </a:cubicBezTo>
                  <a:cubicBezTo>
                    <a:pt x="38888" y="17007"/>
                    <a:pt x="36884" y="15994"/>
                    <a:pt x="34542" y="15927"/>
                  </a:cubicBezTo>
                  <a:cubicBezTo>
                    <a:pt x="34367" y="15919"/>
                    <a:pt x="34191" y="15915"/>
                    <a:pt x="34016" y="15915"/>
                  </a:cubicBezTo>
                  <a:cubicBezTo>
                    <a:pt x="31884" y="15915"/>
                    <a:pt x="29778" y="16433"/>
                    <a:pt x="27650" y="16433"/>
                  </a:cubicBezTo>
                  <a:cubicBezTo>
                    <a:pt x="27351" y="16433"/>
                    <a:pt x="27051" y="16423"/>
                    <a:pt x="26751" y="16399"/>
                  </a:cubicBezTo>
                  <a:cubicBezTo>
                    <a:pt x="24477" y="16219"/>
                    <a:pt x="22293" y="15183"/>
                    <a:pt x="20761" y="13495"/>
                  </a:cubicBezTo>
                  <a:cubicBezTo>
                    <a:pt x="19410" y="12008"/>
                    <a:pt x="18735" y="9869"/>
                    <a:pt x="17001" y="8743"/>
                  </a:cubicBezTo>
                  <a:cubicBezTo>
                    <a:pt x="16232" y="8225"/>
                    <a:pt x="15308" y="8090"/>
                    <a:pt x="14385" y="8090"/>
                  </a:cubicBezTo>
                  <a:cubicBezTo>
                    <a:pt x="14145" y="8090"/>
                    <a:pt x="13905" y="8099"/>
                    <a:pt x="13668" y="8113"/>
                  </a:cubicBezTo>
                  <a:cubicBezTo>
                    <a:pt x="12430" y="8226"/>
                    <a:pt x="11214" y="8451"/>
                    <a:pt x="9975" y="8563"/>
                  </a:cubicBezTo>
                  <a:cubicBezTo>
                    <a:pt x="9418" y="8627"/>
                    <a:pt x="8855" y="8666"/>
                    <a:pt x="8296" y="8666"/>
                  </a:cubicBezTo>
                  <a:cubicBezTo>
                    <a:pt x="6487" y="8666"/>
                    <a:pt x="4721" y="8260"/>
                    <a:pt x="3310" y="6987"/>
                  </a:cubicBezTo>
                  <a:cubicBezTo>
                    <a:pt x="1756" y="5613"/>
                    <a:pt x="946" y="3564"/>
                    <a:pt x="428" y="1628"/>
                  </a:cubicBezTo>
                  <a:cubicBezTo>
                    <a:pt x="293" y="1110"/>
                    <a:pt x="203" y="569"/>
                    <a:pt x="90" y="52"/>
                  </a:cubicBezTo>
                  <a:cubicBezTo>
                    <a:pt x="90" y="18"/>
                    <a:pt x="68" y="1"/>
                    <a:pt x="4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16"/>
            <p:cNvSpPr/>
            <p:nvPr/>
          </p:nvSpPr>
          <p:spPr>
            <a:xfrm>
              <a:off x="242053" y="227597"/>
              <a:ext cx="1526026" cy="695121"/>
            </a:xfrm>
            <a:custGeom>
              <a:avLst/>
              <a:gdLst/>
              <a:ahLst/>
              <a:cxnLst/>
              <a:rect l="l" t="t" r="r" b="b"/>
              <a:pathLst>
                <a:path w="60003" h="27332" extrusionOk="0">
                  <a:moveTo>
                    <a:pt x="59807" y="1"/>
                  </a:moveTo>
                  <a:cubicBezTo>
                    <a:pt x="59772" y="1"/>
                    <a:pt x="59737" y="16"/>
                    <a:pt x="59712" y="53"/>
                  </a:cubicBezTo>
                  <a:cubicBezTo>
                    <a:pt x="57055" y="3498"/>
                    <a:pt x="53475" y="6043"/>
                    <a:pt x="49241" y="7169"/>
                  </a:cubicBezTo>
                  <a:cubicBezTo>
                    <a:pt x="48183" y="7461"/>
                    <a:pt x="47080" y="7641"/>
                    <a:pt x="45954" y="7731"/>
                  </a:cubicBezTo>
                  <a:cubicBezTo>
                    <a:pt x="44670" y="7844"/>
                    <a:pt x="43342" y="7844"/>
                    <a:pt x="42036" y="7979"/>
                  </a:cubicBezTo>
                  <a:cubicBezTo>
                    <a:pt x="39874" y="8204"/>
                    <a:pt x="37915" y="8925"/>
                    <a:pt x="36069" y="10096"/>
                  </a:cubicBezTo>
                  <a:cubicBezTo>
                    <a:pt x="32466" y="12438"/>
                    <a:pt x="29831" y="15950"/>
                    <a:pt x="26724" y="18878"/>
                  </a:cubicBezTo>
                  <a:cubicBezTo>
                    <a:pt x="23346" y="22030"/>
                    <a:pt x="19450" y="24755"/>
                    <a:pt x="14969" y="26173"/>
                  </a:cubicBezTo>
                  <a:cubicBezTo>
                    <a:pt x="12999" y="26792"/>
                    <a:pt x="10897" y="27128"/>
                    <a:pt x="8795" y="27128"/>
                  </a:cubicBezTo>
                  <a:cubicBezTo>
                    <a:pt x="6307" y="27128"/>
                    <a:pt x="3819" y="26658"/>
                    <a:pt x="1549" y="25633"/>
                  </a:cubicBezTo>
                  <a:cubicBezTo>
                    <a:pt x="1031" y="25408"/>
                    <a:pt x="536" y="25160"/>
                    <a:pt x="40" y="24890"/>
                  </a:cubicBezTo>
                  <a:cubicBezTo>
                    <a:pt x="35" y="24879"/>
                    <a:pt x="29" y="24875"/>
                    <a:pt x="25" y="24875"/>
                  </a:cubicBezTo>
                  <a:cubicBezTo>
                    <a:pt x="9" y="24875"/>
                    <a:pt x="1" y="24918"/>
                    <a:pt x="18" y="24935"/>
                  </a:cubicBezTo>
                  <a:cubicBezTo>
                    <a:pt x="2676" y="26595"/>
                    <a:pt x="5733" y="27331"/>
                    <a:pt x="8816" y="27331"/>
                  </a:cubicBezTo>
                  <a:cubicBezTo>
                    <a:pt x="10251" y="27331"/>
                    <a:pt x="11692" y="27172"/>
                    <a:pt x="13100" y="26872"/>
                  </a:cubicBezTo>
                  <a:cubicBezTo>
                    <a:pt x="17627" y="25926"/>
                    <a:pt x="21747" y="23494"/>
                    <a:pt x="25260" y="20522"/>
                  </a:cubicBezTo>
                  <a:cubicBezTo>
                    <a:pt x="26994" y="19058"/>
                    <a:pt x="28570" y="17414"/>
                    <a:pt x="30101" y="15793"/>
                  </a:cubicBezTo>
                  <a:cubicBezTo>
                    <a:pt x="31610" y="14217"/>
                    <a:pt x="33096" y="12640"/>
                    <a:pt x="34808" y="11289"/>
                  </a:cubicBezTo>
                  <a:cubicBezTo>
                    <a:pt x="36474" y="9961"/>
                    <a:pt x="38388" y="8880"/>
                    <a:pt x="40460" y="8429"/>
                  </a:cubicBezTo>
                  <a:cubicBezTo>
                    <a:pt x="42982" y="7912"/>
                    <a:pt x="45594" y="8204"/>
                    <a:pt x="48116" y="7731"/>
                  </a:cubicBezTo>
                  <a:cubicBezTo>
                    <a:pt x="52304" y="6966"/>
                    <a:pt x="56312" y="4692"/>
                    <a:pt x="59037" y="1426"/>
                  </a:cubicBezTo>
                  <a:cubicBezTo>
                    <a:pt x="59374" y="1044"/>
                    <a:pt x="59667" y="616"/>
                    <a:pt x="59937" y="188"/>
                  </a:cubicBezTo>
                  <a:cubicBezTo>
                    <a:pt x="60003" y="106"/>
                    <a:pt x="59902" y="1"/>
                    <a:pt x="5980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16"/>
            <p:cNvSpPr/>
            <p:nvPr/>
          </p:nvSpPr>
          <p:spPr>
            <a:xfrm>
              <a:off x="7921326" y="2152412"/>
              <a:ext cx="1001161" cy="995418"/>
            </a:xfrm>
            <a:custGeom>
              <a:avLst/>
              <a:gdLst/>
              <a:ahLst/>
              <a:cxnLst/>
              <a:rect l="l" t="t" r="r" b="b"/>
              <a:pathLst>
                <a:path w="31730" h="31548" extrusionOk="0">
                  <a:moveTo>
                    <a:pt x="10563" y="193"/>
                  </a:moveTo>
                  <a:lnTo>
                    <a:pt x="11396" y="1882"/>
                  </a:lnTo>
                  <a:cubicBezTo>
                    <a:pt x="11644" y="2422"/>
                    <a:pt x="11914" y="2985"/>
                    <a:pt x="12207" y="3525"/>
                  </a:cubicBezTo>
                  <a:cubicBezTo>
                    <a:pt x="11276" y="3405"/>
                    <a:pt x="10325" y="3345"/>
                    <a:pt x="9368" y="3345"/>
                  </a:cubicBezTo>
                  <a:cubicBezTo>
                    <a:pt x="8889" y="3345"/>
                    <a:pt x="8409" y="3360"/>
                    <a:pt x="7928" y="3390"/>
                  </a:cubicBezTo>
                  <a:cubicBezTo>
                    <a:pt x="7230" y="3435"/>
                    <a:pt x="6510" y="3503"/>
                    <a:pt x="5789" y="3615"/>
                  </a:cubicBezTo>
                  <a:cubicBezTo>
                    <a:pt x="5496" y="3120"/>
                    <a:pt x="5204" y="2647"/>
                    <a:pt x="4934" y="2152"/>
                  </a:cubicBezTo>
                  <a:cubicBezTo>
                    <a:pt x="5406" y="1882"/>
                    <a:pt x="5902" y="1634"/>
                    <a:pt x="6442" y="1386"/>
                  </a:cubicBezTo>
                  <a:cubicBezTo>
                    <a:pt x="7681" y="801"/>
                    <a:pt x="8987" y="260"/>
                    <a:pt x="10383" y="193"/>
                  </a:cubicBezTo>
                  <a:close/>
                  <a:moveTo>
                    <a:pt x="10676" y="193"/>
                  </a:moveTo>
                  <a:cubicBezTo>
                    <a:pt x="12027" y="193"/>
                    <a:pt x="13378" y="485"/>
                    <a:pt x="14729" y="711"/>
                  </a:cubicBezTo>
                  <a:cubicBezTo>
                    <a:pt x="15539" y="846"/>
                    <a:pt x="16373" y="981"/>
                    <a:pt x="17206" y="1138"/>
                  </a:cubicBezTo>
                  <a:cubicBezTo>
                    <a:pt x="17363" y="1769"/>
                    <a:pt x="17498" y="2444"/>
                    <a:pt x="17656" y="3120"/>
                  </a:cubicBezTo>
                  <a:cubicBezTo>
                    <a:pt x="17724" y="3503"/>
                    <a:pt x="17791" y="3841"/>
                    <a:pt x="17836" y="4201"/>
                  </a:cubicBezTo>
                  <a:cubicBezTo>
                    <a:pt x="17881" y="4336"/>
                    <a:pt x="17904" y="4516"/>
                    <a:pt x="17926" y="4674"/>
                  </a:cubicBezTo>
                  <a:cubicBezTo>
                    <a:pt x="17926" y="4764"/>
                    <a:pt x="17949" y="4854"/>
                    <a:pt x="17949" y="4899"/>
                  </a:cubicBezTo>
                  <a:cubicBezTo>
                    <a:pt x="17949" y="4966"/>
                    <a:pt x="17994" y="4989"/>
                    <a:pt x="17994" y="5012"/>
                  </a:cubicBezTo>
                  <a:cubicBezTo>
                    <a:pt x="16192" y="4313"/>
                    <a:pt x="14278" y="3796"/>
                    <a:pt x="12364" y="3548"/>
                  </a:cubicBezTo>
                  <a:cubicBezTo>
                    <a:pt x="12139" y="2985"/>
                    <a:pt x="11801" y="2422"/>
                    <a:pt x="11509" y="1859"/>
                  </a:cubicBezTo>
                  <a:cubicBezTo>
                    <a:pt x="11238" y="1296"/>
                    <a:pt x="10946" y="756"/>
                    <a:pt x="10676" y="193"/>
                  </a:cubicBezTo>
                  <a:close/>
                  <a:moveTo>
                    <a:pt x="4821" y="2219"/>
                  </a:moveTo>
                  <a:cubicBezTo>
                    <a:pt x="5091" y="2715"/>
                    <a:pt x="5384" y="3188"/>
                    <a:pt x="5677" y="3638"/>
                  </a:cubicBezTo>
                  <a:cubicBezTo>
                    <a:pt x="5159" y="3728"/>
                    <a:pt x="4596" y="3841"/>
                    <a:pt x="4055" y="3953"/>
                  </a:cubicBezTo>
                  <a:cubicBezTo>
                    <a:pt x="2974" y="4201"/>
                    <a:pt x="1849" y="4516"/>
                    <a:pt x="880" y="5079"/>
                  </a:cubicBezTo>
                  <a:cubicBezTo>
                    <a:pt x="2029" y="3953"/>
                    <a:pt x="3380" y="3007"/>
                    <a:pt x="4821" y="2219"/>
                  </a:cubicBezTo>
                  <a:close/>
                  <a:moveTo>
                    <a:pt x="5496" y="3818"/>
                  </a:moveTo>
                  <a:cubicBezTo>
                    <a:pt x="4641" y="4494"/>
                    <a:pt x="3830" y="5214"/>
                    <a:pt x="3065" y="6002"/>
                  </a:cubicBezTo>
                  <a:cubicBezTo>
                    <a:pt x="2862" y="5867"/>
                    <a:pt x="2704" y="5687"/>
                    <a:pt x="2479" y="5552"/>
                  </a:cubicBezTo>
                  <a:cubicBezTo>
                    <a:pt x="2094" y="5340"/>
                    <a:pt x="1626" y="5227"/>
                    <a:pt x="1160" y="5227"/>
                  </a:cubicBezTo>
                  <a:cubicBezTo>
                    <a:pt x="1082" y="5227"/>
                    <a:pt x="1003" y="5230"/>
                    <a:pt x="925" y="5237"/>
                  </a:cubicBezTo>
                  <a:lnTo>
                    <a:pt x="880" y="5237"/>
                  </a:lnTo>
                  <a:cubicBezTo>
                    <a:pt x="1263" y="5034"/>
                    <a:pt x="1668" y="4854"/>
                    <a:pt x="2074" y="4696"/>
                  </a:cubicBezTo>
                  <a:cubicBezTo>
                    <a:pt x="2614" y="4516"/>
                    <a:pt x="3177" y="4336"/>
                    <a:pt x="3740" y="4201"/>
                  </a:cubicBezTo>
                  <a:cubicBezTo>
                    <a:pt x="4303" y="4066"/>
                    <a:pt x="4888" y="3908"/>
                    <a:pt x="5496" y="3818"/>
                  </a:cubicBezTo>
                  <a:close/>
                  <a:moveTo>
                    <a:pt x="17341" y="1183"/>
                  </a:moveTo>
                  <a:cubicBezTo>
                    <a:pt x="17881" y="1274"/>
                    <a:pt x="18399" y="1364"/>
                    <a:pt x="18962" y="1431"/>
                  </a:cubicBezTo>
                  <a:cubicBezTo>
                    <a:pt x="19615" y="1544"/>
                    <a:pt x="20291" y="1701"/>
                    <a:pt x="20876" y="1994"/>
                  </a:cubicBezTo>
                  <a:cubicBezTo>
                    <a:pt x="21349" y="2264"/>
                    <a:pt x="21732" y="2625"/>
                    <a:pt x="22092" y="3007"/>
                  </a:cubicBezTo>
                  <a:cubicBezTo>
                    <a:pt x="22115" y="3345"/>
                    <a:pt x="22115" y="3683"/>
                    <a:pt x="22115" y="4021"/>
                  </a:cubicBezTo>
                  <a:cubicBezTo>
                    <a:pt x="22137" y="4426"/>
                    <a:pt x="22137" y="4786"/>
                    <a:pt x="22182" y="5192"/>
                  </a:cubicBezTo>
                  <a:cubicBezTo>
                    <a:pt x="22227" y="5890"/>
                    <a:pt x="22250" y="6565"/>
                    <a:pt x="22340" y="7263"/>
                  </a:cubicBezTo>
                  <a:lnTo>
                    <a:pt x="21259" y="6588"/>
                  </a:lnTo>
                  <a:cubicBezTo>
                    <a:pt x="20223" y="6002"/>
                    <a:pt x="19187" y="5484"/>
                    <a:pt x="18129" y="5079"/>
                  </a:cubicBezTo>
                  <a:cubicBezTo>
                    <a:pt x="17904" y="3773"/>
                    <a:pt x="17634" y="2444"/>
                    <a:pt x="17341" y="1183"/>
                  </a:cubicBezTo>
                  <a:close/>
                  <a:moveTo>
                    <a:pt x="9384" y="3493"/>
                  </a:moveTo>
                  <a:cubicBezTo>
                    <a:pt x="10263" y="3493"/>
                    <a:pt x="11145" y="3550"/>
                    <a:pt x="12027" y="3660"/>
                  </a:cubicBezTo>
                  <a:cubicBezTo>
                    <a:pt x="11509" y="3976"/>
                    <a:pt x="10968" y="4291"/>
                    <a:pt x="10473" y="4561"/>
                  </a:cubicBezTo>
                  <a:lnTo>
                    <a:pt x="8694" y="5665"/>
                  </a:lnTo>
                  <a:cubicBezTo>
                    <a:pt x="7546" y="6385"/>
                    <a:pt x="6352" y="7106"/>
                    <a:pt x="5271" y="7916"/>
                  </a:cubicBezTo>
                  <a:cubicBezTo>
                    <a:pt x="5159" y="7849"/>
                    <a:pt x="5046" y="7804"/>
                    <a:pt x="4888" y="7714"/>
                  </a:cubicBezTo>
                  <a:cubicBezTo>
                    <a:pt x="4393" y="7443"/>
                    <a:pt x="3988" y="7038"/>
                    <a:pt x="3605" y="6610"/>
                  </a:cubicBezTo>
                  <a:cubicBezTo>
                    <a:pt x="3425" y="6453"/>
                    <a:pt x="3290" y="6250"/>
                    <a:pt x="3132" y="6092"/>
                  </a:cubicBezTo>
                  <a:cubicBezTo>
                    <a:pt x="3920" y="5259"/>
                    <a:pt x="4776" y="4516"/>
                    <a:pt x="5677" y="3796"/>
                  </a:cubicBezTo>
                  <a:cubicBezTo>
                    <a:pt x="6195" y="3728"/>
                    <a:pt x="6667" y="3660"/>
                    <a:pt x="7185" y="3615"/>
                  </a:cubicBezTo>
                  <a:cubicBezTo>
                    <a:pt x="7914" y="3533"/>
                    <a:pt x="8648" y="3493"/>
                    <a:pt x="9384" y="3493"/>
                  </a:cubicBezTo>
                  <a:close/>
                  <a:moveTo>
                    <a:pt x="12252" y="3660"/>
                  </a:moveTo>
                  <a:cubicBezTo>
                    <a:pt x="12882" y="3751"/>
                    <a:pt x="13558" y="3863"/>
                    <a:pt x="14211" y="3976"/>
                  </a:cubicBezTo>
                  <a:cubicBezTo>
                    <a:pt x="15472" y="4223"/>
                    <a:pt x="16710" y="4629"/>
                    <a:pt x="17904" y="5102"/>
                  </a:cubicBezTo>
                  <a:lnTo>
                    <a:pt x="17881" y="5102"/>
                  </a:lnTo>
                  <a:cubicBezTo>
                    <a:pt x="17588" y="5259"/>
                    <a:pt x="17273" y="5417"/>
                    <a:pt x="17003" y="5574"/>
                  </a:cubicBezTo>
                  <a:cubicBezTo>
                    <a:pt x="16688" y="5755"/>
                    <a:pt x="16418" y="5912"/>
                    <a:pt x="16102" y="6092"/>
                  </a:cubicBezTo>
                  <a:cubicBezTo>
                    <a:pt x="15517" y="6430"/>
                    <a:pt x="14909" y="6768"/>
                    <a:pt x="14323" y="7128"/>
                  </a:cubicBezTo>
                  <a:cubicBezTo>
                    <a:pt x="13738" y="7488"/>
                    <a:pt x="13107" y="7826"/>
                    <a:pt x="12545" y="8232"/>
                  </a:cubicBezTo>
                  <a:cubicBezTo>
                    <a:pt x="12499" y="8232"/>
                    <a:pt x="12409" y="8232"/>
                    <a:pt x="12297" y="8187"/>
                  </a:cubicBezTo>
                  <a:cubicBezTo>
                    <a:pt x="11883" y="8144"/>
                    <a:pt x="11460" y="8128"/>
                    <a:pt x="11045" y="8128"/>
                  </a:cubicBezTo>
                  <a:cubicBezTo>
                    <a:pt x="10805" y="8128"/>
                    <a:pt x="10569" y="8133"/>
                    <a:pt x="10338" y="8141"/>
                  </a:cubicBezTo>
                  <a:cubicBezTo>
                    <a:pt x="9403" y="8174"/>
                    <a:pt x="8481" y="8291"/>
                    <a:pt x="7561" y="8291"/>
                  </a:cubicBezTo>
                  <a:cubicBezTo>
                    <a:pt x="7218" y="8291"/>
                    <a:pt x="6875" y="8274"/>
                    <a:pt x="6532" y="8232"/>
                  </a:cubicBezTo>
                  <a:cubicBezTo>
                    <a:pt x="6127" y="8164"/>
                    <a:pt x="5722" y="8051"/>
                    <a:pt x="5339" y="7916"/>
                  </a:cubicBezTo>
                  <a:cubicBezTo>
                    <a:pt x="6510" y="7218"/>
                    <a:pt x="7636" y="6453"/>
                    <a:pt x="8784" y="5755"/>
                  </a:cubicBezTo>
                  <a:cubicBezTo>
                    <a:pt x="9370" y="5372"/>
                    <a:pt x="9932" y="5034"/>
                    <a:pt x="10518" y="4674"/>
                  </a:cubicBezTo>
                  <a:cubicBezTo>
                    <a:pt x="11081" y="4336"/>
                    <a:pt x="11644" y="3976"/>
                    <a:pt x="12252" y="3660"/>
                  </a:cubicBezTo>
                  <a:close/>
                  <a:moveTo>
                    <a:pt x="18061" y="5192"/>
                  </a:moveTo>
                  <a:cubicBezTo>
                    <a:pt x="19570" y="5777"/>
                    <a:pt x="20966" y="6543"/>
                    <a:pt x="22317" y="7398"/>
                  </a:cubicBezTo>
                  <a:cubicBezTo>
                    <a:pt x="20718" y="8051"/>
                    <a:pt x="19120" y="8727"/>
                    <a:pt x="17566" y="9493"/>
                  </a:cubicBezTo>
                  <a:cubicBezTo>
                    <a:pt x="16373" y="9380"/>
                    <a:pt x="15247" y="8975"/>
                    <a:pt x="14098" y="8637"/>
                  </a:cubicBezTo>
                  <a:cubicBezTo>
                    <a:pt x="13648" y="8502"/>
                    <a:pt x="13198" y="8389"/>
                    <a:pt x="12747" y="8277"/>
                  </a:cubicBezTo>
                  <a:cubicBezTo>
                    <a:pt x="13152" y="8051"/>
                    <a:pt x="13513" y="7826"/>
                    <a:pt x="13873" y="7601"/>
                  </a:cubicBezTo>
                  <a:cubicBezTo>
                    <a:pt x="14323" y="7331"/>
                    <a:pt x="14796" y="7061"/>
                    <a:pt x="15247" y="6790"/>
                  </a:cubicBezTo>
                  <a:cubicBezTo>
                    <a:pt x="16192" y="6250"/>
                    <a:pt x="17116" y="5710"/>
                    <a:pt x="18061" y="5192"/>
                  </a:cubicBezTo>
                  <a:close/>
                  <a:moveTo>
                    <a:pt x="22205" y="3165"/>
                  </a:moveTo>
                  <a:cubicBezTo>
                    <a:pt x="22565" y="3548"/>
                    <a:pt x="22948" y="3998"/>
                    <a:pt x="23398" y="4358"/>
                  </a:cubicBezTo>
                  <a:cubicBezTo>
                    <a:pt x="23848" y="4764"/>
                    <a:pt x="24366" y="5012"/>
                    <a:pt x="24907" y="5259"/>
                  </a:cubicBezTo>
                  <a:cubicBezTo>
                    <a:pt x="25335" y="5462"/>
                    <a:pt x="25762" y="5665"/>
                    <a:pt x="26145" y="5912"/>
                  </a:cubicBezTo>
                  <a:cubicBezTo>
                    <a:pt x="26010" y="6768"/>
                    <a:pt x="25898" y="7624"/>
                    <a:pt x="25762" y="8479"/>
                  </a:cubicBezTo>
                  <a:cubicBezTo>
                    <a:pt x="25717" y="8704"/>
                    <a:pt x="25695" y="8907"/>
                    <a:pt x="25672" y="9132"/>
                  </a:cubicBezTo>
                  <a:cubicBezTo>
                    <a:pt x="25650" y="9245"/>
                    <a:pt x="25650" y="9357"/>
                    <a:pt x="25605" y="9425"/>
                  </a:cubicBezTo>
                  <a:cubicBezTo>
                    <a:pt x="25605" y="9493"/>
                    <a:pt x="25605" y="9583"/>
                    <a:pt x="25582" y="9650"/>
                  </a:cubicBezTo>
                  <a:cubicBezTo>
                    <a:pt x="24591" y="8840"/>
                    <a:pt x="23556" y="8051"/>
                    <a:pt x="22475" y="7353"/>
                  </a:cubicBezTo>
                  <a:cubicBezTo>
                    <a:pt x="22430" y="6610"/>
                    <a:pt x="22385" y="5912"/>
                    <a:pt x="22317" y="5192"/>
                  </a:cubicBezTo>
                  <a:cubicBezTo>
                    <a:pt x="22295" y="4809"/>
                    <a:pt x="22250" y="4449"/>
                    <a:pt x="22250" y="4088"/>
                  </a:cubicBezTo>
                  <a:cubicBezTo>
                    <a:pt x="22227" y="3773"/>
                    <a:pt x="22205" y="3458"/>
                    <a:pt x="22205" y="3165"/>
                  </a:cubicBezTo>
                  <a:close/>
                  <a:moveTo>
                    <a:pt x="22430" y="7511"/>
                  </a:moveTo>
                  <a:cubicBezTo>
                    <a:pt x="23511" y="8232"/>
                    <a:pt x="24546" y="9020"/>
                    <a:pt x="25492" y="9830"/>
                  </a:cubicBezTo>
                  <a:cubicBezTo>
                    <a:pt x="25357" y="9943"/>
                    <a:pt x="25019" y="9965"/>
                    <a:pt x="24862" y="9965"/>
                  </a:cubicBezTo>
                  <a:cubicBezTo>
                    <a:pt x="24682" y="9988"/>
                    <a:pt x="24479" y="10033"/>
                    <a:pt x="24321" y="10078"/>
                  </a:cubicBezTo>
                  <a:cubicBezTo>
                    <a:pt x="23398" y="9718"/>
                    <a:pt x="22340" y="9628"/>
                    <a:pt x="21326" y="9605"/>
                  </a:cubicBezTo>
                  <a:cubicBezTo>
                    <a:pt x="20929" y="9598"/>
                    <a:pt x="20531" y="9598"/>
                    <a:pt x="20132" y="9598"/>
                  </a:cubicBezTo>
                  <a:lnTo>
                    <a:pt x="20132" y="9598"/>
                  </a:lnTo>
                  <a:cubicBezTo>
                    <a:pt x="19335" y="9598"/>
                    <a:pt x="18534" y="9598"/>
                    <a:pt x="17724" y="9538"/>
                  </a:cubicBezTo>
                  <a:lnTo>
                    <a:pt x="17701" y="9538"/>
                  </a:lnTo>
                  <a:cubicBezTo>
                    <a:pt x="19255" y="8794"/>
                    <a:pt x="20831" y="8074"/>
                    <a:pt x="22430" y="7511"/>
                  </a:cubicBezTo>
                  <a:close/>
                  <a:moveTo>
                    <a:pt x="25627" y="9920"/>
                  </a:moveTo>
                  <a:cubicBezTo>
                    <a:pt x="25717" y="9988"/>
                    <a:pt x="25807" y="10055"/>
                    <a:pt x="25898" y="10146"/>
                  </a:cubicBezTo>
                  <a:cubicBezTo>
                    <a:pt x="27609" y="11654"/>
                    <a:pt x="29185" y="13298"/>
                    <a:pt x="30649" y="15032"/>
                  </a:cubicBezTo>
                  <a:cubicBezTo>
                    <a:pt x="29185" y="14424"/>
                    <a:pt x="28104" y="13005"/>
                    <a:pt x="26978" y="11902"/>
                  </a:cubicBezTo>
                  <a:cubicBezTo>
                    <a:pt x="26325" y="11226"/>
                    <a:pt x="25582" y="10618"/>
                    <a:pt x="24704" y="10213"/>
                  </a:cubicBezTo>
                  <a:cubicBezTo>
                    <a:pt x="24659" y="10191"/>
                    <a:pt x="24637" y="10191"/>
                    <a:pt x="24569" y="10168"/>
                  </a:cubicBezTo>
                  <a:cubicBezTo>
                    <a:pt x="24682" y="10146"/>
                    <a:pt x="24772" y="10146"/>
                    <a:pt x="24884" y="10101"/>
                  </a:cubicBezTo>
                  <a:cubicBezTo>
                    <a:pt x="25019" y="10078"/>
                    <a:pt x="25132" y="10055"/>
                    <a:pt x="25267" y="10033"/>
                  </a:cubicBezTo>
                  <a:cubicBezTo>
                    <a:pt x="25357" y="9988"/>
                    <a:pt x="25470" y="9988"/>
                    <a:pt x="25560" y="9965"/>
                  </a:cubicBezTo>
                  <a:cubicBezTo>
                    <a:pt x="25582" y="9965"/>
                    <a:pt x="25605" y="9943"/>
                    <a:pt x="25627" y="9920"/>
                  </a:cubicBezTo>
                  <a:close/>
                  <a:moveTo>
                    <a:pt x="26235" y="6002"/>
                  </a:moveTo>
                  <a:cubicBezTo>
                    <a:pt x="26325" y="6047"/>
                    <a:pt x="26393" y="6137"/>
                    <a:pt x="26483" y="6205"/>
                  </a:cubicBezTo>
                  <a:cubicBezTo>
                    <a:pt x="26911" y="6565"/>
                    <a:pt x="27271" y="7016"/>
                    <a:pt x="27541" y="7488"/>
                  </a:cubicBezTo>
                  <a:cubicBezTo>
                    <a:pt x="28172" y="8524"/>
                    <a:pt x="28532" y="9695"/>
                    <a:pt x="28982" y="10821"/>
                  </a:cubicBezTo>
                  <a:cubicBezTo>
                    <a:pt x="29500" y="12082"/>
                    <a:pt x="30063" y="13366"/>
                    <a:pt x="30739" y="14582"/>
                  </a:cubicBezTo>
                  <a:cubicBezTo>
                    <a:pt x="30851" y="14784"/>
                    <a:pt x="30964" y="14987"/>
                    <a:pt x="31054" y="15167"/>
                  </a:cubicBezTo>
                  <a:cubicBezTo>
                    <a:pt x="29388" y="13253"/>
                    <a:pt x="27631" y="11407"/>
                    <a:pt x="25695" y="9763"/>
                  </a:cubicBezTo>
                  <a:cubicBezTo>
                    <a:pt x="25695" y="9718"/>
                    <a:pt x="25717" y="9650"/>
                    <a:pt x="25717" y="9605"/>
                  </a:cubicBezTo>
                  <a:cubicBezTo>
                    <a:pt x="25762" y="9357"/>
                    <a:pt x="25807" y="9087"/>
                    <a:pt x="25830" y="8840"/>
                  </a:cubicBezTo>
                  <a:cubicBezTo>
                    <a:pt x="25988" y="7894"/>
                    <a:pt x="26123" y="6948"/>
                    <a:pt x="26235" y="6002"/>
                  </a:cubicBezTo>
                  <a:close/>
                  <a:moveTo>
                    <a:pt x="20515" y="12694"/>
                  </a:moveTo>
                  <a:cubicBezTo>
                    <a:pt x="21726" y="12694"/>
                    <a:pt x="22915" y="13057"/>
                    <a:pt x="24051" y="13456"/>
                  </a:cubicBezTo>
                  <a:cubicBezTo>
                    <a:pt x="25267" y="13906"/>
                    <a:pt x="26460" y="14469"/>
                    <a:pt x="27541" y="15122"/>
                  </a:cubicBezTo>
                  <a:cubicBezTo>
                    <a:pt x="27721" y="15235"/>
                    <a:pt x="27924" y="15347"/>
                    <a:pt x="28082" y="15460"/>
                  </a:cubicBezTo>
                  <a:cubicBezTo>
                    <a:pt x="26843" y="15572"/>
                    <a:pt x="25582" y="15707"/>
                    <a:pt x="24321" y="15888"/>
                  </a:cubicBezTo>
                  <a:cubicBezTo>
                    <a:pt x="23601" y="16000"/>
                    <a:pt x="22880" y="16135"/>
                    <a:pt x="22182" y="16270"/>
                  </a:cubicBezTo>
                  <a:cubicBezTo>
                    <a:pt x="19502" y="15595"/>
                    <a:pt x="16823" y="14987"/>
                    <a:pt x="14143" y="14446"/>
                  </a:cubicBezTo>
                  <a:cubicBezTo>
                    <a:pt x="13468" y="14311"/>
                    <a:pt x="12815" y="14199"/>
                    <a:pt x="12117" y="14086"/>
                  </a:cubicBezTo>
                  <a:lnTo>
                    <a:pt x="12297" y="13996"/>
                  </a:lnTo>
                  <a:cubicBezTo>
                    <a:pt x="13468" y="13366"/>
                    <a:pt x="14819" y="13546"/>
                    <a:pt x="16102" y="13478"/>
                  </a:cubicBezTo>
                  <a:cubicBezTo>
                    <a:pt x="16733" y="13456"/>
                    <a:pt x="17386" y="13343"/>
                    <a:pt x="18016" y="13163"/>
                  </a:cubicBezTo>
                  <a:cubicBezTo>
                    <a:pt x="18692" y="12983"/>
                    <a:pt x="19367" y="12780"/>
                    <a:pt x="20043" y="12713"/>
                  </a:cubicBezTo>
                  <a:cubicBezTo>
                    <a:pt x="20200" y="12700"/>
                    <a:pt x="20358" y="12694"/>
                    <a:pt x="20515" y="12694"/>
                  </a:cubicBezTo>
                  <a:close/>
                  <a:moveTo>
                    <a:pt x="12072" y="14131"/>
                  </a:moveTo>
                  <a:cubicBezTo>
                    <a:pt x="13333" y="14446"/>
                    <a:pt x="14594" y="14694"/>
                    <a:pt x="15877" y="14942"/>
                  </a:cubicBezTo>
                  <a:cubicBezTo>
                    <a:pt x="17228" y="15257"/>
                    <a:pt x="18579" y="15550"/>
                    <a:pt x="19930" y="15888"/>
                  </a:cubicBezTo>
                  <a:cubicBezTo>
                    <a:pt x="20561" y="16045"/>
                    <a:pt x="21214" y="16180"/>
                    <a:pt x="21867" y="16360"/>
                  </a:cubicBezTo>
                  <a:cubicBezTo>
                    <a:pt x="20336" y="16698"/>
                    <a:pt x="18849" y="17104"/>
                    <a:pt x="17386" y="17621"/>
                  </a:cubicBezTo>
                  <a:cubicBezTo>
                    <a:pt x="15945" y="18139"/>
                    <a:pt x="14549" y="18747"/>
                    <a:pt x="13175" y="19423"/>
                  </a:cubicBezTo>
                  <a:cubicBezTo>
                    <a:pt x="13130" y="19423"/>
                    <a:pt x="13085" y="19400"/>
                    <a:pt x="13062" y="19400"/>
                  </a:cubicBezTo>
                  <a:cubicBezTo>
                    <a:pt x="12905" y="19333"/>
                    <a:pt x="12747" y="19310"/>
                    <a:pt x="12612" y="19288"/>
                  </a:cubicBezTo>
                  <a:cubicBezTo>
                    <a:pt x="11554" y="18995"/>
                    <a:pt x="10495" y="18747"/>
                    <a:pt x="9415" y="18500"/>
                  </a:cubicBezTo>
                  <a:cubicBezTo>
                    <a:pt x="8266" y="18229"/>
                    <a:pt x="7118" y="18049"/>
                    <a:pt x="5969" y="17869"/>
                  </a:cubicBezTo>
                  <a:cubicBezTo>
                    <a:pt x="6014" y="17824"/>
                    <a:pt x="6082" y="17734"/>
                    <a:pt x="6127" y="17689"/>
                  </a:cubicBezTo>
                  <a:cubicBezTo>
                    <a:pt x="6577" y="17239"/>
                    <a:pt x="7095" y="16901"/>
                    <a:pt x="7681" y="16676"/>
                  </a:cubicBezTo>
                  <a:cubicBezTo>
                    <a:pt x="8266" y="16405"/>
                    <a:pt x="8897" y="16248"/>
                    <a:pt x="9460" y="15955"/>
                  </a:cubicBezTo>
                  <a:cubicBezTo>
                    <a:pt x="10405" y="15482"/>
                    <a:pt x="11171" y="14672"/>
                    <a:pt x="12072" y="14131"/>
                  </a:cubicBezTo>
                  <a:close/>
                  <a:moveTo>
                    <a:pt x="5857" y="17982"/>
                  </a:moveTo>
                  <a:cubicBezTo>
                    <a:pt x="7883" y="18297"/>
                    <a:pt x="9887" y="18725"/>
                    <a:pt x="11846" y="19220"/>
                  </a:cubicBezTo>
                  <a:cubicBezTo>
                    <a:pt x="12072" y="19288"/>
                    <a:pt x="12319" y="19378"/>
                    <a:pt x="12545" y="19423"/>
                  </a:cubicBezTo>
                  <a:cubicBezTo>
                    <a:pt x="12657" y="19445"/>
                    <a:pt x="12815" y="19490"/>
                    <a:pt x="12905" y="19535"/>
                  </a:cubicBezTo>
                  <a:lnTo>
                    <a:pt x="12950" y="19535"/>
                  </a:lnTo>
                  <a:cubicBezTo>
                    <a:pt x="12274" y="19896"/>
                    <a:pt x="11576" y="20279"/>
                    <a:pt x="10923" y="20684"/>
                  </a:cubicBezTo>
                  <a:cubicBezTo>
                    <a:pt x="9550" y="21562"/>
                    <a:pt x="8221" y="22530"/>
                    <a:pt x="7005" y="23611"/>
                  </a:cubicBezTo>
                  <a:cubicBezTo>
                    <a:pt x="6195" y="23701"/>
                    <a:pt x="5384" y="23791"/>
                    <a:pt x="4551" y="23904"/>
                  </a:cubicBezTo>
                  <a:cubicBezTo>
                    <a:pt x="4145" y="23949"/>
                    <a:pt x="3718" y="24016"/>
                    <a:pt x="3312" y="24062"/>
                  </a:cubicBezTo>
                  <a:cubicBezTo>
                    <a:pt x="3020" y="24129"/>
                    <a:pt x="2704" y="24152"/>
                    <a:pt x="2389" y="24219"/>
                  </a:cubicBezTo>
                  <a:cubicBezTo>
                    <a:pt x="2412" y="24174"/>
                    <a:pt x="2457" y="24152"/>
                    <a:pt x="2457" y="24107"/>
                  </a:cubicBezTo>
                  <a:cubicBezTo>
                    <a:pt x="2749" y="23566"/>
                    <a:pt x="3155" y="23093"/>
                    <a:pt x="3515" y="22575"/>
                  </a:cubicBezTo>
                  <a:cubicBezTo>
                    <a:pt x="3875" y="22080"/>
                    <a:pt x="4213" y="21562"/>
                    <a:pt x="4438" y="20999"/>
                  </a:cubicBezTo>
                  <a:cubicBezTo>
                    <a:pt x="4708" y="20414"/>
                    <a:pt x="4866" y="19783"/>
                    <a:pt x="5114" y="19198"/>
                  </a:cubicBezTo>
                  <a:cubicBezTo>
                    <a:pt x="5316" y="18747"/>
                    <a:pt x="5541" y="18365"/>
                    <a:pt x="5857" y="17982"/>
                  </a:cubicBezTo>
                  <a:close/>
                  <a:moveTo>
                    <a:pt x="22092" y="16563"/>
                  </a:moveTo>
                  <a:lnTo>
                    <a:pt x="22092" y="16563"/>
                  </a:lnTo>
                  <a:cubicBezTo>
                    <a:pt x="21529" y="17914"/>
                    <a:pt x="20966" y="19288"/>
                    <a:pt x="20403" y="20661"/>
                  </a:cubicBezTo>
                  <a:cubicBezTo>
                    <a:pt x="19818" y="22080"/>
                    <a:pt x="19210" y="23499"/>
                    <a:pt x="18692" y="24917"/>
                  </a:cubicBezTo>
                  <a:cubicBezTo>
                    <a:pt x="18377" y="25007"/>
                    <a:pt x="18039" y="25075"/>
                    <a:pt x="17769" y="25232"/>
                  </a:cubicBezTo>
                  <a:cubicBezTo>
                    <a:pt x="16688" y="25683"/>
                    <a:pt x="15900" y="26493"/>
                    <a:pt x="14954" y="27101"/>
                  </a:cubicBezTo>
                  <a:cubicBezTo>
                    <a:pt x="13941" y="27754"/>
                    <a:pt x="12770" y="27957"/>
                    <a:pt x="11621" y="28002"/>
                  </a:cubicBezTo>
                  <a:cubicBezTo>
                    <a:pt x="12094" y="25840"/>
                    <a:pt x="12612" y="23656"/>
                    <a:pt x="13085" y="21472"/>
                  </a:cubicBezTo>
                  <a:cubicBezTo>
                    <a:pt x="13198" y="20954"/>
                    <a:pt x="13333" y="20391"/>
                    <a:pt x="13445" y="19851"/>
                  </a:cubicBezTo>
                  <a:cubicBezTo>
                    <a:pt x="13468" y="19738"/>
                    <a:pt x="13513" y="19648"/>
                    <a:pt x="13423" y="19558"/>
                  </a:cubicBezTo>
                  <a:cubicBezTo>
                    <a:pt x="14526" y="18995"/>
                    <a:pt x="15652" y="18522"/>
                    <a:pt x="16778" y="18094"/>
                  </a:cubicBezTo>
                  <a:cubicBezTo>
                    <a:pt x="18489" y="17464"/>
                    <a:pt x="20291" y="16946"/>
                    <a:pt x="22092" y="16563"/>
                  </a:cubicBezTo>
                  <a:close/>
                  <a:moveTo>
                    <a:pt x="13198" y="19626"/>
                  </a:moveTo>
                  <a:cubicBezTo>
                    <a:pt x="13220" y="19648"/>
                    <a:pt x="13265" y="19671"/>
                    <a:pt x="13265" y="19716"/>
                  </a:cubicBezTo>
                  <a:cubicBezTo>
                    <a:pt x="13265" y="19738"/>
                    <a:pt x="13220" y="19783"/>
                    <a:pt x="13220" y="19828"/>
                  </a:cubicBezTo>
                  <a:cubicBezTo>
                    <a:pt x="13107" y="20346"/>
                    <a:pt x="12995" y="20864"/>
                    <a:pt x="12882" y="21404"/>
                  </a:cubicBezTo>
                  <a:cubicBezTo>
                    <a:pt x="12657" y="22463"/>
                    <a:pt x="12409" y="23499"/>
                    <a:pt x="12184" y="24579"/>
                  </a:cubicBezTo>
                  <a:cubicBezTo>
                    <a:pt x="11937" y="25728"/>
                    <a:pt x="11689" y="26854"/>
                    <a:pt x="11419" y="28002"/>
                  </a:cubicBezTo>
                  <a:cubicBezTo>
                    <a:pt x="11232" y="28010"/>
                    <a:pt x="11044" y="28013"/>
                    <a:pt x="10855" y="28013"/>
                  </a:cubicBezTo>
                  <a:cubicBezTo>
                    <a:pt x="10139" y="28013"/>
                    <a:pt x="9411" y="27969"/>
                    <a:pt x="8694" y="27969"/>
                  </a:cubicBezTo>
                  <a:cubicBezTo>
                    <a:pt x="8506" y="27969"/>
                    <a:pt x="8318" y="27972"/>
                    <a:pt x="8131" y="27980"/>
                  </a:cubicBezTo>
                  <a:cubicBezTo>
                    <a:pt x="7658" y="28002"/>
                    <a:pt x="7208" y="28070"/>
                    <a:pt x="6735" y="28182"/>
                  </a:cubicBezTo>
                  <a:cubicBezTo>
                    <a:pt x="6893" y="26719"/>
                    <a:pt x="7005" y="25232"/>
                    <a:pt x="7185" y="23724"/>
                  </a:cubicBezTo>
                  <a:cubicBezTo>
                    <a:pt x="8199" y="22801"/>
                    <a:pt x="9279" y="21990"/>
                    <a:pt x="10405" y="21224"/>
                  </a:cubicBezTo>
                  <a:cubicBezTo>
                    <a:pt x="11306" y="20639"/>
                    <a:pt x="12252" y="20098"/>
                    <a:pt x="13198" y="19626"/>
                  </a:cubicBezTo>
                  <a:close/>
                  <a:moveTo>
                    <a:pt x="6870" y="23791"/>
                  </a:moveTo>
                  <a:lnTo>
                    <a:pt x="6870" y="23791"/>
                  </a:lnTo>
                  <a:cubicBezTo>
                    <a:pt x="6510" y="24129"/>
                    <a:pt x="6127" y="24489"/>
                    <a:pt x="5789" y="24850"/>
                  </a:cubicBezTo>
                  <a:cubicBezTo>
                    <a:pt x="4326" y="26426"/>
                    <a:pt x="3087" y="28272"/>
                    <a:pt x="2389" y="30321"/>
                  </a:cubicBezTo>
                  <a:cubicBezTo>
                    <a:pt x="2389" y="30412"/>
                    <a:pt x="2344" y="30547"/>
                    <a:pt x="2299" y="30659"/>
                  </a:cubicBezTo>
                  <a:cubicBezTo>
                    <a:pt x="1781" y="28610"/>
                    <a:pt x="1398" y="26313"/>
                    <a:pt x="2344" y="24377"/>
                  </a:cubicBezTo>
                  <a:cubicBezTo>
                    <a:pt x="2682" y="24377"/>
                    <a:pt x="3042" y="24264"/>
                    <a:pt x="3380" y="24242"/>
                  </a:cubicBezTo>
                  <a:cubicBezTo>
                    <a:pt x="3808" y="24174"/>
                    <a:pt x="4213" y="24129"/>
                    <a:pt x="4618" y="24062"/>
                  </a:cubicBezTo>
                  <a:cubicBezTo>
                    <a:pt x="5384" y="23949"/>
                    <a:pt x="6127" y="23881"/>
                    <a:pt x="6870" y="23791"/>
                  </a:cubicBezTo>
                  <a:close/>
                  <a:moveTo>
                    <a:pt x="7095" y="23881"/>
                  </a:moveTo>
                  <a:cubicBezTo>
                    <a:pt x="6960" y="25300"/>
                    <a:pt x="6780" y="26764"/>
                    <a:pt x="6645" y="28205"/>
                  </a:cubicBezTo>
                  <a:cubicBezTo>
                    <a:pt x="5069" y="28565"/>
                    <a:pt x="3695" y="29398"/>
                    <a:pt x="2637" y="30592"/>
                  </a:cubicBezTo>
                  <a:cubicBezTo>
                    <a:pt x="2569" y="30704"/>
                    <a:pt x="2479" y="30817"/>
                    <a:pt x="2389" y="30907"/>
                  </a:cubicBezTo>
                  <a:cubicBezTo>
                    <a:pt x="3065" y="28903"/>
                    <a:pt x="4145" y="27079"/>
                    <a:pt x="5519" y="25480"/>
                  </a:cubicBezTo>
                  <a:cubicBezTo>
                    <a:pt x="5992" y="24917"/>
                    <a:pt x="6532" y="24377"/>
                    <a:pt x="7095" y="23881"/>
                  </a:cubicBezTo>
                  <a:close/>
                  <a:moveTo>
                    <a:pt x="10585" y="0"/>
                  </a:moveTo>
                  <a:cubicBezTo>
                    <a:pt x="10118" y="0"/>
                    <a:pt x="9647" y="50"/>
                    <a:pt x="9167" y="170"/>
                  </a:cubicBezTo>
                  <a:cubicBezTo>
                    <a:pt x="8491" y="305"/>
                    <a:pt x="7861" y="553"/>
                    <a:pt x="7208" y="823"/>
                  </a:cubicBezTo>
                  <a:cubicBezTo>
                    <a:pt x="4866" y="1814"/>
                    <a:pt x="2614" y="3098"/>
                    <a:pt x="768" y="4854"/>
                  </a:cubicBezTo>
                  <a:lnTo>
                    <a:pt x="92" y="5507"/>
                  </a:lnTo>
                  <a:cubicBezTo>
                    <a:pt x="1" y="5598"/>
                    <a:pt x="87" y="5734"/>
                    <a:pt x="183" y="5734"/>
                  </a:cubicBezTo>
                  <a:cubicBezTo>
                    <a:pt x="206" y="5734"/>
                    <a:pt x="229" y="5727"/>
                    <a:pt x="250" y="5710"/>
                  </a:cubicBezTo>
                  <a:cubicBezTo>
                    <a:pt x="610" y="5529"/>
                    <a:pt x="990" y="5429"/>
                    <a:pt x="1377" y="5429"/>
                  </a:cubicBezTo>
                  <a:cubicBezTo>
                    <a:pt x="1571" y="5429"/>
                    <a:pt x="1766" y="5454"/>
                    <a:pt x="1961" y="5507"/>
                  </a:cubicBezTo>
                  <a:cubicBezTo>
                    <a:pt x="2524" y="5687"/>
                    <a:pt x="2952" y="6070"/>
                    <a:pt x="3312" y="6543"/>
                  </a:cubicBezTo>
                  <a:cubicBezTo>
                    <a:pt x="3695" y="6948"/>
                    <a:pt x="4055" y="7376"/>
                    <a:pt x="4506" y="7691"/>
                  </a:cubicBezTo>
                  <a:cubicBezTo>
                    <a:pt x="4934" y="7961"/>
                    <a:pt x="5406" y="8164"/>
                    <a:pt x="5902" y="8299"/>
                  </a:cubicBezTo>
                  <a:cubicBezTo>
                    <a:pt x="6566" y="8465"/>
                    <a:pt x="7230" y="8515"/>
                    <a:pt x="7898" y="8515"/>
                  </a:cubicBezTo>
                  <a:cubicBezTo>
                    <a:pt x="8408" y="8515"/>
                    <a:pt x="8920" y="8486"/>
                    <a:pt x="9437" y="8457"/>
                  </a:cubicBezTo>
                  <a:cubicBezTo>
                    <a:pt x="9993" y="8401"/>
                    <a:pt x="10549" y="8361"/>
                    <a:pt x="11117" y="8361"/>
                  </a:cubicBezTo>
                  <a:cubicBezTo>
                    <a:pt x="11240" y="8361"/>
                    <a:pt x="11363" y="8363"/>
                    <a:pt x="11486" y="8367"/>
                  </a:cubicBezTo>
                  <a:cubicBezTo>
                    <a:pt x="11801" y="8367"/>
                    <a:pt x="12094" y="8412"/>
                    <a:pt x="12409" y="8479"/>
                  </a:cubicBezTo>
                  <a:lnTo>
                    <a:pt x="12432" y="8479"/>
                  </a:lnTo>
                  <a:cubicBezTo>
                    <a:pt x="12747" y="8524"/>
                    <a:pt x="13085" y="8614"/>
                    <a:pt x="13400" y="8704"/>
                  </a:cubicBezTo>
                  <a:cubicBezTo>
                    <a:pt x="14571" y="9042"/>
                    <a:pt x="15742" y="9515"/>
                    <a:pt x="16980" y="9740"/>
                  </a:cubicBezTo>
                  <a:cubicBezTo>
                    <a:pt x="17920" y="9906"/>
                    <a:pt x="18875" y="9921"/>
                    <a:pt x="19845" y="9921"/>
                  </a:cubicBezTo>
                  <a:cubicBezTo>
                    <a:pt x="20060" y="9921"/>
                    <a:pt x="20276" y="9920"/>
                    <a:pt x="20493" y="9920"/>
                  </a:cubicBezTo>
                  <a:cubicBezTo>
                    <a:pt x="21642" y="9920"/>
                    <a:pt x="22835" y="9943"/>
                    <a:pt x="23961" y="10303"/>
                  </a:cubicBezTo>
                  <a:cubicBezTo>
                    <a:pt x="24929" y="10618"/>
                    <a:pt x="25762" y="11204"/>
                    <a:pt x="26483" y="11879"/>
                  </a:cubicBezTo>
                  <a:cubicBezTo>
                    <a:pt x="27789" y="13118"/>
                    <a:pt x="28937" y="14717"/>
                    <a:pt x="30649" y="15392"/>
                  </a:cubicBezTo>
                  <a:cubicBezTo>
                    <a:pt x="30671" y="15392"/>
                    <a:pt x="30716" y="15437"/>
                    <a:pt x="30739" y="15437"/>
                  </a:cubicBezTo>
                  <a:cubicBezTo>
                    <a:pt x="29951" y="15437"/>
                    <a:pt x="29140" y="15460"/>
                    <a:pt x="28352" y="15505"/>
                  </a:cubicBezTo>
                  <a:cubicBezTo>
                    <a:pt x="27339" y="14784"/>
                    <a:pt x="26235" y="14154"/>
                    <a:pt x="25109" y="13681"/>
                  </a:cubicBezTo>
                  <a:cubicBezTo>
                    <a:pt x="23871" y="13140"/>
                    <a:pt x="22542" y="12690"/>
                    <a:pt x="21191" y="12555"/>
                  </a:cubicBezTo>
                  <a:cubicBezTo>
                    <a:pt x="20987" y="12541"/>
                    <a:pt x="20782" y="12534"/>
                    <a:pt x="20578" y="12534"/>
                  </a:cubicBezTo>
                  <a:cubicBezTo>
                    <a:pt x="20107" y="12534"/>
                    <a:pt x="19636" y="12573"/>
                    <a:pt x="19165" y="12668"/>
                  </a:cubicBezTo>
                  <a:cubicBezTo>
                    <a:pt x="18467" y="12803"/>
                    <a:pt x="17791" y="13073"/>
                    <a:pt x="17048" y="13185"/>
                  </a:cubicBezTo>
                  <a:cubicBezTo>
                    <a:pt x="15765" y="13366"/>
                    <a:pt x="14436" y="13140"/>
                    <a:pt x="13152" y="13456"/>
                  </a:cubicBezTo>
                  <a:cubicBezTo>
                    <a:pt x="11914" y="13748"/>
                    <a:pt x="11058" y="14649"/>
                    <a:pt x="10068" y="15370"/>
                  </a:cubicBezTo>
                  <a:cubicBezTo>
                    <a:pt x="9009" y="16135"/>
                    <a:pt x="7658" y="16293"/>
                    <a:pt x="6577" y="17058"/>
                  </a:cubicBezTo>
                  <a:cubicBezTo>
                    <a:pt x="6104" y="17396"/>
                    <a:pt x="5722" y="17824"/>
                    <a:pt x="5384" y="18297"/>
                  </a:cubicBezTo>
                  <a:cubicBezTo>
                    <a:pt x="5001" y="18837"/>
                    <a:pt x="4776" y="19423"/>
                    <a:pt x="4596" y="20053"/>
                  </a:cubicBezTo>
                  <a:cubicBezTo>
                    <a:pt x="4371" y="20661"/>
                    <a:pt x="4145" y="21314"/>
                    <a:pt x="3808" y="21877"/>
                  </a:cubicBezTo>
                  <a:cubicBezTo>
                    <a:pt x="3425" y="22440"/>
                    <a:pt x="3020" y="22913"/>
                    <a:pt x="2614" y="23454"/>
                  </a:cubicBezTo>
                  <a:cubicBezTo>
                    <a:pt x="1916" y="24467"/>
                    <a:pt x="1556" y="25593"/>
                    <a:pt x="1488" y="26831"/>
                  </a:cubicBezTo>
                  <a:cubicBezTo>
                    <a:pt x="1443" y="28070"/>
                    <a:pt x="1668" y="29308"/>
                    <a:pt x="1939" y="30524"/>
                  </a:cubicBezTo>
                  <a:cubicBezTo>
                    <a:pt x="2029" y="30817"/>
                    <a:pt x="2074" y="31132"/>
                    <a:pt x="2164" y="31447"/>
                  </a:cubicBezTo>
                  <a:cubicBezTo>
                    <a:pt x="2177" y="31513"/>
                    <a:pt x="2244" y="31548"/>
                    <a:pt x="2306" y="31548"/>
                  </a:cubicBezTo>
                  <a:cubicBezTo>
                    <a:pt x="2350" y="31548"/>
                    <a:pt x="2393" y="31530"/>
                    <a:pt x="2412" y="31492"/>
                  </a:cubicBezTo>
                  <a:cubicBezTo>
                    <a:pt x="3650" y="29691"/>
                    <a:pt x="5609" y="28543"/>
                    <a:pt x="7793" y="28340"/>
                  </a:cubicBezTo>
                  <a:cubicBezTo>
                    <a:pt x="8114" y="28314"/>
                    <a:pt x="8438" y="28305"/>
                    <a:pt x="8764" y="28305"/>
                  </a:cubicBezTo>
                  <a:cubicBezTo>
                    <a:pt x="9599" y="28305"/>
                    <a:pt x="10449" y="28365"/>
                    <a:pt x="11291" y="28365"/>
                  </a:cubicBezTo>
                  <a:cubicBezTo>
                    <a:pt x="12433" y="28365"/>
                    <a:pt x="13560" y="28254"/>
                    <a:pt x="14616" y="27732"/>
                  </a:cubicBezTo>
                  <a:cubicBezTo>
                    <a:pt x="15629" y="27214"/>
                    <a:pt x="16418" y="26381"/>
                    <a:pt x="17386" y="25840"/>
                  </a:cubicBezTo>
                  <a:cubicBezTo>
                    <a:pt x="18467" y="25255"/>
                    <a:pt x="19705" y="25165"/>
                    <a:pt x="20854" y="24850"/>
                  </a:cubicBezTo>
                  <a:cubicBezTo>
                    <a:pt x="22723" y="24354"/>
                    <a:pt x="24434" y="23273"/>
                    <a:pt x="25762" y="21855"/>
                  </a:cubicBezTo>
                  <a:cubicBezTo>
                    <a:pt x="27068" y="20436"/>
                    <a:pt x="28059" y="18635"/>
                    <a:pt x="28419" y="16721"/>
                  </a:cubicBezTo>
                  <a:cubicBezTo>
                    <a:pt x="28487" y="16496"/>
                    <a:pt x="28510" y="16248"/>
                    <a:pt x="28532" y="16000"/>
                  </a:cubicBezTo>
                  <a:cubicBezTo>
                    <a:pt x="28558" y="15895"/>
                    <a:pt x="28478" y="15836"/>
                    <a:pt x="28401" y="15836"/>
                  </a:cubicBezTo>
                  <a:cubicBezTo>
                    <a:pt x="28346" y="15836"/>
                    <a:pt x="28294" y="15867"/>
                    <a:pt x="28284" y="15933"/>
                  </a:cubicBezTo>
                  <a:cubicBezTo>
                    <a:pt x="28037" y="17869"/>
                    <a:pt x="27136" y="19716"/>
                    <a:pt x="25898" y="21202"/>
                  </a:cubicBezTo>
                  <a:cubicBezTo>
                    <a:pt x="24637" y="22688"/>
                    <a:pt x="22970" y="23836"/>
                    <a:pt x="21101" y="24444"/>
                  </a:cubicBezTo>
                  <a:cubicBezTo>
                    <a:pt x="20381" y="24669"/>
                    <a:pt x="19593" y="24782"/>
                    <a:pt x="18849" y="24962"/>
                  </a:cubicBezTo>
                  <a:cubicBezTo>
                    <a:pt x="19457" y="23589"/>
                    <a:pt x="19975" y="22215"/>
                    <a:pt x="20538" y="20796"/>
                  </a:cubicBezTo>
                  <a:cubicBezTo>
                    <a:pt x="21101" y="19400"/>
                    <a:pt x="21709" y="17982"/>
                    <a:pt x="22272" y="16586"/>
                  </a:cubicBezTo>
                  <a:cubicBezTo>
                    <a:pt x="22723" y="16496"/>
                    <a:pt x="23173" y="16405"/>
                    <a:pt x="23646" y="16338"/>
                  </a:cubicBezTo>
                  <a:cubicBezTo>
                    <a:pt x="25988" y="15933"/>
                    <a:pt x="28352" y="15775"/>
                    <a:pt x="30716" y="15775"/>
                  </a:cubicBezTo>
                  <a:lnTo>
                    <a:pt x="31572" y="15775"/>
                  </a:lnTo>
                  <a:cubicBezTo>
                    <a:pt x="31730" y="15707"/>
                    <a:pt x="31730" y="15392"/>
                    <a:pt x="31527" y="15392"/>
                  </a:cubicBezTo>
                  <a:cubicBezTo>
                    <a:pt x="31482" y="15347"/>
                    <a:pt x="31459" y="15280"/>
                    <a:pt x="31392" y="15257"/>
                  </a:cubicBezTo>
                  <a:cubicBezTo>
                    <a:pt x="31347" y="15257"/>
                    <a:pt x="31302" y="15235"/>
                    <a:pt x="31279" y="15235"/>
                  </a:cubicBezTo>
                  <a:cubicBezTo>
                    <a:pt x="30649" y="13996"/>
                    <a:pt x="30063" y="12735"/>
                    <a:pt x="29523" y="11452"/>
                  </a:cubicBezTo>
                  <a:cubicBezTo>
                    <a:pt x="29050" y="10303"/>
                    <a:pt x="28645" y="9087"/>
                    <a:pt x="28082" y="7961"/>
                  </a:cubicBezTo>
                  <a:cubicBezTo>
                    <a:pt x="27586" y="6903"/>
                    <a:pt x="26843" y="6002"/>
                    <a:pt x="25807" y="5439"/>
                  </a:cubicBezTo>
                  <a:cubicBezTo>
                    <a:pt x="25244" y="5124"/>
                    <a:pt x="24659" y="4899"/>
                    <a:pt x="24119" y="4584"/>
                  </a:cubicBezTo>
                  <a:cubicBezTo>
                    <a:pt x="23578" y="4291"/>
                    <a:pt x="23150" y="3886"/>
                    <a:pt x="22768" y="3435"/>
                  </a:cubicBezTo>
                  <a:cubicBezTo>
                    <a:pt x="22385" y="3007"/>
                    <a:pt x="22002" y="2557"/>
                    <a:pt x="21552" y="2197"/>
                  </a:cubicBezTo>
                  <a:cubicBezTo>
                    <a:pt x="21079" y="1814"/>
                    <a:pt x="20516" y="1589"/>
                    <a:pt x="19930" y="1409"/>
                  </a:cubicBezTo>
                  <a:cubicBezTo>
                    <a:pt x="19255" y="1251"/>
                    <a:pt x="18557" y="1161"/>
                    <a:pt x="17836" y="1048"/>
                  </a:cubicBezTo>
                  <a:cubicBezTo>
                    <a:pt x="17116" y="936"/>
                    <a:pt x="16373" y="801"/>
                    <a:pt x="15629" y="688"/>
                  </a:cubicBezTo>
                  <a:cubicBezTo>
                    <a:pt x="14188" y="418"/>
                    <a:pt x="12747" y="125"/>
                    <a:pt x="11284" y="35"/>
                  </a:cubicBezTo>
                  <a:cubicBezTo>
                    <a:pt x="11051" y="13"/>
                    <a:pt x="10818" y="0"/>
                    <a:pt x="1058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24"/>
        <p:cNvGrpSpPr/>
        <p:nvPr/>
      </p:nvGrpSpPr>
      <p:grpSpPr>
        <a:xfrm>
          <a:off x="0" y="0"/>
          <a:ext cx="0" cy="0"/>
          <a:chOff x="0" y="0"/>
          <a:chExt cx="0" cy="0"/>
        </a:xfrm>
      </p:grpSpPr>
      <p:sp>
        <p:nvSpPr>
          <p:cNvPr id="125" name="Google Shape;125;p17"/>
          <p:cNvSpPr/>
          <p:nvPr/>
        </p:nvSpPr>
        <p:spPr>
          <a:xfrm>
            <a:off x="234152" y="222601"/>
            <a:ext cx="8675700" cy="4698300"/>
          </a:xfrm>
          <a:prstGeom prst="rect">
            <a:avLst/>
          </a:prstGeom>
          <a:solidFill>
            <a:schemeClr val="dk2"/>
          </a:solidFill>
          <a:ln>
            <a:noFill/>
          </a:ln>
          <a:effectLst>
            <a:outerShdw blurRad="171450" dist="142875" dir="8700000" algn="bl" rotWithShape="0">
              <a:schemeClr val="dk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7" name="Google Shape;127;p17"/>
          <p:cNvGrpSpPr/>
          <p:nvPr/>
        </p:nvGrpSpPr>
        <p:grpSpPr>
          <a:xfrm flipH="1">
            <a:off x="229642" y="227600"/>
            <a:ext cx="8691835" cy="5080481"/>
            <a:chOff x="242054" y="227600"/>
            <a:chExt cx="8691834" cy="5080481"/>
          </a:xfrm>
        </p:grpSpPr>
        <p:sp>
          <p:nvSpPr>
            <p:cNvPr id="128" name="Google Shape;128;p17"/>
            <p:cNvSpPr/>
            <p:nvPr/>
          </p:nvSpPr>
          <p:spPr>
            <a:xfrm rot="9000920">
              <a:off x="7539158" y="4503547"/>
              <a:ext cx="1335589" cy="504555"/>
            </a:xfrm>
            <a:custGeom>
              <a:avLst/>
              <a:gdLst/>
              <a:ahLst/>
              <a:cxnLst/>
              <a:rect l="l" t="t" r="r" b="b"/>
              <a:pathLst>
                <a:path w="60488" h="22851" extrusionOk="0">
                  <a:moveTo>
                    <a:pt x="45" y="1"/>
                  </a:moveTo>
                  <a:cubicBezTo>
                    <a:pt x="23" y="1"/>
                    <a:pt x="0" y="18"/>
                    <a:pt x="0" y="52"/>
                  </a:cubicBezTo>
                  <a:cubicBezTo>
                    <a:pt x="315" y="2078"/>
                    <a:pt x="856" y="4127"/>
                    <a:pt x="2004" y="5839"/>
                  </a:cubicBezTo>
                  <a:cubicBezTo>
                    <a:pt x="2567" y="6649"/>
                    <a:pt x="3243" y="7392"/>
                    <a:pt x="4098" y="7933"/>
                  </a:cubicBezTo>
                  <a:cubicBezTo>
                    <a:pt x="5067" y="8541"/>
                    <a:pt x="6237" y="8856"/>
                    <a:pt x="7386" y="8946"/>
                  </a:cubicBezTo>
                  <a:cubicBezTo>
                    <a:pt x="7633" y="8960"/>
                    <a:pt x="7880" y="8966"/>
                    <a:pt x="8128" y="8966"/>
                  </a:cubicBezTo>
                  <a:cubicBezTo>
                    <a:pt x="9103" y="8966"/>
                    <a:pt x="10083" y="8869"/>
                    <a:pt x="11034" y="8743"/>
                  </a:cubicBezTo>
                  <a:cubicBezTo>
                    <a:pt x="12221" y="8577"/>
                    <a:pt x="13408" y="8333"/>
                    <a:pt x="14577" y="8333"/>
                  </a:cubicBezTo>
                  <a:cubicBezTo>
                    <a:pt x="14672" y="8333"/>
                    <a:pt x="14767" y="8335"/>
                    <a:pt x="14862" y="8338"/>
                  </a:cubicBezTo>
                  <a:cubicBezTo>
                    <a:pt x="16100" y="8406"/>
                    <a:pt x="17114" y="8901"/>
                    <a:pt x="17947" y="9847"/>
                  </a:cubicBezTo>
                  <a:cubicBezTo>
                    <a:pt x="18645" y="10657"/>
                    <a:pt x="19118" y="11603"/>
                    <a:pt x="19703" y="12481"/>
                  </a:cubicBezTo>
                  <a:cubicBezTo>
                    <a:pt x="20919" y="14305"/>
                    <a:pt x="22698" y="15656"/>
                    <a:pt x="24815" y="16309"/>
                  </a:cubicBezTo>
                  <a:cubicBezTo>
                    <a:pt x="25753" y="16597"/>
                    <a:pt x="26700" y="16697"/>
                    <a:pt x="27651" y="16697"/>
                  </a:cubicBezTo>
                  <a:cubicBezTo>
                    <a:pt x="29234" y="16697"/>
                    <a:pt x="30827" y="16419"/>
                    <a:pt x="32403" y="16264"/>
                  </a:cubicBezTo>
                  <a:cubicBezTo>
                    <a:pt x="32986" y="16195"/>
                    <a:pt x="33574" y="16152"/>
                    <a:pt x="34158" y="16152"/>
                  </a:cubicBezTo>
                  <a:cubicBezTo>
                    <a:pt x="34904" y="16152"/>
                    <a:pt x="35646" y="16223"/>
                    <a:pt x="36366" y="16399"/>
                  </a:cubicBezTo>
                  <a:cubicBezTo>
                    <a:pt x="37492" y="16670"/>
                    <a:pt x="38573" y="17165"/>
                    <a:pt x="39586" y="17751"/>
                  </a:cubicBezTo>
                  <a:cubicBezTo>
                    <a:pt x="41590" y="18921"/>
                    <a:pt x="43392" y="20430"/>
                    <a:pt x="45531" y="21398"/>
                  </a:cubicBezTo>
                  <a:cubicBezTo>
                    <a:pt x="47602" y="22372"/>
                    <a:pt x="49884" y="22851"/>
                    <a:pt x="52173" y="22851"/>
                  </a:cubicBezTo>
                  <a:cubicBezTo>
                    <a:pt x="54489" y="22851"/>
                    <a:pt x="56811" y="22361"/>
                    <a:pt x="58929" y="21398"/>
                  </a:cubicBezTo>
                  <a:cubicBezTo>
                    <a:pt x="59424" y="21173"/>
                    <a:pt x="59942" y="20903"/>
                    <a:pt x="60393" y="20610"/>
                  </a:cubicBezTo>
                  <a:cubicBezTo>
                    <a:pt x="60487" y="20516"/>
                    <a:pt x="60375" y="20342"/>
                    <a:pt x="60244" y="20342"/>
                  </a:cubicBezTo>
                  <a:cubicBezTo>
                    <a:pt x="60219" y="20342"/>
                    <a:pt x="60193" y="20348"/>
                    <a:pt x="60167" y="20363"/>
                  </a:cubicBezTo>
                  <a:cubicBezTo>
                    <a:pt x="58141" y="21556"/>
                    <a:pt x="55934" y="22344"/>
                    <a:pt x="53592" y="22569"/>
                  </a:cubicBezTo>
                  <a:cubicBezTo>
                    <a:pt x="53091" y="22618"/>
                    <a:pt x="52585" y="22643"/>
                    <a:pt x="52077" y="22643"/>
                  </a:cubicBezTo>
                  <a:cubicBezTo>
                    <a:pt x="50262" y="22643"/>
                    <a:pt x="48431" y="22330"/>
                    <a:pt x="46724" y="21714"/>
                  </a:cubicBezTo>
                  <a:cubicBezTo>
                    <a:pt x="44563" y="20926"/>
                    <a:pt x="42716" y="19552"/>
                    <a:pt x="40802" y="18291"/>
                  </a:cubicBezTo>
                  <a:cubicBezTo>
                    <a:pt x="38888" y="17007"/>
                    <a:pt x="36884" y="15994"/>
                    <a:pt x="34542" y="15927"/>
                  </a:cubicBezTo>
                  <a:cubicBezTo>
                    <a:pt x="34367" y="15919"/>
                    <a:pt x="34191" y="15915"/>
                    <a:pt x="34016" y="15915"/>
                  </a:cubicBezTo>
                  <a:cubicBezTo>
                    <a:pt x="31884" y="15915"/>
                    <a:pt x="29778" y="16433"/>
                    <a:pt x="27650" y="16433"/>
                  </a:cubicBezTo>
                  <a:cubicBezTo>
                    <a:pt x="27351" y="16433"/>
                    <a:pt x="27051" y="16423"/>
                    <a:pt x="26751" y="16399"/>
                  </a:cubicBezTo>
                  <a:cubicBezTo>
                    <a:pt x="24477" y="16219"/>
                    <a:pt x="22293" y="15183"/>
                    <a:pt x="20761" y="13495"/>
                  </a:cubicBezTo>
                  <a:cubicBezTo>
                    <a:pt x="19410" y="12008"/>
                    <a:pt x="18735" y="9869"/>
                    <a:pt x="17001" y="8743"/>
                  </a:cubicBezTo>
                  <a:cubicBezTo>
                    <a:pt x="16232" y="8225"/>
                    <a:pt x="15308" y="8090"/>
                    <a:pt x="14385" y="8090"/>
                  </a:cubicBezTo>
                  <a:cubicBezTo>
                    <a:pt x="14145" y="8090"/>
                    <a:pt x="13905" y="8099"/>
                    <a:pt x="13668" y="8113"/>
                  </a:cubicBezTo>
                  <a:cubicBezTo>
                    <a:pt x="12430" y="8226"/>
                    <a:pt x="11214" y="8451"/>
                    <a:pt x="9975" y="8563"/>
                  </a:cubicBezTo>
                  <a:cubicBezTo>
                    <a:pt x="9418" y="8627"/>
                    <a:pt x="8855" y="8666"/>
                    <a:pt x="8296" y="8666"/>
                  </a:cubicBezTo>
                  <a:cubicBezTo>
                    <a:pt x="6487" y="8666"/>
                    <a:pt x="4721" y="8260"/>
                    <a:pt x="3310" y="6987"/>
                  </a:cubicBezTo>
                  <a:cubicBezTo>
                    <a:pt x="1756" y="5613"/>
                    <a:pt x="946" y="3564"/>
                    <a:pt x="428" y="1628"/>
                  </a:cubicBezTo>
                  <a:cubicBezTo>
                    <a:pt x="293" y="1110"/>
                    <a:pt x="203" y="569"/>
                    <a:pt x="90" y="52"/>
                  </a:cubicBezTo>
                  <a:cubicBezTo>
                    <a:pt x="90" y="18"/>
                    <a:pt x="68" y="1"/>
                    <a:pt x="4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17"/>
            <p:cNvSpPr/>
            <p:nvPr/>
          </p:nvSpPr>
          <p:spPr>
            <a:xfrm>
              <a:off x="242054" y="227600"/>
              <a:ext cx="1257213" cy="572674"/>
            </a:xfrm>
            <a:custGeom>
              <a:avLst/>
              <a:gdLst/>
              <a:ahLst/>
              <a:cxnLst/>
              <a:rect l="l" t="t" r="r" b="b"/>
              <a:pathLst>
                <a:path w="60003" h="27332" extrusionOk="0">
                  <a:moveTo>
                    <a:pt x="59807" y="1"/>
                  </a:moveTo>
                  <a:cubicBezTo>
                    <a:pt x="59772" y="1"/>
                    <a:pt x="59737" y="16"/>
                    <a:pt x="59712" y="53"/>
                  </a:cubicBezTo>
                  <a:cubicBezTo>
                    <a:pt x="57055" y="3498"/>
                    <a:pt x="53475" y="6043"/>
                    <a:pt x="49241" y="7169"/>
                  </a:cubicBezTo>
                  <a:cubicBezTo>
                    <a:pt x="48183" y="7461"/>
                    <a:pt x="47080" y="7641"/>
                    <a:pt x="45954" y="7731"/>
                  </a:cubicBezTo>
                  <a:cubicBezTo>
                    <a:pt x="44670" y="7844"/>
                    <a:pt x="43342" y="7844"/>
                    <a:pt x="42036" y="7979"/>
                  </a:cubicBezTo>
                  <a:cubicBezTo>
                    <a:pt x="39874" y="8204"/>
                    <a:pt x="37915" y="8925"/>
                    <a:pt x="36069" y="10096"/>
                  </a:cubicBezTo>
                  <a:cubicBezTo>
                    <a:pt x="32466" y="12438"/>
                    <a:pt x="29831" y="15950"/>
                    <a:pt x="26724" y="18878"/>
                  </a:cubicBezTo>
                  <a:cubicBezTo>
                    <a:pt x="23346" y="22030"/>
                    <a:pt x="19450" y="24755"/>
                    <a:pt x="14969" y="26173"/>
                  </a:cubicBezTo>
                  <a:cubicBezTo>
                    <a:pt x="12999" y="26792"/>
                    <a:pt x="10897" y="27128"/>
                    <a:pt x="8795" y="27128"/>
                  </a:cubicBezTo>
                  <a:cubicBezTo>
                    <a:pt x="6307" y="27128"/>
                    <a:pt x="3819" y="26658"/>
                    <a:pt x="1549" y="25633"/>
                  </a:cubicBezTo>
                  <a:cubicBezTo>
                    <a:pt x="1031" y="25408"/>
                    <a:pt x="536" y="25160"/>
                    <a:pt x="40" y="24890"/>
                  </a:cubicBezTo>
                  <a:cubicBezTo>
                    <a:pt x="35" y="24879"/>
                    <a:pt x="29" y="24875"/>
                    <a:pt x="25" y="24875"/>
                  </a:cubicBezTo>
                  <a:cubicBezTo>
                    <a:pt x="9" y="24875"/>
                    <a:pt x="1" y="24918"/>
                    <a:pt x="18" y="24935"/>
                  </a:cubicBezTo>
                  <a:cubicBezTo>
                    <a:pt x="2676" y="26595"/>
                    <a:pt x="5733" y="27331"/>
                    <a:pt x="8816" y="27331"/>
                  </a:cubicBezTo>
                  <a:cubicBezTo>
                    <a:pt x="10251" y="27331"/>
                    <a:pt x="11692" y="27172"/>
                    <a:pt x="13100" y="26872"/>
                  </a:cubicBezTo>
                  <a:cubicBezTo>
                    <a:pt x="17627" y="25926"/>
                    <a:pt x="21747" y="23494"/>
                    <a:pt x="25260" y="20522"/>
                  </a:cubicBezTo>
                  <a:cubicBezTo>
                    <a:pt x="26994" y="19058"/>
                    <a:pt x="28570" y="17414"/>
                    <a:pt x="30101" y="15793"/>
                  </a:cubicBezTo>
                  <a:cubicBezTo>
                    <a:pt x="31610" y="14217"/>
                    <a:pt x="33096" y="12640"/>
                    <a:pt x="34808" y="11289"/>
                  </a:cubicBezTo>
                  <a:cubicBezTo>
                    <a:pt x="36474" y="9961"/>
                    <a:pt x="38388" y="8880"/>
                    <a:pt x="40460" y="8429"/>
                  </a:cubicBezTo>
                  <a:cubicBezTo>
                    <a:pt x="42982" y="7912"/>
                    <a:pt x="45594" y="8204"/>
                    <a:pt x="48116" y="7731"/>
                  </a:cubicBezTo>
                  <a:cubicBezTo>
                    <a:pt x="52304" y="6966"/>
                    <a:pt x="56312" y="4692"/>
                    <a:pt x="59037" y="1426"/>
                  </a:cubicBezTo>
                  <a:cubicBezTo>
                    <a:pt x="59374" y="1044"/>
                    <a:pt x="59667" y="616"/>
                    <a:pt x="59937" y="188"/>
                  </a:cubicBezTo>
                  <a:cubicBezTo>
                    <a:pt x="60003" y="106"/>
                    <a:pt x="59902" y="1"/>
                    <a:pt x="5980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17"/>
            <p:cNvSpPr/>
            <p:nvPr/>
          </p:nvSpPr>
          <p:spPr>
            <a:xfrm rot="3232614">
              <a:off x="8428588" y="4152878"/>
              <a:ext cx="422378" cy="419955"/>
            </a:xfrm>
            <a:custGeom>
              <a:avLst/>
              <a:gdLst/>
              <a:ahLst/>
              <a:cxnLst/>
              <a:rect l="l" t="t" r="r" b="b"/>
              <a:pathLst>
                <a:path w="31730" h="31548" extrusionOk="0">
                  <a:moveTo>
                    <a:pt x="10563" y="193"/>
                  </a:moveTo>
                  <a:lnTo>
                    <a:pt x="11396" y="1882"/>
                  </a:lnTo>
                  <a:cubicBezTo>
                    <a:pt x="11644" y="2422"/>
                    <a:pt x="11914" y="2985"/>
                    <a:pt x="12207" y="3525"/>
                  </a:cubicBezTo>
                  <a:cubicBezTo>
                    <a:pt x="11276" y="3405"/>
                    <a:pt x="10325" y="3345"/>
                    <a:pt x="9368" y="3345"/>
                  </a:cubicBezTo>
                  <a:cubicBezTo>
                    <a:pt x="8889" y="3345"/>
                    <a:pt x="8409" y="3360"/>
                    <a:pt x="7928" y="3390"/>
                  </a:cubicBezTo>
                  <a:cubicBezTo>
                    <a:pt x="7230" y="3435"/>
                    <a:pt x="6510" y="3503"/>
                    <a:pt x="5789" y="3615"/>
                  </a:cubicBezTo>
                  <a:cubicBezTo>
                    <a:pt x="5496" y="3120"/>
                    <a:pt x="5204" y="2647"/>
                    <a:pt x="4934" y="2152"/>
                  </a:cubicBezTo>
                  <a:cubicBezTo>
                    <a:pt x="5406" y="1882"/>
                    <a:pt x="5902" y="1634"/>
                    <a:pt x="6442" y="1386"/>
                  </a:cubicBezTo>
                  <a:cubicBezTo>
                    <a:pt x="7681" y="801"/>
                    <a:pt x="8987" y="260"/>
                    <a:pt x="10383" y="193"/>
                  </a:cubicBezTo>
                  <a:close/>
                  <a:moveTo>
                    <a:pt x="10676" y="193"/>
                  </a:moveTo>
                  <a:cubicBezTo>
                    <a:pt x="12027" y="193"/>
                    <a:pt x="13378" y="485"/>
                    <a:pt x="14729" y="711"/>
                  </a:cubicBezTo>
                  <a:cubicBezTo>
                    <a:pt x="15539" y="846"/>
                    <a:pt x="16373" y="981"/>
                    <a:pt x="17206" y="1138"/>
                  </a:cubicBezTo>
                  <a:cubicBezTo>
                    <a:pt x="17363" y="1769"/>
                    <a:pt x="17498" y="2444"/>
                    <a:pt x="17656" y="3120"/>
                  </a:cubicBezTo>
                  <a:cubicBezTo>
                    <a:pt x="17724" y="3503"/>
                    <a:pt x="17791" y="3841"/>
                    <a:pt x="17836" y="4201"/>
                  </a:cubicBezTo>
                  <a:cubicBezTo>
                    <a:pt x="17881" y="4336"/>
                    <a:pt x="17904" y="4516"/>
                    <a:pt x="17926" y="4674"/>
                  </a:cubicBezTo>
                  <a:cubicBezTo>
                    <a:pt x="17926" y="4764"/>
                    <a:pt x="17949" y="4854"/>
                    <a:pt x="17949" y="4899"/>
                  </a:cubicBezTo>
                  <a:cubicBezTo>
                    <a:pt x="17949" y="4966"/>
                    <a:pt x="17994" y="4989"/>
                    <a:pt x="17994" y="5012"/>
                  </a:cubicBezTo>
                  <a:cubicBezTo>
                    <a:pt x="16192" y="4313"/>
                    <a:pt x="14278" y="3796"/>
                    <a:pt x="12364" y="3548"/>
                  </a:cubicBezTo>
                  <a:cubicBezTo>
                    <a:pt x="12139" y="2985"/>
                    <a:pt x="11801" y="2422"/>
                    <a:pt x="11509" y="1859"/>
                  </a:cubicBezTo>
                  <a:cubicBezTo>
                    <a:pt x="11238" y="1296"/>
                    <a:pt x="10946" y="756"/>
                    <a:pt x="10676" y="193"/>
                  </a:cubicBezTo>
                  <a:close/>
                  <a:moveTo>
                    <a:pt x="4821" y="2219"/>
                  </a:moveTo>
                  <a:cubicBezTo>
                    <a:pt x="5091" y="2715"/>
                    <a:pt x="5384" y="3188"/>
                    <a:pt x="5677" y="3638"/>
                  </a:cubicBezTo>
                  <a:cubicBezTo>
                    <a:pt x="5159" y="3728"/>
                    <a:pt x="4596" y="3841"/>
                    <a:pt x="4055" y="3953"/>
                  </a:cubicBezTo>
                  <a:cubicBezTo>
                    <a:pt x="2974" y="4201"/>
                    <a:pt x="1849" y="4516"/>
                    <a:pt x="880" y="5079"/>
                  </a:cubicBezTo>
                  <a:cubicBezTo>
                    <a:pt x="2029" y="3953"/>
                    <a:pt x="3380" y="3007"/>
                    <a:pt x="4821" y="2219"/>
                  </a:cubicBezTo>
                  <a:close/>
                  <a:moveTo>
                    <a:pt x="5496" y="3818"/>
                  </a:moveTo>
                  <a:cubicBezTo>
                    <a:pt x="4641" y="4494"/>
                    <a:pt x="3830" y="5214"/>
                    <a:pt x="3065" y="6002"/>
                  </a:cubicBezTo>
                  <a:cubicBezTo>
                    <a:pt x="2862" y="5867"/>
                    <a:pt x="2704" y="5687"/>
                    <a:pt x="2479" y="5552"/>
                  </a:cubicBezTo>
                  <a:cubicBezTo>
                    <a:pt x="2094" y="5340"/>
                    <a:pt x="1626" y="5227"/>
                    <a:pt x="1160" y="5227"/>
                  </a:cubicBezTo>
                  <a:cubicBezTo>
                    <a:pt x="1082" y="5227"/>
                    <a:pt x="1003" y="5230"/>
                    <a:pt x="925" y="5237"/>
                  </a:cubicBezTo>
                  <a:lnTo>
                    <a:pt x="880" y="5237"/>
                  </a:lnTo>
                  <a:cubicBezTo>
                    <a:pt x="1263" y="5034"/>
                    <a:pt x="1668" y="4854"/>
                    <a:pt x="2074" y="4696"/>
                  </a:cubicBezTo>
                  <a:cubicBezTo>
                    <a:pt x="2614" y="4516"/>
                    <a:pt x="3177" y="4336"/>
                    <a:pt x="3740" y="4201"/>
                  </a:cubicBezTo>
                  <a:cubicBezTo>
                    <a:pt x="4303" y="4066"/>
                    <a:pt x="4888" y="3908"/>
                    <a:pt x="5496" y="3818"/>
                  </a:cubicBezTo>
                  <a:close/>
                  <a:moveTo>
                    <a:pt x="17341" y="1183"/>
                  </a:moveTo>
                  <a:cubicBezTo>
                    <a:pt x="17881" y="1274"/>
                    <a:pt x="18399" y="1364"/>
                    <a:pt x="18962" y="1431"/>
                  </a:cubicBezTo>
                  <a:cubicBezTo>
                    <a:pt x="19615" y="1544"/>
                    <a:pt x="20291" y="1701"/>
                    <a:pt x="20876" y="1994"/>
                  </a:cubicBezTo>
                  <a:cubicBezTo>
                    <a:pt x="21349" y="2264"/>
                    <a:pt x="21732" y="2625"/>
                    <a:pt x="22092" y="3007"/>
                  </a:cubicBezTo>
                  <a:cubicBezTo>
                    <a:pt x="22115" y="3345"/>
                    <a:pt x="22115" y="3683"/>
                    <a:pt x="22115" y="4021"/>
                  </a:cubicBezTo>
                  <a:cubicBezTo>
                    <a:pt x="22137" y="4426"/>
                    <a:pt x="22137" y="4786"/>
                    <a:pt x="22182" y="5192"/>
                  </a:cubicBezTo>
                  <a:cubicBezTo>
                    <a:pt x="22227" y="5890"/>
                    <a:pt x="22250" y="6565"/>
                    <a:pt x="22340" y="7263"/>
                  </a:cubicBezTo>
                  <a:lnTo>
                    <a:pt x="21259" y="6588"/>
                  </a:lnTo>
                  <a:cubicBezTo>
                    <a:pt x="20223" y="6002"/>
                    <a:pt x="19187" y="5484"/>
                    <a:pt x="18129" y="5079"/>
                  </a:cubicBezTo>
                  <a:cubicBezTo>
                    <a:pt x="17904" y="3773"/>
                    <a:pt x="17634" y="2444"/>
                    <a:pt x="17341" y="1183"/>
                  </a:cubicBezTo>
                  <a:close/>
                  <a:moveTo>
                    <a:pt x="9384" y="3493"/>
                  </a:moveTo>
                  <a:cubicBezTo>
                    <a:pt x="10263" y="3493"/>
                    <a:pt x="11145" y="3550"/>
                    <a:pt x="12027" y="3660"/>
                  </a:cubicBezTo>
                  <a:cubicBezTo>
                    <a:pt x="11509" y="3976"/>
                    <a:pt x="10968" y="4291"/>
                    <a:pt x="10473" y="4561"/>
                  </a:cubicBezTo>
                  <a:lnTo>
                    <a:pt x="8694" y="5665"/>
                  </a:lnTo>
                  <a:cubicBezTo>
                    <a:pt x="7546" y="6385"/>
                    <a:pt x="6352" y="7106"/>
                    <a:pt x="5271" y="7916"/>
                  </a:cubicBezTo>
                  <a:cubicBezTo>
                    <a:pt x="5159" y="7849"/>
                    <a:pt x="5046" y="7804"/>
                    <a:pt x="4888" y="7714"/>
                  </a:cubicBezTo>
                  <a:cubicBezTo>
                    <a:pt x="4393" y="7443"/>
                    <a:pt x="3988" y="7038"/>
                    <a:pt x="3605" y="6610"/>
                  </a:cubicBezTo>
                  <a:cubicBezTo>
                    <a:pt x="3425" y="6453"/>
                    <a:pt x="3290" y="6250"/>
                    <a:pt x="3132" y="6092"/>
                  </a:cubicBezTo>
                  <a:cubicBezTo>
                    <a:pt x="3920" y="5259"/>
                    <a:pt x="4776" y="4516"/>
                    <a:pt x="5677" y="3796"/>
                  </a:cubicBezTo>
                  <a:cubicBezTo>
                    <a:pt x="6195" y="3728"/>
                    <a:pt x="6667" y="3660"/>
                    <a:pt x="7185" y="3615"/>
                  </a:cubicBezTo>
                  <a:cubicBezTo>
                    <a:pt x="7914" y="3533"/>
                    <a:pt x="8648" y="3493"/>
                    <a:pt x="9384" y="3493"/>
                  </a:cubicBezTo>
                  <a:close/>
                  <a:moveTo>
                    <a:pt x="12252" y="3660"/>
                  </a:moveTo>
                  <a:cubicBezTo>
                    <a:pt x="12882" y="3751"/>
                    <a:pt x="13558" y="3863"/>
                    <a:pt x="14211" y="3976"/>
                  </a:cubicBezTo>
                  <a:cubicBezTo>
                    <a:pt x="15472" y="4223"/>
                    <a:pt x="16710" y="4629"/>
                    <a:pt x="17904" y="5102"/>
                  </a:cubicBezTo>
                  <a:lnTo>
                    <a:pt x="17881" y="5102"/>
                  </a:lnTo>
                  <a:cubicBezTo>
                    <a:pt x="17588" y="5259"/>
                    <a:pt x="17273" y="5417"/>
                    <a:pt x="17003" y="5574"/>
                  </a:cubicBezTo>
                  <a:cubicBezTo>
                    <a:pt x="16688" y="5755"/>
                    <a:pt x="16418" y="5912"/>
                    <a:pt x="16102" y="6092"/>
                  </a:cubicBezTo>
                  <a:cubicBezTo>
                    <a:pt x="15517" y="6430"/>
                    <a:pt x="14909" y="6768"/>
                    <a:pt x="14323" y="7128"/>
                  </a:cubicBezTo>
                  <a:cubicBezTo>
                    <a:pt x="13738" y="7488"/>
                    <a:pt x="13107" y="7826"/>
                    <a:pt x="12545" y="8232"/>
                  </a:cubicBezTo>
                  <a:cubicBezTo>
                    <a:pt x="12499" y="8232"/>
                    <a:pt x="12409" y="8232"/>
                    <a:pt x="12297" y="8187"/>
                  </a:cubicBezTo>
                  <a:cubicBezTo>
                    <a:pt x="11883" y="8144"/>
                    <a:pt x="11460" y="8128"/>
                    <a:pt x="11045" y="8128"/>
                  </a:cubicBezTo>
                  <a:cubicBezTo>
                    <a:pt x="10805" y="8128"/>
                    <a:pt x="10569" y="8133"/>
                    <a:pt x="10338" y="8141"/>
                  </a:cubicBezTo>
                  <a:cubicBezTo>
                    <a:pt x="9403" y="8174"/>
                    <a:pt x="8481" y="8291"/>
                    <a:pt x="7561" y="8291"/>
                  </a:cubicBezTo>
                  <a:cubicBezTo>
                    <a:pt x="7218" y="8291"/>
                    <a:pt x="6875" y="8274"/>
                    <a:pt x="6532" y="8232"/>
                  </a:cubicBezTo>
                  <a:cubicBezTo>
                    <a:pt x="6127" y="8164"/>
                    <a:pt x="5722" y="8051"/>
                    <a:pt x="5339" y="7916"/>
                  </a:cubicBezTo>
                  <a:cubicBezTo>
                    <a:pt x="6510" y="7218"/>
                    <a:pt x="7636" y="6453"/>
                    <a:pt x="8784" y="5755"/>
                  </a:cubicBezTo>
                  <a:cubicBezTo>
                    <a:pt x="9370" y="5372"/>
                    <a:pt x="9932" y="5034"/>
                    <a:pt x="10518" y="4674"/>
                  </a:cubicBezTo>
                  <a:cubicBezTo>
                    <a:pt x="11081" y="4336"/>
                    <a:pt x="11644" y="3976"/>
                    <a:pt x="12252" y="3660"/>
                  </a:cubicBezTo>
                  <a:close/>
                  <a:moveTo>
                    <a:pt x="18061" y="5192"/>
                  </a:moveTo>
                  <a:cubicBezTo>
                    <a:pt x="19570" y="5777"/>
                    <a:pt x="20966" y="6543"/>
                    <a:pt x="22317" y="7398"/>
                  </a:cubicBezTo>
                  <a:cubicBezTo>
                    <a:pt x="20718" y="8051"/>
                    <a:pt x="19120" y="8727"/>
                    <a:pt x="17566" y="9493"/>
                  </a:cubicBezTo>
                  <a:cubicBezTo>
                    <a:pt x="16373" y="9380"/>
                    <a:pt x="15247" y="8975"/>
                    <a:pt x="14098" y="8637"/>
                  </a:cubicBezTo>
                  <a:cubicBezTo>
                    <a:pt x="13648" y="8502"/>
                    <a:pt x="13198" y="8389"/>
                    <a:pt x="12747" y="8277"/>
                  </a:cubicBezTo>
                  <a:cubicBezTo>
                    <a:pt x="13152" y="8051"/>
                    <a:pt x="13513" y="7826"/>
                    <a:pt x="13873" y="7601"/>
                  </a:cubicBezTo>
                  <a:cubicBezTo>
                    <a:pt x="14323" y="7331"/>
                    <a:pt x="14796" y="7061"/>
                    <a:pt x="15247" y="6790"/>
                  </a:cubicBezTo>
                  <a:cubicBezTo>
                    <a:pt x="16192" y="6250"/>
                    <a:pt x="17116" y="5710"/>
                    <a:pt x="18061" y="5192"/>
                  </a:cubicBezTo>
                  <a:close/>
                  <a:moveTo>
                    <a:pt x="22205" y="3165"/>
                  </a:moveTo>
                  <a:cubicBezTo>
                    <a:pt x="22565" y="3548"/>
                    <a:pt x="22948" y="3998"/>
                    <a:pt x="23398" y="4358"/>
                  </a:cubicBezTo>
                  <a:cubicBezTo>
                    <a:pt x="23848" y="4764"/>
                    <a:pt x="24366" y="5012"/>
                    <a:pt x="24907" y="5259"/>
                  </a:cubicBezTo>
                  <a:cubicBezTo>
                    <a:pt x="25335" y="5462"/>
                    <a:pt x="25762" y="5665"/>
                    <a:pt x="26145" y="5912"/>
                  </a:cubicBezTo>
                  <a:cubicBezTo>
                    <a:pt x="26010" y="6768"/>
                    <a:pt x="25898" y="7624"/>
                    <a:pt x="25762" y="8479"/>
                  </a:cubicBezTo>
                  <a:cubicBezTo>
                    <a:pt x="25717" y="8704"/>
                    <a:pt x="25695" y="8907"/>
                    <a:pt x="25672" y="9132"/>
                  </a:cubicBezTo>
                  <a:cubicBezTo>
                    <a:pt x="25650" y="9245"/>
                    <a:pt x="25650" y="9357"/>
                    <a:pt x="25605" y="9425"/>
                  </a:cubicBezTo>
                  <a:cubicBezTo>
                    <a:pt x="25605" y="9493"/>
                    <a:pt x="25605" y="9583"/>
                    <a:pt x="25582" y="9650"/>
                  </a:cubicBezTo>
                  <a:cubicBezTo>
                    <a:pt x="24591" y="8840"/>
                    <a:pt x="23556" y="8051"/>
                    <a:pt x="22475" y="7353"/>
                  </a:cubicBezTo>
                  <a:cubicBezTo>
                    <a:pt x="22430" y="6610"/>
                    <a:pt x="22385" y="5912"/>
                    <a:pt x="22317" y="5192"/>
                  </a:cubicBezTo>
                  <a:cubicBezTo>
                    <a:pt x="22295" y="4809"/>
                    <a:pt x="22250" y="4449"/>
                    <a:pt x="22250" y="4088"/>
                  </a:cubicBezTo>
                  <a:cubicBezTo>
                    <a:pt x="22227" y="3773"/>
                    <a:pt x="22205" y="3458"/>
                    <a:pt x="22205" y="3165"/>
                  </a:cubicBezTo>
                  <a:close/>
                  <a:moveTo>
                    <a:pt x="22430" y="7511"/>
                  </a:moveTo>
                  <a:cubicBezTo>
                    <a:pt x="23511" y="8232"/>
                    <a:pt x="24546" y="9020"/>
                    <a:pt x="25492" y="9830"/>
                  </a:cubicBezTo>
                  <a:cubicBezTo>
                    <a:pt x="25357" y="9943"/>
                    <a:pt x="25019" y="9965"/>
                    <a:pt x="24862" y="9965"/>
                  </a:cubicBezTo>
                  <a:cubicBezTo>
                    <a:pt x="24682" y="9988"/>
                    <a:pt x="24479" y="10033"/>
                    <a:pt x="24321" y="10078"/>
                  </a:cubicBezTo>
                  <a:cubicBezTo>
                    <a:pt x="23398" y="9718"/>
                    <a:pt x="22340" y="9628"/>
                    <a:pt x="21326" y="9605"/>
                  </a:cubicBezTo>
                  <a:cubicBezTo>
                    <a:pt x="20929" y="9598"/>
                    <a:pt x="20531" y="9598"/>
                    <a:pt x="20132" y="9598"/>
                  </a:cubicBezTo>
                  <a:lnTo>
                    <a:pt x="20132" y="9598"/>
                  </a:lnTo>
                  <a:cubicBezTo>
                    <a:pt x="19335" y="9598"/>
                    <a:pt x="18534" y="9598"/>
                    <a:pt x="17724" y="9538"/>
                  </a:cubicBezTo>
                  <a:lnTo>
                    <a:pt x="17701" y="9538"/>
                  </a:lnTo>
                  <a:cubicBezTo>
                    <a:pt x="19255" y="8794"/>
                    <a:pt x="20831" y="8074"/>
                    <a:pt x="22430" y="7511"/>
                  </a:cubicBezTo>
                  <a:close/>
                  <a:moveTo>
                    <a:pt x="25627" y="9920"/>
                  </a:moveTo>
                  <a:cubicBezTo>
                    <a:pt x="25717" y="9988"/>
                    <a:pt x="25807" y="10055"/>
                    <a:pt x="25898" y="10146"/>
                  </a:cubicBezTo>
                  <a:cubicBezTo>
                    <a:pt x="27609" y="11654"/>
                    <a:pt x="29185" y="13298"/>
                    <a:pt x="30649" y="15032"/>
                  </a:cubicBezTo>
                  <a:cubicBezTo>
                    <a:pt x="29185" y="14424"/>
                    <a:pt x="28104" y="13005"/>
                    <a:pt x="26978" y="11902"/>
                  </a:cubicBezTo>
                  <a:cubicBezTo>
                    <a:pt x="26325" y="11226"/>
                    <a:pt x="25582" y="10618"/>
                    <a:pt x="24704" y="10213"/>
                  </a:cubicBezTo>
                  <a:cubicBezTo>
                    <a:pt x="24659" y="10191"/>
                    <a:pt x="24637" y="10191"/>
                    <a:pt x="24569" y="10168"/>
                  </a:cubicBezTo>
                  <a:cubicBezTo>
                    <a:pt x="24682" y="10146"/>
                    <a:pt x="24772" y="10146"/>
                    <a:pt x="24884" y="10101"/>
                  </a:cubicBezTo>
                  <a:cubicBezTo>
                    <a:pt x="25019" y="10078"/>
                    <a:pt x="25132" y="10055"/>
                    <a:pt x="25267" y="10033"/>
                  </a:cubicBezTo>
                  <a:cubicBezTo>
                    <a:pt x="25357" y="9988"/>
                    <a:pt x="25470" y="9988"/>
                    <a:pt x="25560" y="9965"/>
                  </a:cubicBezTo>
                  <a:cubicBezTo>
                    <a:pt x="25582" y="9965"/>
                    <a:pt x="25605" y="9943"/>
                    <a:pt x="25627" y="9920"/>
                  </a:cubicBezTo>
                  <a:close/>
                  <a:moveTo>
                    <a:pt x="26235" y="6002"/>
                  </a:moveTo>
                  <a:cubicBezTo>
                    <a:pt x="26325" y="6047"/>
                    <a:pt x="26393" y="6137"/>
                    <a:pt x="26483" y="6205"/>
                  </a:cubicBezTo>
                  <a:cubicBezTo>
                    <a:pt x="26911" y="6565"/>
                    <a:pt x="27271" y="7016"/>
                    <a:pt x="27541" y="7488"/>
                  </a:cubicBezTo>
                  <a:cubicBezTo>
                    <a:pt x="28172" y="8524"/>
                    <a:pt x="28532" y="9695"/>
                    <a:pt x="28982" y="10821"/>
                  </a:cubicBezTo>
                  <a:cubicBezTo>
                    <a:pt x="29500" y="12082"/>
                    <a:pt x="30063" y="13366"/>
                    <a:pt x="30739" y="14582"/>
                  </a:cubicBezTo>
                  <a:cubicBezTo>
                    <a:pt x="30851" y="14784"/>
                    <a:pt x="30964" y="14987"/>
                    <a:pt x="31054" y="15167"/>
                  </a:cubicBezTo>
                  <a:cubicBezTo>
                    <a:pt x="29388" y="13253"/>
                    <a:pt x="27631" y="11407"/>
                    <a:pt x="25695" y="9763"/>
                  </a:cubicBezTo>
                  <a:cubicBezTo>
                    <a:pt x="25695" y="9718"/>
                    <a:pt x="25717" y="9650"/>
                    <a:pt x="25717" y="9605"/>
                  </a:cubicBezTo>
                  <a:cubicBezTo>
                    <a:pt x="25762" y="9357"/>
                    <a:pt x="25807" y="9087"/>
                    <a:pt x="25830" y="8840"/>
                  </a:cubicBezTo>
                  <a:cubicBezTo>
                    <a:pt x="25988" y="7894"/>
                    <a:pt x="26123" y="6948"/>
                    <a:pt x="26235" y="6002"/>
                  </a:cubicBezTo>
                  <a:close/>
                  <a:moveTo>
                    <a:pt x="20515" y="12694"/>
                  </a:moveTo>
                  <a:cubicBezTo>
                    <a:pt x="21726" y="12694"/>
                    <a:pt x="22915" y="13057"/>
                    <a:pt x="24051" y="13456"/>
                  </a:cubicBezTo>
                  <a:cubicBezTo>
                    <a:pt x="25267" y="13906"/>
                    <a:pt x="26460" y="14469"/>
                    <a:pt x="27541" y="15122"/>
                  </a:cubicBezTo>
                  <a:cubicBezTo>
                    <a:pt x="27721" y="15235"/>
                    <a:pt x="27924" y="15347"/>
                    <a:pt x="28082" y="15460"/>
                  </a:cubicBezTo>
                  <a:cubicBezTo>
                    <a:pt x="26843" y="15572"/>
                    <a:pt x="25582" y="15707"/>
                    <a:pt x="24321" y="15888"/>
                  </a:cubicBezTo>
                  <a:cubicBezTo>
                    <a:pt x="23601" y="16000"/>
                    <a:pt x="22880" y="16135"/>
                    <a:pt x="22182" y="16270"/>
                  </a:cubicBezTo>
                  <a:cubicBezTo>
                    <a:pt x="19502" y="15595"/>
                    <a:pt x="16823" y="14987"/>
                    <a:pt x="14143" y="14446"/>
                  </a:cubicBezTo>
                  <a:cubicBezTo>
                    <a:pt x="13468" y="14311"/>
                    <a:pt x="12815" y="14199"/>
                    <a:pt x="12117" y="14086"/>
                  </a:cubicBezTo>
                  <a:lnTo>
                    <a:pt x="12297" y="13996"/>
                  </a:lnTo>
                  <a:cubicBezTo>
                    <a:pt x="13468" y="13366"/>
                    <a:pt x="14819" y="13546"/>
                    <a:pt x="16102" y="13478"/>
                  </a:cubicBezTo>
                  <a:cubicBezTo>
                    <a:pt x="16733" y="13456"/>
                    <a:pt x="17386" y="13343"/>
                    <a:pt x="18016" y="13163"/>
                  </a:cubicBezTo>
                  <a:cubicBezTo>
                    <a:pt x="18692" y="12983"/>
                    <a:pt x="19367" y="12780"/>
                    <a:pt x="20043" y="12713"/>
                  </a:cubicBezTo>
                  <a:cubicBezTo>
                    <a:pt x="20200" y="12700"/>
                    <a:pt x="20358" y="12694"/>
                    <a:pt x="20515" y="12694"/>
                  </a:cubicBezTo>
                  <a:close/>
                  <a:moveTo>
                    <a:pt x="12072" y="14131"/>
                  </a:moveTo>
                  <a:cubicBezTo>
                    <a:pt x="13333" y="14446"/>
                    <a:pt x="14594" y="14694"/>
                    <a:pt x="15877" y="14942"/>
                  </a:cubicBezTo>
                  <a:cubicBezTo>
                    <a:pt x="17228" y="15257"/>
                    <a:pt x="18579" y="15550"/>
                    <a:pt x="19930" y="15888"/>
                  </a:cubicBezTo>
                  <a:cubicBezTo>
                    <a:pt x="20561" y="16045"/>
                    <a:pt x="21214" y="16180"/>
                    <a:pt x="21867" y="16360"/>
                  </a:cubicBezTo>
                  <a:cubicBezTo>
                    <a:pt x="20336" y="16698"/>
                    <a:pt x="18849" y="17104"/>
                    <a:pt x="17386" y="17621"/>
                  </a:cubicBezTo>
                  <a:cubicBezTo>
                    <a:pt x="15945" y="18139"/>
                    <a:pt x="14549" y="18747"/>
                    <a:pt x="13175" y="19423"/>
                  </a:cubicBezTo>
                  <a:cubicBezTo>
                    <a:pt x="13130" y="19423"/>
                    <a:pt x="13085" y="19400"/>
                    <a:pt x="13062" y="19400"/>
                  </a:cubicBezTo>
                  <a:cubicBezTo>
                    <a:pt x="12905" y="19333"/>
                    <a:pt x="12747" y="19310"/>
                    <a:pt x="12612" y="19288"/>
                  </a:cubicBezTo>
                  <a:cubicBezTo>
                    <a:pt x="11554" y="18995"/>
                    <a:pt x="10495" y="18747"/>
                    <a:pt x="9415" y="18500"/>
                  </a:cubicBezTo>
                  <a:cubicBezTo>
                    <a:pt x="8266" y="18229"/>
                    <a:pt x="7118" y="18049"/>
                    <a:pt x="5969" y="17869"/>
                  </a:cubicBezTo>
                  <a:cubicBezTo>
                    <a:pt x="6014" y="17824"/>
                    <a:pt x="6082" y="17734"/>
                    <a:pt x="6127" y="17689"/>
                  </a:cubicBezTo>
                  <a:cubicBezTo>
                    <a:pt x="6577" y="17239"/>
                    <a:pt x="7095" y="16901"/>
                    <a:pt x="7681" y="16676"/>
                  </a:cubicBezTo>
                  <a:cubicBezTo>
                    <a:pt x="8266" y="16405"/>
                    <a:pt x="8897" y="16248"/>
                    <a:pt x="9460" y="15955"/>
                  </a:cubicBezTo>
                  <a:cubicBezTo>
                    <a:pt x="10405" y="15482"/>
                    <a:pt x="11171" y="14672"/>
                    <a:pt x="12072" y="14131"/>
                  </a:cubicBezTo>
                  <a:close/>
                  <a:moveTo>
                    <a:pt x="5857" y="17982"/>
                  </a:moveTo>
                  <a:cubicBezTo>
                    <a:pt x="7883" y="18297"/>
                    <a:pt x="9887" y="18725"/>
                    <a:pt x="11846" y="19220"/>
                  </a:cubicBezTo>
                  <a:cubicBezTo>
                    <a:pt x="12072" y="19288"/>
                    <a:pt x="12319" y="19378"/>
                    <a:pt x="12545" y="19423"/>
                  </a:cubicBezTo>
                  <a:cubicBezTo>
                    <a:pt x="12657" y="19445"/>
                    <a:pt x="12815" y="19490"/>
                    <a:pt x="12905" y="19535"/>
                  </a:cubicBezTo>
                  <a:lnTo>
                    <a:pt x="12950" y="19535"/>
                  </a:lnTo>
                  <a:cubicBezTo>
                    <a:pt x="12274" y="19896"/>
                    <a:pt x="11576" y="20279"/>
                    <a:pt x="10923" y="20684"/>
                  </a:cubicBezTo>
                  <a:cubicBezTo>
                    <a:pt x="9550" y="21562"/>
                    <a:pt x="8221" y="22530"/>
                    <a:pt x="7005" y="23611"/>
                  </a:cubicBezTo>
                  <a:cubicBezTo>
                    <a:pt x="6195" y="23701"/>
                    <a:pt x="5384" y="23791"/>
                    <a:pt x="4551" y="23904"/>
                  </a:cubicBezTo>
                  <a:cubicBezTo>
                    <a:pt x="4145" y="23949"/>
                    <a:pt x="3718" y="24016"/>
                    <a:pt x="3312" y="24062"/>
                  </a:cubicBezTo>
                  <a:cubicBezTo>
                    <a:pt x="3020" y="24129"/>
                    <a:pt x="2704" y="24152"/>
                    <a:pt x="2389" y="24219"/>
                  </a:cubicBezTo>
                  <a:cubicBezTo>
                    <a:pt x="2412" y="24174"/>
                    <a:pt x="2457" y="24152"/>
                    <a:pt x="2457" y="24107"/>
                  </a:cubicBezTo>
                  <a:cubicBezTo>
                    <a:pt x="2749" y="23566"/>
                    <a:pt x="3155" y="23093"/>
                    <a:pt x="3515" y="22575"/>
                  </a:cubicBezTo>
                  <a:cubicBezTo>
                    <a:pt x="3875" y="22080"/>
                    <a:pt x="4213" y="21562"/>
                    <a:pt x="4438" y="20999"/>
                  </a:cubicBezTo>
                  <a:cubicBezTo>
                    <a:pt x="4708" y="20414"/>
                    <a:pt x="4866" y="19783"/>
                    <a:pt x="5114" y="19198"/>
                  </a:cubicBezTo>
                  <a:cubicBezTo>
                    <a:pt x="5316" y="18747"/>
                    <a:pt x="5541" y="18365"/>
                    <a:pt x="5857" y="17982"/>
                  </a:cubicBezTo>
                  <a:close/>
                  <a:moveTo>
                    <a:pt x="22092" y="16563"/>
                  </a:moveTo>
                  <a:lnTo>
                    <a:pt x="22092" y="16563"/>
                  </a:lnTo>
                  <a:cubicBezTo>
                    <a:pt x="21529" y="17914"/>
                    <a:pt x="20966" y="19288"/>
                    <a:pt x="20403" y="20661"/>
                  </a:cubicBezTo>
                  <a:cubicBezTo>
                    <a:pt x="19818" y="22080"/>
                    <a:pt x="19210" y="23499"/>
                    <a:pt x="18692" y="24917"/>
                  </a:cubicBezTo>
                  <a:cubicBezTo>
                    <a:pt x="18377" y="25007"/>
                    <a:pt x="18039" y="25075"/>
                    <a:pt x="17769" y="25232"/>
                  </a:cubicBezTo>
                  <a:cubicBezTo>
                    <a:pt x="16688" y="25683"/>
                    <a:pt x="15900" y="26493"/>
                    <a:pt x="14954" y="27101"/>
                  </a:cubicBezTo>
                  <a:cubicBezTo>
                    <a:pt x="13941" y="27754"/>
                    <a:pt x="12770" y="27957"/>
                    <a:pt x="11621" y="28002"/>
                  </a:cubicBezTo>
                  <a:cubicBezTo>
                    <a:pt x="12094" y="25840"/>
                    <a:pt x="12612" y="23656"/>
                    <a:pt x="13085" y="21472"/>
                  </a:cubicBezTo>
                  <a:cubicBezTo>
                    <a:pt x="13198" y="20954"/>
                    <a:pt x="13333" y="20391"/>
                    <a:pt x="13445" y="19851"/>
                  </a:cubicBezTo>
                  <a:cubicBezTo>
                    <a:pt x="13468" y="19738"/>
                    <a:pt x="13513" y="19648"/>
                    <a:pt x="13423" y="19558"/>
                  </a:cubicBezTo>
                  <a:cubicBezTo>
                    <a:pt x="14526" y="18995"/>
                    <a:pt x="15652" y="18522"/>
                    <a:pt x="16778" y="18094"/>
                  </a:cubicBezTo>
                  <a:cubicBezTo>
                    <a:pt x="18489" y="17464"/>
                    <a:pt x="20291" y="16946"/>
                    <a:pt x="22092" y="16563"/>
                  </a:cubicBezTo>
                  <a:close/>
                  <a:moveTo>
                    <a:pt x="13198" y="19626"/>
                  </a:moveTo>
                  <a:cubicBezTo>
                    <a:pt x="13220" y="19648"/>
                    <a:pt x="13265" y="19671"/>
                    <a:pt x="13265" y="19716"/>
                  </a:cubicBezTo>
                  <a:cubicBezTo>
                    <a:pt x="13265" y="19738"/>
                    <a:pt x="13220" y="19783"/>
                    <a:pt x="13220" y="19828"/>
                  </a:cubicBezTo>
                  <a:cubicBezTo>
                    <a:pt x="13107" y="20346"/>
                    <a:pt x="12995" y="20864"/>
                    <a:pt x="12882" y="21404"/>
                  </a:cubicBezTo>
                  <a:cubicBezTo>
                    <a:pt x="12657" y="22463"/>
                    <a:pt x="12409" y="23499"/>
                    <a:pt x="12184" y="24579"/>
                  </a:cubicBezTo>
                  <a:cubicBezTo>
                    <a:pt x="11937" y="25728"/>
                    <a:pt x="11689" y="26854"/>
                    <a:pt x="11419" y="28002"/>
                  </a:cubicBezTo>
                  <a:cubicBezTo>
                    <a:pt x="11232" y="28010"/>
                    <a:pt x="11044" y="28013"/>
                    <a:pt x="10855" y="28013"/>
                  </a:cubicBezTo>
                  <a:cubicBezTo>
                    <a:pt x="10139" y="28013"/>
                    <a:pt x="9411" y="27969"/>
                    <a:pt x="8694" y="27969"/>
                  </a:cubicBezTo>
                  <a:cubicBezTo>
                    <a:pt x="8506" y="27969"/>
                    <a:pt x="8318" y="27972"/>
                    <a:pt x="8131" y="27980"/>
                  </a:cubicBezTo>
                  <a:cubicBezTo>
                    <a:pt x="7658" y="28002"/>
                    <a:pt x="7208" y="28070"/>
                    <a:pt x="6735" y="28182"/>
                  </a:cubicBezTo>
                  <a:cubicBezTo>
                    <a:pt x="6893" y="26719"/>
                    <a:pt x="7005" y="25232"/>
                    <a:pt x="7185" y="23724"/>
                  </a:cubicBezTo>
                  <a:cubicBezTo>
                    <a:pt x="8199" y="22801"/>
                    <a:pt x="9279" y="21990"/>
                    <a:pt x="10405" y="21224"/>
                  </a:cubicBezTo>
                  <a:cubicBezTo>
                    <a:pt x="11306" y="20639"/>
                    <a:pt x="12252" y="20098"/>
                    <a:pt x="13198" y="19626"/>
                  </a:cubicBezTo>
                  <a:close/>
                  <a:moveTo>
                    <a:pt x="6870" y="23791"/>
                  </a:moveTo>
                  <a:lnTo>
                    <a:pt x="6870" y="23791"/>
                  </a:lnTo>
                  <a:cubicBezTo>
                    <a:pt x="6510" y="24129"/>
                    <a:pt x="6127" y="24489"/>
                    <a:pt x="5789" y="24850"/>
                  </a:cubicBezTo>
                  <a:cubicBezTo>
                    <a:pt x="4326" y="26426"/>
                    <a:pt x="3087" y="28272"/>
                    <a:pt x="2389" y="30321"/>
                  </a:cubicBezTo>
                  <a:cubicBezTo>
                    <a:pt x="2389" y="30412"/>
                    <a:pt x="2344" y="30547"/>
                    <a:pt x="2299" y="30659"/>
                  </a:cubicBezTo>
                  <a:cubicBezTo>
                    <a:pt x="1781" y="28610"/>
                    <a:pt x="1398" y="26313"/>
                    <a:pt x="2344" y="24377"/>
                  </a:cubicBezTo>
                  <a:cubicBezTo>
                    <a:pt x="2682" y="24377"/>
                    <a:pt x="3042" y="24264"/>
                    <a:pt x="3380" y="24242"/>
                  </a:cubicBezTo>
                  <a:cubicBezTo>
                    <a:pt x="3808" y="24174"/>
                    <a:pt x="4213" y="24129"/>
                    <a:pt x="4618" y="24062"/>
                  </a:cubicBezTo>
                  <a:cubicBezTo>
                    <a:pt x="5384" y="23949"/>
                    <a:pt x="6127" y="23881"/>
                    <a:pt x="6870" y="23791"/>
                  </a:cubicBezTo>
                  <a:close/>
                  <a:moveTo>
                    <a:pt x="7095" y="23881"/>
                  </a:moveTo>
                  <a:cubicBezTo>
                    <a:pt x="6960" y="25300"/>
                    <a:pt x="6780" y="26764"/>
                    <a:pt x="6645" y="28205"/>
                  </a:cubicBezTo>
                  <a:cubicBezTo>
                    <a:pt x="5069" y="28565"/>
                    <a:pt x="3695" y="29398"/>
                    <a:pt x="2637" y="30592"/>
                  </a:cubicBezTo>
                  <a:cubicBezTo>
                    <a:pt x="2569" y="30704"/>
                    <a:pt x="2479" y="30817"/>
                    <a:pt x="2389" y="30907"/>
                  </a:cubicBezTo>
                  <a:cubicBezTo>
                    <a:pt x="3065" y="28903"/>
                    <a:pt x="4145" y="27079"/>
                    <a:pt x="5519" y="25480"/>
                  </a:cubicBezTo>
                  <a:cubicBezTo>
                    <a:pt x="5992" y="24917"/>
                    <a:pt x="6532" y="24377"/>
                    <a:pt x="7095" y="23881"/>
                  </a:cubicBezTo>
                  <a:close/>
                  <a:moveTo>
                    <a:pt x="10585" y="0"/>
                  </a:moveTo>
                  <a:cubicBezTo>
                    <a:pt x="10118" y="0"/>
                    <a:pt x="9647" y="50"/>
                    <a:pt x="9167" y="170"/>
                  </a:cubicBezTo>
                  <a:cubicBezTo>
                    <a:pt x="8491" y="305"/>
                    <a:pt x="7861" y="553"/>
                    <a:pt x="7208" y="823"/>
                  </a:cubicBezTo>
                  <a:cubicBezTo>
                    <a:pt x="4866" y="1814"/>
                    <a:pt x="2614" y="3098"/>
                    <a:pt x="768" y="4854"/>
                  </a:cubicBezTo>
                  <a:lnTo>
                    <a:pt x="92" y="5507"/>
                  </a:lnTo>
                  <a:cubicBezTo>
                    <a:pt x="1" y="5598"/>
                    <a:pt x="87" y="5734"/>
                    <a:pt x="183" y="5734"/>
                  </a:cubicBezTo>
                  <a:cubicBezTo>
                    <a:pt x="206" y="5734"/>
                    <a:pt x="229" y="5727"/>
                    <a:pt x="250" y="5710"/>
                  </a:cubicBezTo>
                  <a:cubicBezTo>
                    <a:pt x="610" y="5529"/>
                    <a:pt x="990" y="5429"/>
                    <a:pt x="1377" y="5429"/>
                  </a:cubicBezTo>
                  <a:cubicBezTo>
                    <a:pt x="1571" y="5429"/>
                    <a:pt x="1766" y="5454"/>
                    <a:pt x="1961" y="5507"/>
                  </a:cubicBezTo>
                  <a:cubicBezTo>
                    <a:pt x="2524" y="5687"/>
                    <a:pt x="2952" y="6070"/>
                    <a:pt x="3312" y="6543"/>
                  </a:cubicBezTo>
                  <a:cubicBezTo>
                    <a:pt x="3695" y="6948"/>
                    <a:pt x="4055" y="7376"/>
                    <a:pt x="4506" y="7691"/>
                  </a:cubicBezTo>
                  <a:cubicBezTo>
                    <a:pt x="4934" y="7961"/>
                    <a:pt x="5406" y="8164"/>
                    <a:pt x="5902" y="8299"/>
                  </a:cubicBezTo>
                  <a:cubicBezTo>
                    <a:pt x="6566" y="8465"/>
                    <a:pt x="7230" y="8515"/>
                    <a:pt x="7898" y="8515"/>
                  </a:cubicBezTo>
                  <a:cubicBezTo>
                    <a:pt x="8408" y="8515"/>
                    <a:pt x="8920" y="8486"/>
                    <a:pt x="9437" y="8457"/>
                  </a:cubicBezTo>
                  <a:cubicBezTo>
                    <a:pt x="9993" y="8401"/>
                    <a:pt x="10549" y="8361"/>
                    <a:pt x="11117" y="8361"/>
                  </a:cubicBezTo>
                  <a:cubicBezTo>
                    <a:pt x="11240" y="8361"/>
                    <a:pt x="11363" y="8363"/>
                    <a:pt x="11486" y="8367"/>
                  </a:cubicBezTo>
                  <a:cubicBezTo>
                    <a:pt x="11801" y="8367"/>
                    <a:pt x="12094" y="8412"/>
                    <a:pt x="12409" y="8479"/>
                  </a:cubicBezTo>
                  <a:lnTo>
                    <a:pt x="12432" y="8479"/>
                  </a:lnTo>
                  <a:cubicBezTo>
                    <a:pt x="12747" y="8524"/>
                    <a:pt x="13085" y="8614"/>
                    <a:pt x="13400" y="8704"/>
                  </a:cubicBezTo>
                  <a:cubicBezTo>
                    <a:pt x="14571" y="9042"/>
                    <a:pt x="15742" y="9515"/>
                    <a:pt x="16980" y="9740"/>
                  </a:cubicBezTo>
                  <a:cubicBezTo>
                    <a:pt x="17920" y="9906"/>
                    <a:pt x="18875" y="9921"/>
                    <a:pt x="19845" y="9921"/>
                  </a:cubicBezTo>
                  <a:cubicBezTo>
                    <a:pt x="20060" y="9921"/>
                    <a:pt x="20276" y="9920"/>
                    <a:pt x="20493" y="9920"/>
                  </a:cubicBezTo>
                  <a:cubicBezTo>
                    <a:pt x="21642" y="9920"/>
                    <a:pt x="22835" y="9943"/>
                    <a:pt x="23961" y="10303"/>
                  </a:cubicBezTo>
                  <a:cubicBezTo>
                    <a:pt x="24929" y="10618"/>
                    <a:pt x="25762" y="11204"/>
                    <a:pt x="26483" y="11879"/>
                  </a:cubicBezTo>
                  <a:cubicBezTo>
                    <a:pt x="27789" y="13118"/>
                    <a:pt x="28937" y="14717"/>
                    <a:pt x="30649" y="15392"/>
                  </a:cubicBezTo>
                  <a:cubicBezTo>
                    <a:pt x="30671" y="15392"/>
                    <a:pt x="30716" y="15437"/>
                    <a:pt x="30739" y="15437"/>
                  </a:cubicBezTo>
                  <a:cubicBezTo>
                    <a:pt x="29951" y="15437"/>
                    <a:pt x="29140" y="15460"/>
                    <a:pt x="28352" y="15505"/>
                  </a:cubicBezTo>
                  <a:cubicBezTo>
                    <a:pt x="27339" y="14784"/>
                    <a:pt x="26235" y="14154"/>
                    <a:pt x="25109" y="13681"/>
                  </a:cubicBezTo>
                  <a:cubicBezTo>
                    <a:pt x="23871" y="13140"/>
                    <a:pt x="22542" y="12690"/>
                    <a:pt x="21191" y="12555"/>
                  </a:cubicBezTo>
                  <a:cubicBezTo>
                    <a:pt x="20987" y="12541"/>
                    <a:pt x="20782" y="12534"/>
                    <a:pt x="20578" y="12534"/>
                  </a:cubicBezTo>
                  <a:cubicBezTo>
                    <a:pt x="20107" y="12534"/>
                    <a:pt x="19636" y="12573"/>
                    <a:pt x="19165" y="12668"/>
                  </a:cubicBezTo>
                  <a:cubicBezTo>
                    <a:pt x="18467" y="12803"/>
                    <a:pt x="17791" y="13073"/>
                    <a:pt x="17048" y="13185"/>
                  </a:cubicBezTo>
                  <a:cubicBezTo>
                    <a:pt x="15765" y="13366"/>
                    <a:pt x="14436" y="13140"/>
                    <a:pt x="13152" y="13456"/>
                  </a:cubicBezTo>
                  <a:cubicBezTo>
                    <a:pt x="11914" y="13748"/>
                    <a:pt x="11058" y="14649"/>
                    <a:pt x="10068" y="15370"/>
                  </a:cubicBezTo>
                  <a:cubicBezTo>
                    <a:pt x="9009" y="16135"/>
                    <a:pt x="7658" y="16293"/>
                    <a:pt x="6577" y="17058"/>
                  </a:cubicBezTo>
                  <a:cubicBezTo>
                    <a:pt x="6104" y="17396"/>
                    <a:pt x="5722" y="17824"/>
                    <a:pt x="5384" y="18297"/>
                  </a:cubicBezTo>
                  <a:cubicBezTo>
                    <a:pt x="5001" y="18837"/>
                    <a:pt x="4776" y="19423"/>
                    <a:pt x="4596" y="20053"/>
                  </a:cubicBezTo>
                  <a:cubicBezTo>
                    <a:pt x="4371" y="20661"/>
                    <a:pt x="4145" y="21314"/>
                    <a:pt x="3808" y="21877"/>
                  </a:cubicBezTo>
                  <a:cubicBezTo>
                    <a:pt x="3425" y="22440"/>
                    <a:pt x="3020" y="22913"/>
                    <a:pt x="2614" y="23454"/>
                  </a:cubicBezTo>
                  <a:cubicBezTo>
                    <a:pt x="1916" y="24467"/>
                    <a:pt x="1556" y="25593"/>
                    <a:pt x="1488" y="26831"/>
                  </a:cubicBezTo>
                  <a:cubicBezTo>
                    <a:pt x="1443" y="28070"/>
                    <a:pt x="1668" y="29308"/>
                    <a:pt x="1939" y="30524"/>
                  </a:cubicBezTo>
                  <a:cubicBezTo>
                    <a:pt x="2029" y="30817"/>
                    <a:pt x="2074" y="31132"/>
                    <a:pt x="2164" y="31447"/>
                  </a:cubicBezTo>
                  <a:cubicBezTo>
                    <a:pt x="2177" y="31513"/>
                    <a:pt x="2244" y="31548"/>
                    <a:pt x="2306" y="31548"/>
                  </a:cubicBezTo>
                  <a:cubicBezTo>
                    <a:pt x="2350" y="31548"/>
                    <a:pt x="2393" y="31530"/>
                    <a:pt x="2412" y="31492"/>
                  </a:cubicBezTo>
                  <a:cubicBezTo>
                    <a:pt x="3650" y="29691"/>
                    <a:pt x="5609" y="28543"/>
                    <a:pt x="7793" y="28340"/>
                  </a:cubicBezTo>
                  <a:cubicBezTo>
                    <a:pt x="8114" y="28314"/>
                    <a:pt x="8438" y="28305"/>
                    <a:pt x="8764" y="28305"/>
                  </a:cubicBezTo>
                  <a:cubicBezTo>
                    <a:pt x="9599" y="28305"/>
                    <a:pt x="10449" y="28365"/>
                    <a:pt x="11291" y="28365"/>
                  </a:cubicBezTo>
                  <a:cubicBezTo>
                    <a:pt x="12433" y="28365"/>
                    <a:pt x="13560" y="28254"/>
                    <a:pt x="14616" y="27732"/>
                  </a:cubicBezTo>
                  <a:cubicBezTo>
                    <a:pt x="15629" y="27214"/>
                    <a:pt x="16418" y="26381"/>
                    <a:pt x="17386" y="25840"/>
                  </a:cubicBezTo>
                  <a:cubicBezTo>
                    <a:pt x="18467" y="25255"/>
                    <a:pt x="19705" y="25165"/>
                    <a:pt x="20854" y="24850"/>
                  </a:cubicBezTo>
                  <a:cubicBezTo>
                    <a:pt x="22723" y="24354"/>
                    <a:pt x="24434" y="23273"/>
                    <a:pt x="25762" y="21855"/>
                  </a:cubicBezTo>
                  <a:cubicBezTo>
                    <a:pt x="27068" y="20436"/>
                    <a:pt x="28059" y="18635"/>
                    <a:pt x="28419" y="16721"/>
                  </a:cubicBezTo>
                  <a:cubicBezTo>
                    <a:pt x="28487" y="16496"/>
                    <a:pt x="28510" y="16248"/>
                    <a:pt x="28532" y="16000"/>
                  </a:cubicBezTo>
                  <a:cubicBezTo>
                    <a:pt x="28558" y="15895"/>
                    <a:pt x="28478" y="15836"/>
                    <a:pt x="28401" y="15836"/>
                  </a:cubicBezTo>
                  <a:cubicBezTo>
                    <a:pt x="28346" y="15836"/>
                    <a:pt x="28294" y="15867"/>
                    <a:pt x="28284" y="15933"/>
                  </a:cubicBezTo>
                  <a:cubicBezTo>
                    <a:pt x="28037" y="17869"/>
                    <a:pt x="27136" y="19716"/>
                    <a:pt x="25898" y="21202"/>
                  </a:cubicBezTo>
                  <a:cubicBezTo>
                    <a:pt x="24637" y="22688"/>
                    <a:pt x="22970" y="23836"/>
                    <a:pt x="21101" y="24444"/>
                  </a:cubicBezTo>
                  <a:cubicBezTo>
                    <a:pt x="20381" y="24669"/>
                    <a:pt x="19593" y="24782"/>
                    <a:pt x="18849" y="24962"/>
                  </a:cubicBezTo>
                  <a:cubicBezTo>
                    <a:pt x="19457" y="23589"/>
                    <a:pt x="19975" y="22215"/>
                    <a:pt x="20538" y="20796"/>
                  </a:cubicBezTo>
                  <a:cubicBezTo>
                    <a:pt x="21101" y="19400"/>
                    <a:pt x="21709" y="17982"/>
                    <a:pt x="22272" y="16586"/>
                  </a:cubicBezTo>
                  <a:cubicBezTo>
                    <a:pt x="22723" y="16496"/>
                    <a:pt x="23173" y="16405"/>
                    <a:pt x="23646" y="16338"/>
                  </a:cubicBezTo>
                  <a:cubicBezTo>
                    <a:pt x="25988" y="15933"/>
                    <a:pt x="28352" y="15775"/>
                    <a:pt x="30716" y="15775"/>
                  </a:cubicBezTo>
                  <a:lnTo>
                    <a:pt x="31572" y="15775"/>
                  </a:lnTo>
                  <a:cubicBezTo>
                    <a:pt x="31730" y="15707"/>
                    <a:pt x="31730" y="15392"/>
                    <a:pt x="31527" y="15392"/>
                  </a:cubicBezTo>
                  <a:cubicBezTo>
                    <a:pt x="31482" y="15347"/>
                    <a:pt x="31459" y="15280"/>
                    <a:pt x="31392" y="15257"/>
                  </a:cubicBezTo>
                  <a:cubicBezTo>
                    <a:pt x="31347" y="15257"/>
                    <a:pt x="31302" y="15235"/>
                    <a:pt x="31279" y="15235"/>
                  </a:cubicBezTo>
                  <a:cubicBezTo>
                    <a:pt x="30649" y="13996"/>
                    <a:pt x="30063" y="12735"/>
                    <a:pt x="29523" y="11452"/>
                  </a:cubicBezTo>
                  <a:cubicBezTo>
                    <a:pt x="29050" y="10303"/>
                    <a:pt x="28645" y="9087"/>
                    <a:pt x="28082" y="7961"/>
                  </a:cubicBezTo>
                  <a:cubicBezTo>
                    <a:pt x="27586" y="6903"/>
                    <a:pt x="26843" y="6002"/>
                    <a:pt x="25807" y="5439"/>
                  </a:cubicBezTo>
                  <a:cubicBezTo>
                    <a:pt x="25244" y="5124"/>
                    <a:pt x="24659" y="4899"/>
                    <a:pt x="24119" y="4584"/>
                  </a:cubicBezTo>
                  <a:cubicBezTo>
                    <a:pt x="23578" y="4291"/>
                    <a:pt x="23150" y="3886"/>
                    <a:pt x="22768" y="3435"/>
                  </a:cubicBezTo>
                  <a:cubicBezTo>
                    <a:pt x="22385" y="3007"/>
                    <a:pt x="22002" y="2557"/>
                    <a:pt x="21552" y="2197"/>
                  </a:cubicBezTo>
                  <a:cubicBezTo>
                    <a:pt x="21079" y="1814"/>
                    <a:pt x="20516" y="1589"/>
                    <a:pt x="19930" y="1409"/>
                  </a:cubicBezTo>
                  <a:cubicBezTo>
                    <a:pt x="19255" y="1251"/>
                    <a:pt x="18557" y="1161"/>
                    <a:pt x="17836" y="1048"/>
                  </a:cubicBezTo>
                  <a:cubicBezTo>
                    <a:pt x="17116" y="936"/>
                    <a:pt x="16373" y="801"/>
                    <a:pt x="15629" y="688"/>
                  </a:cubicBezTo>
                  <a:cubicBezTo>
                    <a:pt x="14188" y="418"/>
                    <a:pt x="12747" y="125"/>
                    <a:pt x="11284" y="35"/>
                  </a:cubicBezTo>
                  <a:cubicBezTo>
                    <a:pt x="11051" y="13"/>
                    <a:pt x="10818" y="0"/>
                    <a:pt x="1058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37"/>
        <p:cNvGrpSpPr/>
        <p:nvPr/>
      </p:nvGrpSpPr>
      <p:grpSpPr>
        <a:xfrm>
          <a:off x="0" y="0"/>
          <a:ext cx="0" cy="0"/>
          <a:chOff x="0" y="0"/>
          <a:chExt cx="0" cy="0"/>
        </a:xfrm>
      </p:grpSpPr>
      <p:sp>
        <p:nvSpPr>
          <p:cNvPr id="138" name="Google Shape;138;p19"/>
          <p:cNvSpPr/>
          <p:nvPr/>
        </p:nvSpPr>
        <p:spPr>
          <a:xfrm>
            <a:off x="234152" y="222601"/>
            <a:ext cx="8675700" cy="4698300"/>
          </a:xfrm>
          <a:prstGeom prst="rect">
            <a:avLst/>
          </a:prstGeom>
          <a:solidFill>
            <a:schemeClr val="dk2"/>
          </a:solidFill>
          <a:ln>
            <a:noFill/>
          </a:ln>
          <a:effectLst>
            <a:outerShdw blurRad="171450" dist="142875" dir="8700000" algn="bl" rotWithShape="0">
              <a:schemeClr val="dk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19"/>
          <p:cNvSpPr txBox="1">
            <a:spLocks noGrp="1"/>
          </p:cNvSpPr>
          <p:nvPr>
            <p:ph type="subTitle" idx="1"/>
          </p:nvPr>
        </p:nvSpPr>
        <p:spPr>
          <a:xfrm>
            <a:off x="2799600" y="1860000"/>
            <a:ext cx="3544800" cy="187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40" name="Google Shape;14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1" name="Google Shape;141;p19"/>
          <p:cNvGrpSpPr/>
          <p:nvPr/>
        </p:nvGrpSpPr>
        <p:grpSpPr>
          <a:xfrm>
            <a:off x="241057" y="219272"/>
            <a:ext cx="8681481" cy="4959322"/>
            <a:chOff x="241056" y="219272"/>
            <a:chExt cx="8681480" cy="4959322"/>
          </a:xfrm>
        </p:grpSpPr>
        <p:sp>
          <p:nvSpPr>
            <p:cNvPr id="142" name="Google Shape;142;p19"/>
            <p:cNvSpPr/>
            <p:nvPr/>
          </p:nvSpPr>
          <p:spPr>
            <a:xfrm flipH="1">
              <a:off x="241056" y="219272"/>
              <a:ext cx="1352145" cy="403479"/>
            </a:xfrm>
            <a:custGeom>
              <a:avLst/>
              <a:gdLst/>
              <a:ahLst/>
              <a:cxnLst/>
              <a:rect l="l" t="t" r="r" b="b"/>
              <a:pathLst>
                <a:path w="56783" h="16944" extrusionOk="0">
                  <a:moveTo>
                    <a:pt x="46" y="1"/>
                  </a:moveTo>
                  <a:cubicBezTo>
                    <a:pt x="23" y="1"/>
                    <a:pt x="1" y="18"/>
                    <a:pt x="1" y="51"/>
                  </a:cubicBezTo>
                  <a:cubicBezTo>
                    <a:pt x="91" y="1898"/>
                    <a:pt x="901" y="3699"/>
                    <a:pt x="2343" y="4915"/>
                  </a:cubicBezTo>
                  <a:cubicBezTo>
                    <a:pt x="3831" y="6194"/>
                    <a:pt x="5769" y="6634"/>
                    <a:pt x="7682" y="6634"/>
                  </a:cubicBezTo>
                  <a:cubicBezTo>
                    <a:pt x="7824" y="6634"/>
                    <a:pt x="7966" y="6631"/>
                    <a:pt x="8107" y="6627"/>
                  </a:cubicBezTo>
                  <a:cubicBezTo>
                    <a:pt x="10291" y="6582"/>
                    <a:pt x="12430" y="6041"/>
                    <a:pt x="14592" y="5884"/>
                  </a:cubicBezTo>
                  <a:cubicBezTo>
                    <a:pt x="15045" y="5843"/>
                    <a:pt x="15508" y="5819"/>
                    <a:pt x="15972" y="5819"/>
                  </a:cubicBezTo>
                  <a:cubicBezTo>
                    <a:pt x="17589" y="5819"/>
                    <a:pt x="19230" y="6115"/>
                    <a:pt x="20559" y="7077"/>
                  </a:cubicBezTo>
                  <a:cubicBezTo>
                    <a:pt x="22226" y="8270"/>
                    <a:pt x="23081" y="10184"/>
                    <a:pt x="24590" y="11513"/>
                  </a:cubicBezTo>
                  <a:cubicBezTo>
                    <a:pt x="26007" y="12758"/>
                    <a:pt x="27894" y="13205"/>
                    <a:pt x="29745" y="13205"/>
                  </a:cubicBezTo>
                  <a:cubicBezTo>
                    <a:pt x="29836" y="13205"/>
                    <a:pt x="29926" y="13204"/>
                    <a:pt x="30017" y="13202"/>
                  </a:cubicBezTo>
                  <a:cubicBezTo>
                    <a:pt x="31008" y="13157"/>
                    <a:pt x="32021" y="12999"/>
                    <a:pt x="32967" y="12751"/>
                  </a:cubicBezTo>
                  <a:cubicBezTo>
                    <a:pt x="34092" y="12459"/>
                    <a:pt x="35218" y="12098"/>
                    <a:pt x="36344" y="11851"/>
                  </a:cubicBezTo>
                  <a:cubicBezTo>
                    <a:pt x="36921" y="11742"/>
                    <a:pt x="37513" y="11665"/>
                    <a:pt x="38099" y="11665"/>
                  </a:cubicBezTo>
                  <a:cubicBezTo>
                    <a:pt x="38725" y="11665"/>
                    <a:pt x="39343" y="11753"/>
                    <a:pt x="39925" y="11986"/>
                  </a:cubicBezTo>
                  <a:cubicBezTo>
                    <a:pt x="40870" y="12346"/>
                    <a:pt x="41658" y="13022"/>
                    <a:pt x="42402" y="13675"/>
                  </a:cubicBezTo>
                  <a:cubicBezTo>
                    <a:pt x="43167" y="14350"/>
                    <a:pt x="43910" y="15048"/>
                    <a:pt x="44811" y="15566"/>
                  </a:cubicBezTo>
                  <a:cubicBezTo>
                    <a:pt x="45757" y="16084"/>
                    <a:pt x="46770" y="16422"/>
                    <a:pt x="47783" y="16647"/>
                  </a:cubicBezTo>
                  <a:cubicBezTo>
                    <a:pt x="48769" y="16860"/>
                    <a:pt x="49771" y="16944"/>
                    <a:pt x="50777" y="16944"/>
                  </a:cubicBezTo>
                  <a:cubicBezTo>
                    <a:pt x="52116" y="16944"/>
                    <a:pt x="53462" y="16795"/>
                    <a:pt x="54786" y="16602"/>
                  </a:cubicBezTo>
                  <a:cubicBezTo>
                    <a:pt x="55372" y="16512"/>
                    <a:pt x="55957" y="16399"/>
                    <a:pt x="56565" y="16287"/>
                  </a:cubicBezTo>
                  <a:cubicBezTo>
                    <a:pt x="56782" y="16243"/>
                    <a:pt x="56727" y="15970"/>
                    <a:pt x="56582" y="15970"/>
                  </a:cubicBezTo>
                  <a:cubicBezTo>
                    <a:pt x="56577" y="15970"/>
                    <a:pt x="56571" y="15971"/>
                    <a:pt x="56565" y="15971"/>
                  </a:cubicBezTo>
                  <a:cubicBezTo>
                    <a:pt x="54584" y="16286"/>
                    <a:pt x="52602" y="16632"/>
                    <a:pt x="50596" y="16632"/>
                  </a:cubicBezTo>
                  <a:cubicBezTo>
                    <a:pt x="50162" y="16632"/>
                    <a:pt x="49728" y="16615"/>
                    <a:pt x="49292" y="16579"/>
                  </a:cubicBezTo>
                  <a:cubicBezTo>
                    <a:pt x="47130" y="16377"/>
                    <a:pt x="45126" y="15634"/>
                    <a:pt x="43437" y="14215"/>
                  </a:cubicBezTo>
                  <a:cubicBezTo>
                    <a:pt x="42672" y="13562"/>
                    <a:pt x="41996" y="12864"/>
                    <a:pt x="41186" y="12301"/>
                  </a:cubicBezTo>
                  <a:cubicBezTo>
                    <a:pt x="40352" y="11738"/>
                    <a:pt x="39407" y="11400"/>
                    <a:pt x="38393" y="11333"/>
                  </a:cubicBezTo>
                  <a:cubicBezTo>
                    <a:pt x="38278" y="11327"/>
                    <a:pt x="38164" y="11324"/>
                    <a:pt x="38049" y="11324"/>
                  </a:cubicBezTo>
                  <a:cubicBezTo>
                    <a:pt x="35966" y="11324"/>
                    <a:pt x="33959" y="12256"/>
                    <a:pt x="31931" y="12661"/>
                  </a:cubicBezTo>
                  <a:cubicBezTo>
                    <a:pt x="31125" y="12817"/>
                    <a:pt x="30289" y="12917"/>
                    <a:pt x="29460" y="12917"/>
                  </a:cubicBezTo>
                  <a:cubicBezTo>
                    <a:pt x="28250" y="12917"/>
                    <a:pt x="27055" y="12705"/>
                    <a:pt x="25986" y="12143"/>
                  </a:cubicBezTo>
                  <a:cubicBezTo>
                    <a:pt x="24162" y="11220"/>
                    <a:pt x="23194" y="9396"/>
                    <a:pt x="21888" y="7933"/>
                  </a:cubicBezTo>
                  <a:cubicBezTo>
                    <a:pt x="21235" y="7190"/>
                    <a:pt x="20447" y="6604"/>
                    <a:pt x="19546" y="6221"/>
                  </a:cubicBezTo>
                  <a:cubicBezTo>
                    <a:pt x="18668" y="5838"/>
                    <a:pt x="17722" y="5658"/>
                    <a:pt x="16776" y="5591"/>
                  </a:cubicBezTo>
                  <a:cubicBezTo>
                    <a:pt x="16483" y="5572"/>
                    <a:pt x="16190" y="5563"/>
                    <a:pt x="15898" y="5563"/>
                  </a:cubicBezTo>
                  <a:cubicBezTo>
                    <a:pt x="14130" y="5563"/>
                    <a:pt x="12391" y="5883"/>
                    <a:pt x="10652" y="6154"/>
                  </a:cubicBezTo>
                  <a:cubicBezTo>
                    <a:pt x="9653" y="6299"/>
                    <a:pt x="8617" y="6421"/>
                    <a:pt x="7584" y="6421"/>
                  </a:cubicBezTo>
                  <a:cubicBezTo>
                    <a:pt x="6380" y="6421"/>
                    <a:pt x="5181" y="6256"/>
                    <a:pt x="4054" y="5771"/>
                  </a:cubicBezTo>
                  <a:cubicBezTo>
                    <a:pt x="2297" y="4983"/>
                    <a:pt x="901" y="3339"/>
                    <a:pt x="338" y="1493"/>
                  </a:cubicBezTo>
                  <a:cubicBezTo>
                    <a:pt x="203" y="997"/>
                    <a:pt x="113" y="547"/>
                    <a:pt x="91" y="51"/>
                  </a:cubicBezTo>
                  <a:cubicBezTo>
                    <a:pt x="91" y="18"/>
                    <a:pt x="68" y="1"/>
                    <a:pt x="4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19"/>
            <p:cNvSpPr/>
            <p:nvPr/>
          </p:nvSpPr>
          <p:spPr>
            <a:xfrm rot="-2700000" flipH="1">
              <a:off x="7690877" y="4354432"/>
              <a:ext cx="1259046" cy="444052"/>
            </a:xfrm>
            <a:custGeom>
              <a:avLst/>
              <a:gdLst/>
              <a:ahLst/>
              <a:cxnLst/>
              <a:rect l="l" t="t" r="r" b="b"/>
              <a:pathLst>
                <a:path w="77652" h="27387" extrusionOk="0">
                  <a:moveTo>
                    <a:pt x="42758" y="221"/>
                  </a:moveTo>
                  <a:cubicBezTo>
                    <a:pt x="42867" y="221"/>
                    <a:pt x="42977" y="233"/>
                    <a:pt x="43087" y="260"/>
                  </a:cubicBezTo>
                  <a:cubicBezTo>
                    <a:pt x="43785" y="418"/>
                    <a:pt x="44213" y="1116"/>
                    <a:pt x="44303" y="1836"/>
                  </a:cubicBezTo>
                  <a:cubicBezTo>
                    <a:pt x="44506" y="3300"/>
                    <a:pt x="43290" y="4313"/>
                    <a:pt x="42119" y="5011"/>
                  </a:cubicBezTo>
                  <a:cubicBezTo>
                    <a:pt x="41263" y="3998"/>
                    <a:pt x="40610" y="2669"/>
                    <a:pt x="41128" y="1431"/>
                  </a:cubicBezTo>
                  <a:cubicBezTo>
                    <a:pt x="41382" y="766"/>
                    <a:pt x="42043" y="221"/>
                    <a:pt x="42758" y="221"/>
                  </a:cubicBezTo>
                  <a:close/>
                  <a:moveTo>
                    <a:pt x="42786" y="0"/>
                  </a:moveTo>
                  <a:cubicBezTo>
                    <a:pt x="42623" y="0"/>
                    <a:pt x="42453" y="25"/>
                    <a:pt x="42276" y="80"/>
                  </a:cubicBezTo>
                  <a:cubicBezTo>
                    <a:pt x="40745" y="598"/>
                    <a:pt x="40520" y="2354"/>
                    <a:pt x="41038" y="3660"/>
                  </a:cubicBezTo>
                  <a:cubicBezTo>
                    <a:pt x="41263" y="4201"/>
                    <a:pt x="41533" y="4674"/>
                    <a:pt x="41894" y="5124"/>
                  </a:cubicBezTo>
                  <a:cubicBezTo>
                    <a:pt x="41826" y="5169"/>
                    <a:pt x="41736" y="5214"/>
                    <a:pt x="41646" y="5259"/>
                  </a:cubicBezTo>
                  <a:cubicBezTo>
                    <a:pt x="38674" y="6835"/>
                    <a:pt x="35296" y="7376"/>
                    <a:pt x="31963" y="7736"/>
                  </a:cubicBezTo>
                  <a:cubicBezTo>
                    <a:pt x="28698" y="8096"/>
                    <a:pt x="25411" y="8299"/>
                    <a:pt x="22236" y="9110"/>
                  </a:cubicBezTo>
                  <a:cubicBezTo>
                    <a:pt x="19353" y="9853"/>
                    <a:pt x="16629" y="11091"/>
                    <a:pt x="14084" y="12667"/>
                  </a:cubicBezTo>
                  <a:cubicBezTo>
                    <a:pt x="8950" y="15865"/>
                    <a:pt x="4694" y="20413"/>
                    <a:pt x="1294" y="25367"/>
                  </a:cubicBezTo>
                  <a:cubicBezTo>
                    <a:pt x="866" y="25953"/>
                    <a:pt x="461" y="26561"/>
                    <a:pt x="78" y="27191"/>
                  </a:cubicBezTo>
                  <a:cubicBezTo>
                    <a:pt x="1" y="27300"/>
                    <a:pt x="104" y="27387"/>
                    <a:pt x="206" y="27387"/>
                  </a:cubicBezTo>
                  <a:cubicBezTo>
                    <a:pt x="252" y="27387"/>
                    <a:pt x="298" y="27369"/>
                    <a:pt x="326" y="27326"/>
                  </a:cubicBezTo>
                  <a:cubicBezTo>
                    <a:pt x="3771" y="21877"/>
                    <a:pt x="8095" y="16833"/>
                    <a:pt x="13499" y="13275"/>
                  </a:cubicBezTo>
                  <a:cubicBezTo>
                    <a:pt x="16178" y="11541"/>
                    <a:pt x="19083" y="10190"/>
                    <a:pt x="22168" y="9380"/>
                  </a:cubicBezTo>
                  <a:cubicBezTo>
                    <a:pt x="25568" y="8479"/>
                    <a:pt x="29149" y="8321"/>
                    <a:pt x="32639" y="7961"/>
                  </a:cubicBezTo>
                  <a:cubicBezTo>
                    <a:pt x="35881" y="7601"/>
                    <a:pt x="39237" y="7015"/>
                    <a:pt x="42074" y="5372"/>
                  </a:cubicBezTo>
                  <a:cubicBezTo>
                    <a:pt x="42682" y="6070"/>
                    <a:pt x="43447" y="6700"/>
                    <a:pt x="44235" y="7196"/>
                  </a:cubicBezTo>
                  <a:cubicBezTo>
                    <a:pt x="47185" y="9110"/>
                    <a:pt x="50743" y="10168"/>
                    <a:pt x="54233" y="10326"/>
                  </a:cubicBezTo>
                  <a:cubicBezTo>
                    <a:pt x="54523" y="10339"/>
                    <a:pt x="54812" y="10346"/>
                    <a:pt x="55099" y="10346"/>
                  </a:cubicBezTo>
                  <a:cubicBezTo>
                    <a:pt x="61997" y="10346"/>
                    <a:pt x="68161" y="6590"/>
                    <a:pt x="74927" y="5574"/>
                  </a:cubicBezTo>
                  <a:cubicBezTo>
                    <a:pt x="75783" y="5439"/>
                    <a:pt x="76661" y="5349"/>
                    <a:pt x="77562" y="5349"/>
                  </a:cubicBezTo>
                  <a:cubicBezTo>
                    <a:pt x="77652" y="5282"/>
                    <a:pt x="77629" y="5124"/>
                    <a:pt x="77539" y="5124"/>
                  </a:cubicBezTo>
                  <a:cubicBezTo>
                    <a:pt x="70694" y="5237"/>
                    <a:pt x="64614" y="8884"/>
                    <a:pt x="57926" y="9763"/>
                  </a:cubicBezTo>
                  <a:cubicBezTo>
                    <a:pt x="57028" y="9878"/>
                    <a:pt x="56124" y="9936"/>
                    <a:pt x="55222" y="9936"/>
                  </a:cubicBezTo>
                  <a:cubicBezTo>
                    <a:pt x="52615" y="9936"/>
                    <a:pt x="50016" y="9455"/>
                    <a:pt x="47591" y="8502"/>
                  </a:cubicBezTo>
                  <a:cubicBezTo>
                    <a:pt x="46037" y="7871"/>
                    <a:pt x="44461" y="7128"/>
                    <a:pt x="43177" y="6025"/>
                  </a:cubicBezTo>
                  <a:cubicBezTo>
                    <a:pt x="42884" y="5799"/>
                    <a:pt x="42614" y="5507"/>
                    <a:pt x="42321" y="5214"/>
                  </a:cubicBezTo>
                  <a:lnTo>
                    <a:pt x="42344" y="5214"/>
                  </a:lnTo>
                  <a:cubicBezTo>
                    <a:pt x="43515" y="4493"/>
                    <a:pt x="44708" y="3413"/>
                    <a:pt x="44573" y="1904"/>
                  </a:cubicBezTo>
                  <a:cubicBezTo>
                    <a:pt x="44477" y="919"/>
                    <a:pt x="43767" y="0"/>
                    <a:pt x="4278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19"/>
            <p:cNvSpPr/>
            <p:nvPr/>
          </p:nvSpPr>
          <p:spPr>
            <a:xfrm rot="10800000" flipH="1">
              <a:off x="8268879" y="3565685"/>
              <a:ext cx="653638" cy="649889"/>
            </a:xfrm>
            <a:custGeom>
              <a:avLst/>
              <a:gdLst/>
              <a:ahLst/>
              <a:cxnLst/>
              <a:rect l="l" t="t" r="r" b="b"/>
              <a:pathLst>
                <a:path w="31730" h="31548" extrusionOk="0">
                  <a:moveTo>
                    <a:pt x="10563" y="193"/>
                  </a:moveTo>
                  <a:lnTo>
                    <a:pt x="11396" y="1882"/>
                  </a:lnTo>
                  <a:cubicBezTo>
                    <a:pt x="11644" y="2422"/>
                    <a:pt x="11914" y="2985"/>
                    <a:pt x="12207" y="3525"/>
                  </a:cubicBezTo>
                  <a:cubicBezTo>
                    <a:pt x="11276" y="3405"/>
                    <a:pt x="10325" y="3345"/>
                    <a:pt x="9368" y="3345"/>
                  </a:cubicBezTo>
                  <a:cubicBezTo>
                    <a:pt x="8889" y="3345"/>
                    <a:pt x="8409" y="3360"/>
                    <a:pt x="7928" y="3390"/>
                  </a:cubicBezTo>
                  <a:cubicBezTo>
                    <a:pt x="7230" y="3435"/>
                    <a:pt x="6510" y="3503"/>
                    <a:pt x="5789" y="3615"/>
                  </a:cubicBezTo>
                  <a:cubicBezTo>
                    <a:pt x="5496" y="3120"/>
                    <a:pt x="5204" y="2647"/>
                    <a:pt x="4934" y="2152"/>
                  </a:cubicBezTo>
                  <a:cubicBezTo>
                    <a:pt x="5406" y="1882"/>
                    <a:pt x="5902" y="1634"/>
                    <a:pt x="6442" y="1386"/>
                  </a:cubicBezTo>
                  <a:cubicBezTo>
                    <a:pt x="7681" y="801"/>
                    <a:pt x="8987" y="260"/>
                    <a:pt x="10383" y="193"/>
                  </a:cubicBezTo>
                  <a:close/>
                  <a:moveTo>
                    <a:pt x="10676" y="193"/>
                  </a:moveTo>
                  <a:cubicBezTo>
                    <a:pt x="12027" y="193"/>
                    <a:pt x="13378" y="485"/>
                    <a:pt x="14729" y="711"/>
                  </a:cubicBezTo>
                  <a:cubicBezTo>
                    <a:pt x="15539" y="846"/>
                    <a:pt x="16373" y="981"/>
                    <a:pt x="17206" y="1138"/>
                  </a:cubicBezTo>
                  <a:cubicBezTo>
                    <a:pt x="17363" y="1769"/>
                    <a:pt x="17498" y="2444"/>
                    <a:pt x="17656" y="3120"/>
                  </a:cubicBezTo>
                  <a:cubicBezTo>
                    <a:pt x="17724" y="3503"/>
                    <a:pt x="17791" y="3841"/>
                    <a:pt x="17836" y="4201"/>
                  </a:cubicBezTo>
                  <a:cubicBezTo>
                    <a:pt x="17881" y="4336"/>
                    <a:pt x="17904" y="4516"/>
                    <a:pt x="17926" y="4674"/>
                  </a:cubicBezTo>
                  <a:cubicBezTo>
                    <a:pt x="17926" y="4764"/>
                    <a:pt x="17949" y="4854"/>
                    <a:pt x="17949" y="4899"/>
                  </a:cubicBezTo>
                  <a:cubicBezTo>
                    <a:pt x="17949" y="4966"/>
                    <a:pt x="17994" y="4989"/>
                    <a:pt x="17994" y="5012"/>
                  </a:cubicBezTo>
                  <a:cubicBezTo>
                    <a:pt x="16192" y="4313"/>
                    <a:pt x="14278" y="3796"/>
                    <a:pt x="12364" y="3548"/>
                  </a:cubicBezTo>
                  <a:cubicBezTo>
                    <a:pt x="12139" y="2985"/>
                    <a:pt x="11801" y="2422"/>
                    <a:pt x="11509" y="1859"/>
                  </a:cubicBezTo>
                  <a:cubicBezTo>
                    <a:pt x="11238" y="1296"/>
                    <a:pt x="10946" y="756"/>
                    <a:pt x="10676" y="193"/>
                  </a:cubicBezTo>
                  <a:close/>
                  <a:moveTo>
                    <a:pt x="4821" y="2219"/>
                  </a:moveTo>
                  <a:cubicBezTo>
                    <a:pt x="5091" y="2715"/>
                    <a:pt x="5384" y="3188"/>
                    <a:pt x="5677" y="3638"/>
                  </a:cubicBezTo>
                  <a:cubicBezTo>
                    <a:pt x="5159" y="3728"/>
                    <a:pt x="4596" y="3841"/>
                    <a:pt x="4055" y="3953"/>
                  </a:cubicBezTo>
                  <a:cubicBezTo>
                    <a:pt x="2974" y="4201"/>
                    <a:pt x="1849" y="4516"/>
                    <a:pt x="880" y="5079"/>
                  </a:cubicBezTo>
                  <a:cubicBezTo>
                    <a:pt x="2029" y="3953"/>
                    <a:pt x="3380" y="3007"/>
                    <a:pt x="4821" y="2219"/>
                  </a:cubicBezTo>
                  <a:close/>
                  <a:moveTo>
                    <a:pt x="5496" y="3818"/>
                  </a:moveTo>
                  <a:cubicBezTo>
                    <a:pt x="4641" y="4494"/>
                    <a:pt x="3830" y="5214"/>
                    <a:pt x="3065" y="6002"/>
                  </a:cubicBezTo>
                  <a:cubicBezTo>
                    <a:pt x="2862" y="5867"/>
                    <a:pt x="2704" y="5687"/>
                    <a:pt x="2479" y="5552"/>
                  </a:cubicBezTo>
                  <a:cubicBezTo>
                    <a:pt x="2094" y="5340"/>
                    <a:pt x="1626" y="5227"/>
                    <a:pt x="1160" y="5227"/>
                  </a:cubicBezTo>
                  <a:cubicBezTo>
                    <a:pt x="1082" y="5227"/>
                    <a:pt x="1003" y="5230"/>
                    <a:pt x="925" y="5237"/>
                  </a:cubicBezTo>
                  <a:lnTo>
                    <a:pt x="880" y="5237"/>
                  </a:lnTo>
                  <a:cubicBezTo>
                    <a:pt x="1263" y="5034"/>
                    <a:pt x="1668" y="4854"/>
                    <a:pt x="2074" y="4696"/>
                  </a:cubicBezTo>
                  <a:cubicBezTo>
                    <a:pt x="2614" y="4516"/>
                    <a:pt x="3177" y="4336"/>
                    <a:pt x="3740" y="4201"/>
                  </a:cubicBezTo>
                  <a:cubicBezTo>
                    <a:pt x="4303" y="4066"/>
                    <a:pt x="4888" y="3908"/>
                    <a:pt x="5496" y="3818"/>
                  </a:cubicBezTo>
                  <a:close/>
                  <a:moveTo>
                    <a:pt x="17341" y="1183"/>
                  </a:moveTo>
                  <a:cubicBezTo>
                    <a:pt x="17881" y="1274"/>
                    <a:pt x="18399" y="1364"/>
                    <a:pt x="18962" y="1431"/>
                  </a:cubicBezTo>
                  <a:cubicBezTo>
                    <a:pt x="19615" y="1544"/>
                    <a:pt x="20291" y="1701"/>
                    <a:pt x="20876" y="1994"/>
                  </a:cubicBezTo>
                  <a:cubicBezTo>
                    <a:pt x="21349" y="2264"/>
                    <a:pt x="21732" y="2625"/>
                    <a:pt x="22092" y="3007"/>
                  </a:cubicBezTo>
                  <a:cubicBezTo>
                    <a:pt x="22115" y="3345"/>
                    <a:pt x="22115" y="3683"/>
                    <a:pt x="22115" y="4021"/>
                  </a:cubicBezTo>
                  <a:cubicBezTo>
                    <a:pt x="22137" y="4426"/>
                    <a:pt x="22137" y="4786"/>
                    <a:pt x="22182" y="5192"/>
                  </a:cubicBezTo>
                  <a:cubicBezTo>
                    <a:pt x="22227" y="5890"/>
                    <a:pt x="22250" y="6565"/>
                    <a:pt x="22340" y="7263"/>
                  </a:cubicBezTo>
                  <a:lnTo>
                    <a:pt x="21259" y="6588"/>
                  </a:lnTo>
                  <a:cubicBezTo>
                    <a:pt x="20223" y="6002"/>
                    <a:pt x="19187" y="5484"/>
                    <a:pt x="18129" y="5079"/>
                  </a:cubicBezTo>
                  <a:cubicBezTo>
                    <a:pt x="17904" y="3773"/>
                    <a:pt x="17634" y="2444"/>
                    <a:pt x="17341" y="1183"/>
                  </a:cubicBezTo>
                  <a:close/>
                  <a:moveTo>
                    <a:pt x="9384" y="3493"/>
                  </a:moveTo>
                  <a:cubicBezTo>
                    <a:pt x="10263" y="3493"/>
                    <a:pt x="11145" y="3550"/>
                    <a:pt x="12027" y="3660"/>
                  </a:cubicBezTo>
                  <a:cubicBezTo>
                    <a:pt x="11509" y="3976"/>
                    <a:pt x="10968" y="4291"/>
                    <a:pt x="10473" y="4561"/>
                  </a:cubicBezTo>
                  <a:lnTo>
                    <a:pt x="8694" y="5665"/>
                  </a:lnTo>
                  <a:cubicBezTo>
                    <a:pt x="7546" y="6385"/>
                    <a:pt x="6352" y="7106"/>
                    <a:pt x="5271" y="7916"/>
                  </a:cubicBezTo>
                  <a:cubicBezTo>
                    <a:pt x="5159" y="7849"/>
                    <a:pt x="5046" y="7804"/>
                    <a:pt x="4888" y="7714"/>
                  </a:cubicBezTo>
                  <a:cubicBezTo>
                    <a:pt x="4393" y="7443"/>
                    <a:pt x="3988" y="7038"/>
                    <a:pt x="3605" y="6610"/>
                  </a:cubicBezTo>
                  <a:cubicBezTo>
                    <a:pt x="3425" y="6453"/>
                    <a:pt x="3290" y="6250"/>
                    <a:pt x="3132" y="6092"/>
                  </a:cubicBezTo>
                  <a:cubicBezTo>
                    <a:pt x="3920" y="5259"/>
                    <a:pt x="4776" y="4516"/>
                    <a:pt x="5677" y="3796"/>
                  </a:cubicBezTo>
                  <a:cubicBezTo>
                    <a:pt x="6195" y="3728"/>
                    <a:pt x="6667" y="3660"/>
                    <a:pt x="7185" y="3615"/>
                  </a:cubicBezTo>
                  <a:cubicBezTo>
                    <a:pt x="7914" y="3533"/>
                    <a:pt x="8648" y="3493"/>
                    <a:pt x="9384" y="3493"/>
                  </a:cubicBezTo>
                  <a:close/>
                  <a:moveTo>
                    <a:pt x="12252" y="3660"/>
                  </a:moveTo>
                  <a:cubicBezTo>
                    <a:pt x="12882" y="3751"/>
                    <a:pt x="13558" y="3863"/>
                    <a:pt x="14211" y="3976"/>
                  </a:cubicBezTo>
                  <a:cubicBezTo>
                    <a:pt x="15472" y="4223"/>
                    <a:pt x="16710" y="4629"/>
                    <a:pt x="17904" y="5102"/>
                  </a:cubicBezTo>
                  <a:lnTo>
                    <a:pt x="17881" y="5102"/>
                  </a:lnTo>
                  <a:cubicBezTo>
                    <a:pt x="17588" y="5259"/>
                    <a:pt x="17273" y="5417"/>
                    <a:pt x="17003" y="5574"/>
                  </a:cubicBezTo>
                  <a:cubicBezTo>
                    <a:pt x="16688" y="5755"/>
                    <a:pt x="16418" y="5912"/>
                    <a:pt x="16102" y="6092"/>
                  </a:cubicBezTo>
                  <a:cubicBezTo>
                    <a:pt x="15517" y="6430"/>
                    <a:pt x="14909" y="6768"/>
                    <a:pt x="14323" y="7128"/>
                  </a:cubicBezTo>
                  <a:cubicBezTo>
                    <a:pt x="13738" y="7488"/>
                    <a:pt x="13107" y="7826"/>
                    <a:pt x="12545" y="8232"/>
                  </a:cubicBezTo>
                  <a:cubicBezTo>
                    <a:pt x="12499" y="8232"/>
                    <a:pt x="12409" y="8232"/>
                    <a:pt x="12297" y="8187"/>
                  </a:cubicBezTo>
                  <a:cubicBezTo>
                    <a:pt x="11883" y="8144"/>
                    <a:pt x="11460" y="8128"/>
                    <a:pt x="11045" y="8128"/>
                  </a:cubicBezTo>
                  <a:cubicBezTo>
                    <a:pt x="10805" y="8128"/>
                    <a:pt x="10569" y="8133"/>
                    <a:pt x="10338" y="8141"/>
                  </a:cubicBezTo>
                  <a:cubicBezTo>
                    <a:pt x="9403" y="8174"/>
                    <a:pt x="8481" y="8291"/>
                    <a:pt x="7561" y="8291"/>
                  </a:cubicBezTo>
                  <a:cubicBezTo>
                    <a:pt x="7218" y="8291"/>
                    <a:pt x="6875" y="8274"/>
                    <a:pt x="6532" y="8232"/>
                  </a:cubicBezTo>
                  <a:cubicBezTo>
                    <a:pt x="6127" y="8164"/>
                    <a:pt x="5722" y="8051"/>
                    <a:pt x="5339" y="7916"/>
                  </a:cubicBezTo>
                  <a:cubicBezTo>
                    <a:pt x="6510" y="7218"/>
                    <a:pt x="7636" y="6453"/>
                    <a:pt x="8784" y="5755"/>
                  </a:cubicBezTo>
                  <a:cubicBezTo>
                    <a:pt x="9370" y="5372"/>
                    <a:pt x="9932" y="5034"/>
                    <a:pt x="10518" y="4674"/>
                  </a:cubicBezTo>
                  <a:cubicBezTo>
                    <a:pt x="11081" y="4336"/>
                    <a:pt x="11644" y="3976"/>
                    <a:pt x="12252" y="3660"/>
                  </a:cubicBezTo>
                  <a:close/>
                  <a:moveTo>
                    <a:pt x="18061" y="5192"/>
                  </a:moveTo>
                  <a:cubicBezTo>
                    <a:pt x="19570" y="5777"/>
                    <a:pt x="20966" y="6543"/>
                    <a:pt x="22317" y="7398"/>
                  </a:cubicBezTo>
                  <a:cubicBezTo>
                    <a:pt x="20718" y="8051"/>
                    <a:pt x="19120" y="8727"/>
                    <a:pt x="17566" y="9493"/>
                  </a:cubicBezTo>
                  <a:cubicBezTo>
                    <a:pt x="16373" y="9380"/>
                    <a:pt x="15247" y="8975"/>
                    <a:pt x="14098" y="8637"/>
                  </a:cubicBezTo>
                  <a:cubicBezTo>
                    <a:pt x="13648" y="8502"/>
                    <a:pt x="13198" y="8389"/>
                    <a:pt x="12747" y="8277"/>
                  </a:cubicBezTo>
                  <a:cubicBezTo>
                    <a:pt x="13152" y="8051"/>
                    <a:pt x="13513" y="7826"/>
                    <a:pt x="13873" y="7601"/>
                  </a:cubicBezTo>
                  <a:cubicBezTo>
                    <a:pt x="14323" y="7331"/>
                    <a:pt x="14796" y="7061"/>
                    <a:pt x="15247" y="6790"/>
                  </a:cubicBezTo>
                  <a:cubicBezTo>
                    <a:pt x="16192" y="6250"/>
                    <a:pt x="17116" y="5710"/>
                    <a:pt x="18061" y="5192"/>
                  </a:cubicBezTo>
                  <a:close/>
                  <a:moveTo>
                    <a:pt x="22205" y="3165"/>
                  </a:moveTo>
                  <a:cubicBezTo>
                    <a:pt x="22565" y="3548"/>
                    <a:pt x="22948" y="3998"/>
                    <a:pt x="23398" y="4358"/>
                  </a:cubicBezTo>
                  <a:cubicBezTo>
                    <a:pt x="23848" y="4764"/>
                    <a:pt x="24366" y="5012"/>
                    <a:pt x="24907" y="5259"/>
                  </a:cubicBezTo>
                  <a:cubicBezTo>
                    <a:pt x="25335" y="5462"/>
                    <a:pt x="25762" y="5665"/>
                    <a:pt x="26145" y="5912"/>
                  </a:cubicBezTo>
                  <a:cubicBezTo>
                    <a:pt x="26010" y="6768"/>
                    <a:pt x="25898" y="7624"/>
                    <a:pt x="25762" y="8479"/>
                  </a:cubicBezTo>
                  <a:cubicBezTo>
                    <a:pt x="25717" y="8704"/>
                    <a:pt x="25695" y="8907"/>
                    <a:pt x="25672" y="9132"/>
                  </a:cubicBezTo>
                  <a:cubicBezTo>
                    <a:pt x="25650" y="9245"/>
                    <a:pt x="25650" y="9357"/>
                    <a:pt x="25605" y="9425"/>
                  </a:cubicBezTo>
                  <a:cubicBezTo>
                    <a:pt x="25605" y="9493"/>
                    <a:pt x="25605" y="9583"/>
                    <a:pt x="25582" y="9650"/>
                  </a:cubicBezTo>
                  <a:cubicBezTo>
                    <a:pt x="24591" y="8840"/>
                    <a:pt x="23556" y="8051"/>
                    <a:pt x="22475" y="7353"/>
                  </a:cubicBezTo>
                  <a:cubicBezTo>
                    <a:pt x="22430" y="6610"/>
                    <a:pt x="22385" y="5912"/>
                    <a:pt x="22317" y="5192"/>
                  </a:cubicBezTo>
                  <a:cubicBezTo>
                    <a:pt x="22295" y="4809"/>
                    <a:pt x="22250" y="4449"/>
                    <a:pt x="22250" y="4088"/>
                  </a:cubicBezTo>
                  <a:cubicBezTo>
                    <a:pt x="22227" y="3773"/>
                    <a:pt x="22205" y="3458"/>
                    <a:pt x="22205" y="3165"/>
                  </a:cubicBezTo>
                  <a:close/>
                  <a:moveTo>
                    <a:pt x="22430" y="7511"/>
                  </a:moveTo>
                  <a:cubicBezTo>
                    <a:pt x="23511" y="8232"/>
                    <a:pt x="24546" y="9020"/>
                    <a:pt x="25492" y="9830"/>
                  </a:cubicBezTo>
                  <a:cubicBezTo>
                    <a:pt x="25357" y="9943"/>
                    <a:pt x="25019" y="9965"/>
                    <a:pt x="24862" y="9965"/>
                  </a:cubicBezTo>
                  <a:cubicBezTo>
                    <a:pt x="24682" y="9988"/>
                    <a:pt x="24479" y="10033"/>
                    <a:pt x="24321" y="10078"/>
                  </a:cubicBezTo>
                  <a:cubicBezTo>
                    <a:pt x="23398" y="9718"/>
                    <a:pt x="22340" y="9628"/>
                    <a:pt x="21326" y="9605"/>
                  </a:cubicBezTo>
                  <a:cubicBezTo>
                    <a:pt x="20929" y="9598"/>
                    <a:pt x="20531" y="9598"/>
                    <a:pt x="20132" y="9598"/>
                  </a:cubicBezTo>
                  <a:lnTo>
                    <a:pt x="20132" y="9598"/>
                  </a:lnTo>
                  <a:cubicBezTo>
                    <a:pt x="19335" y="9598"/>
                    <a:pt x="18534" y="9598"/>
                    <a:pt x="17724" y="9538"/>
                  </a:cubicBezTo>
                  <a:lnTo>
                    <a:pt x="17701" y="9538"/>
                  </a:lnTo>
                  <a:cubicBezTo>
                    <a:pt x="19255" y="8794"/>
                    <a:pt x="20831" y="8074"/>
                    <a:pt x="22430" y="7511"/>
                  </a:cubicBezTo>
                  <a:close/>
                  <a:moveTo>
                    <a:pt x="25627" y="9920"/>
                  </a:moveTo>
                  <a:cubicBezTo>
                    <a:pt x="25717" y="9988"/>
                    <a:pt x="25807" y="10055"/>
                    <a:pt x="25898" y="10146"/>
                  </a:cubicBezTo>
                  <a:cubicBezTo>
                    <a:pt x="27609" y="11654"/>
                    <a:pt x="29185" y="13298"/>
                    <a:pt x="30649" y="15032"/>
                  </a:cubicBezTo>
                  <a:cubicBezTo>
                    <a:pt x="29185" y="14424"/>
                    <a:pt x="28104" y="13005"/>
                    <a:pt x="26978" y="11902"/>
                  </a:cubicBezTo>
                  <a:cubicBezTo>
                    <a:pt x="26325" y="11226"/>
                    <a:pt x="25582" y="10618"/>
                    <a:pt x="24704" y="10213"/>
                  </a:cubicBezTo>
                  <a:cubicBezTo>
                    <a:pt x="24659" y="10191"/>
                    <a:pt x="24637" y="10191"/>
                    <a:pt x="24569" y="10168"/>
                  </a:cubicBezTo>
                  <a:cubicBezTo>
                    <a:pt x="24682" y="10146"/>
                    <a:pt x="24772" y="10146"/>
                    <a:pt x="24884" y="10101"/>
                  </a:cubicBezTo>
                  <a:cubicBezTo>
                    <a:pt x="25019" y="10078"/>
                    <a:pt x="25132" y="10055"/>
                    <a:pt x="25267" y="10033"/>
                  </a:cubicBezTo>
                  <a:cubicBezTo>
                    <a:pt x="25357" y="9988"/>
                    <a:pt x="25470" y="9988"/>
                    <a:pt x="25560" y="9965"/>
                  </a:cubicBezTo>
                  <a:cubicBezTo>
                    <a:pt x="25582" y="9965"/>
                    <a:pt x="25605" y="9943"/>
                    <a:pt x="25627" y="9920"/>
                  </a:cubicBezTo>
                  <a:close/>
                  <a:moveTo>
                    <a:pt x="26235" y="6002"/>
                  </a:moveTo>
                  <a:cubicBezTo>
                    <a:pt x="26325" y="6047"/>
                    <a:pt x="26393" y="6137"/>
                    <a:pt x="26483" y="6205"/>
                  </a:cubicBezTo>
                  <a:cubicBezTo>
                    <a:pt x="26911" y="6565"/>
                    <a:pt x="27271" y="7016"/>
                    <a:pt x="27541" y="7488"/>
                  </a:cubicBezTo>
                  <a:cubicBezTo>
                    <a:pt x="28172" y="8524"/>
                    <a:pt x="28532" y="9695"/>
                    <a:pt x="28982" y="10821"/>
                  </a:cubicBezTo>
                  <a:cubicBezTo>
                    <a:pt x="29500" y="12082"/>
                    <a:pt x="30063" y="13366"/>
                    <a:pt x="30739" y="14582"/>
                  </a:cubicBezTo>
                  <a:cubicBezTo>
                    <a:pt x="30851" y="14784"/>
                    <a:pt x="30964" y="14987"/>
                    <a:pt x="31054" y="15167"/>
                  </a:cubicBezTo>
                  <a:cubicBezTo>
                    <a:pt x="29388" y="13253"/>
                    <a:pt x="27631" y="11407"/>
                    <a:pt x="25695" y="9763"/>
                  </a:cubicBezTo>
                  <a:cubicBezTo>
                    <a:pt x="25695" y="9718"/>
                    <a:pt x="25717" y="9650"/>
                    <a:pt x="25717" y="9605"/>
                  </a:cubicBezTo>
                  <a:cubicBezTo>
                    <a:pt x="25762" y="9357"/>
                    <a:pt x="25807" y="9087"/>
                    <a:pt x="25830" y="8840"/>
                  </a:cubicBezTo>
                  <a:cubicBezTo>
                    <a:pt x="25988" y="7894"/>
                    <a:pt x="26123" y="6948"/>
                    <a:pt x="26235" y="6002"/>
                  </a:cubicBezTo>
                  <a:close/>
                  <a:moveTo>
                    <a:pt x="20515" y="12694"/>
                  </a:moveTo>
                  <a:cubicBezTo>
                    <a:pt x="21726" y="12694"/>
                    <a:pt x="22915" y="13057"/>
                    <a:pt x="24051" y="13456"/>
                  </a:cubicBezTo>
                  <a:cubicBezTo>
                    <a:pt x="25267" y="13906"/>
                    <a:pt x="26460" y="14469"/>
                    <a:pt x="27541" y="15122"/>
                  </a:cubicBezTo>
                  <a:cubicBezTo>
                    <a:pt x="27721" y="15235"/>
                    <a:pt x="27924" y="15347"/>
                    <a:pt x="28082" y="15460"/>
                  </a:cubicBezTo>
                  <a:cubicBezTo>
                    <a:pt x="26843" y="15572"/>
                    <a:pt x="25582" y="15707"/>
                    <a:pt x="24321" y="15888"/>
                  </a:cubicBezTo>
                  <a:cubicBezTo>
                    <a:pt x="23601" y="16000"/>
                    <a:pt x="22880" y="16135"/>
                    <a:pt x="22182" y="16270"/>
                  </a:cubicBezTo>
                  <a:cubicBezTo>
                    <a:pt x="19502" y="15595"/>
                    <a:pt x="16823" y="14987"/>
                    <a:pt x="14143" y="14446"/>
                  </a:cubicBezTo>
                  <a:cubicBezTo>
                    <a:pt x="13468" y="14311"/>
                    <a:pt x="12815" y="14199"/>
                    <a:pt x="12117" y="14086"/>
                  </a:cubicBezTo>
                  <a:lnTo>
                    <a:pt x="12297" y="13996"/>
                  </a:lnTo>
                  <a:cubicBezTo>
                    <a:pt x="13468" y="13366"/>
                    <a:pt x="14819" y="13546"/>
                    <a:pt x="16102" y="13478"/>
                  </a:cubicBezTo>
                  <a:cubicBezTo>
                    <a:pt x="16733" y="13456"/>
                    <a:pt x="17386" y="13343"/>
                    <a:pt x="18016" y="13163"/>
                  </a:cubicBezTo>
                  <a:cubicBezTo>
                    <a:pt x="18692" y="12983"/>
                    <a:pt x="19367" y="12780"/>
                    <a:pt x="20043" y="12713"/>
                  </a:cubicBezTo>
                  <a:cubicBezTo>
                    <a:pt x="20200" y="12700"/>
                    <a:pt x="20358" y="12694"/>
                    <a:pt x="20515" y="12694"/>
                  </a:cubicBezTo>
                  <a:close/>
                  <a:moveTo>
                    <a:pt x="12072" y="14131"/>
                  </a:moveTo>
                  <a:cubicBezTo>
                    <a:pt x="13333" y="14446"/>
                    <a:pt x="14594" y="14694"/>
                    <a:pt x="15877" y="14942"/>
                  </a:cubicBezTo>
                  <a:cubicBezTo>
                    <a:pt x="17228" y="15257"/>
                    <a:pt x="18579" y="15550"/>
                    <a:pt x="19930" y="15888"/>
                  </a:cubicBezTo>
                  <a:cubicBezTo>
                    <a:pt x="20561" y="16045"/>
                    <a:pt x="21214" y="16180"/>
                    <a:pt x="21867" y="16360"/>
                  </a:cubicBezTo>
                  <a:cubicBezTo>
                    <a:pt x="20336" y="16698"/>
                    <a:pt x="18849" y="17104"/>
                    <a:pt x="17386" y="17621"/>
                  </a:cubicBezTo>
                  <a:cubicBezTo>
                    <a:pt x="15945" y="18139"/>
                    <a:pt x="14549" y="18747"/>
                    <a:pt x="13175" y="19423"/>
                  </a:cubicBezTo>
                  <a:cubicBezTo>
                    <a:pt x="13130" y="19423"/>
                    <a:pt x="13085" y="19400"/>
                    <a:pt x="13062" y="19400"/>
                  </a:cubicBezTo>
                  <a:cubicBezTo>
                    <a:pt x="12905" y="19333"/>
                    <a:pt x="12747" y="19310"/>
                    <a:pt x="12612" y="19288"/>
                  </a:cubicBezTo>
                  <a:cubicBezTo>
                    <a:pt x="11554" y="18995"/>
                    <a:pt x="10495" y="18747"/>
                    <a:pt x="9415" y="18500"/>
                  </a:cubicBezTo>
                  <a:cubicBezTo>
                    <a:pt x="8266" y="18229"/>
                    <a:pt x="7118" y="18049"/>
                    <a:pt x="5969" y="17869"/>
                  </a:cubicBezTo>
                  <a:cubicBezTo>
                    <a:pt x="6014" y="17824"/>
                    <a:pt x="6082" y="17734"/>
                    <a:pt x="6127" y="17689"/>
                  </a:cubicBezTo>
                  <a:cubicBezTo>
                    <a:pt x="6577" y="17239"/>
                    <a:pt x="7095" y="16901"/>
                    <a:pt x="7681" y="16676"/>
                  </a:cubicBezTo>
                  <a:cubicBezTo>
                    <a:pt x="8266" y="16405"/>
                    <a:pt x="8897" y="16248"/>
                    <a:pt x="9460" y="15955"/>
                  </a:cubicBezTo>
                  <a:cubicBezTo>
                    <a:pt x="10405" y="15482"/>
                    <a:pt x="11171" y="14672"/>
                    <a:pt x="12072" y="14131"/>
                  </a:cubicBezTo>
                  <a:close/>
                  <a:moveTo>
                    <a:pt x="5857" y="17982"/>
                  </a:moveTo>
                  <a:cubicBezTo>
                    <a:pt x="7883" y="18297"/>
                    <a:pt x="9887" y="18725"/>
                    <a:pt x="11846" y="19220"/>
                  </a:cubicBezTo>
                  <a:cubicBezTo>
                    <a:pt x="12072" y="19288"/>
                    <a:pt x="12319" y="19378"/>
                    <a:pt x="12545" y="19423"/>
                  </a:cubicBezTo>
                  <a:cubicBezTo>
                    <a:pt x="12657" y="19445"/>
                    <a:pt x="12815" y="19490"/>
                    <a:pt x="12905" y="19535"/>
                  </a:cubicBezTo>
                  <a:lnTo>
                    <a:pt x="12950" y="19535"/>
                  </a:lnTo>
                  <a:cubicBezTo>
                    <a:pt x="12274" y="19896"/>
                    <a:pt x="11576" y="20279"/>
                    <a:pt x="10923" y="20684"/>
                  </a:cubicBezTo>
                  <a:cubicBezTo>
                    <a:pt x="9550" y="21562"/>
                    <a:pt x="8221" y="22530"/>
                    <a:pt x="7005" y="23611"/>
                  </a:cubicBezTo>
                  <a:cubicBezTo>
                    <a:pt x="6195" y="23701"/>
                    <a:pt x="5384" y="23791"/>
                    <a:pt x="4551" y="23904"/>
                  </a:cubicBezTo>
                  <a:cubicBezTo>
                    <a:pt x="4145" y="23949"/>
                    <a:pt x="3718" y="24016"/>
                    <a:pt x="3312" y="24062"/>
                  </a:cubicBezTo>
                  <a:cubicBezTo>
                    <a:pt x="3020" y="24129"/>
                    <a:pt x="2704" y="24152"/>
                    <a:pt x="2389" y="24219"/>
                  </a:cubicBezTo>
                  <a:cubicBezTo>
                    <a:pt x="2412" y="24174"/>
                    <a:pt x="2457" y="24152"/>
                    <a:pt x="2457" y="24107"/>
                  </a:cubicBezTo>
                  <a:cubicBezTo>
                    <a:pt x="2749" y="23566"/>
                    <a:pt x="3155" y="23093"/>
                    <a:pt x="3515" y="22575"/>
                  </a:cubicBezTo>
                  <a:cubicBezTo>
                    <a:pt x="3875" y="22080"/>
                    <a:pt x="4213" y="21562"/>
                    <a:pt x="4438" y="20999"/>
                  </a:cubicBezTo>
                  <a:cubicBezTo>
                    <a:pt x="4708" y="20414"/>
                    <a:pt x="4866" y="19783"/>
                    <a:pt x="5114" y="19198"/>
                  </a:cubicBezTo>
                  <a:cubicBezTo>
                    <a:pt x="5316" y="18747"/>
                    <a:pt x="5541" y="18365"/>
                    <a:pt x="5857" y="17982"/>
                  </a:cubicBezTo>
                  <a:close/>
                  <a:moveTo>
                    <a:pt x="22092" y="16563"/>
                  </a:moveTo>
                  <a:lnTo>
                    <a:pt x="22092" y="16563"/>
                  </a:lnTo>
                  <a:cubicBezTo>
                    <a:pt x="21529" y="17914"/>
                    <a:pt x="20966" y="19288"/>
                    <a:pt x="20403" y="20661"/>
                  </a:cubicBezTo>
                  <a:cubicBezTo>
                    <a:pt x="19818" y="22080"/>
                    <a:pt x="19210" y="23499"/>
                    <a:pt x="18692" y="24917"/>
                  </a:cubicBezTo>
                  <a:cubicBezTo>
                    <a:pt x="18377" y="25007"/>
                    <a:pt x="18039" y="25075"/>
                    <a:pt x="17769" y="25232"/>
                  </a:cubicBezTo>
                  <a:cubicBezTo>
                    <a:pt x="16688" y="25683"/>
                    <a:pt x="15900" y="26493"/>
                    <a:pt x="14954" y="27101"/>
                  </a:cubicBezTo>
                  <a:cubicBezTo>
                    <a:pt x="13941" y="27754"/>
                    <a:pt x="12770" y="27957"/>
                    <a:pt x="11621" y="28002"/>
                  </a:cubicBezTo>
                  <a:cubicBezTo>
                    <a:pt x="12094" y="25840"/>
                    <a:pt x="12612" y="23656"/>
                    <a:pt x="13085" y="21472"/>
                  </a:cubicBezTo>
                  <a:cubicBezTo>
                    <a:pt x="13198" y="20954"/>
                    <a:pt x="13333" y="20391"/>
                    <a:pt x="13445" y="19851"/>
                  </a:cubicBezTo>
                  <a:cubicBezTo>
                    <a:pt x="13468" y="19738"/>
                    <a:pt x="13513" y="19648"/>
                    <a:pt x="13423" y="19558"/>
                  </a:cubicBezTo>
                  <a:cubicBezTo>
                    <a:pt x="14526" y="18995"/>
                    <a:pt x="15652" y="18522"/>
                    <a:pt x="16778" y="18094"/>
                  </a:cubicBezTo>
                  <a:cubicBezTo>
                    <a:pt x="18489" y="17464"/>
                    <a:pt x="20291" y="16946"/>
                    <a:pt x="22092" y="16563"/>
                  </a:cubicBezTo>
                  <a:close/>
                  <a:moveTo>
                    <a:pt x="13198" y="19626"/>
                  </a:moveTo>
                  <a:cubicBezTo>
                    <a:pt x="13220" y="19648"/>
                    <a:pt x="13265" y="19671"/>
                    <a:pt x="13265" y="19716"/>
                  </a:cubicBezTo>
                  <a:cubicBezTo>
                    <a:pt x="13265" y="19738"/>
                    <a:pt x="13220" y="19783"/>
                    <a:pt x="13220" y="19828"/>
                  </a:cubicBezTo>
                  <a:cubicBezTo>
                    <a:pt x="13107" y="20346"/>
                    <a:pt x="12995" y="20864"/>
                    <a:pt x="12882" y="21404"/>
                  </a:cubicBezTo>
                  <a:cubicBezTo>
                    <a:pt x="12657" y="22463"/>
                    <a:pt x="12409" y="23499"/>
                    <a:pt x="12184" y="24579"/>
                  </a:cubicBezTo>
                  <a:cubicBezTo>
                    <a:pt x="11937" y="25728"/>
                    <a:pt x="11689" y="26854"/>
                    <a:pt x="11419" y="28002"/>
                  </a:cubicBezTo>
                  <a:cubicBezTo>
                    <a:pt x="11232" y="28010"/>
                    <a:pt x="11044" y="28013"/>
                    <a:pt x="10855" y="28013"/>
                  </a:cubicBezTo>
                  <a:cubicBezTo>
                    <a:pt x="10139" y="28013"/>
                    <a:pt x="9411" y="27969"/>
                    <a:pt x="8694" y="27969"/>
                  </a:cubicBezTo>
                  <a:cubicBezTo>
                    <a:pt x="8506" y="27969"/>
                    <a:pt x="8318" y="27972"/>
                    <a:pt x="8131" y="27980"/>
                  </a:cubicBezTo>
                  <a:cubicBezTo>
                    <a:pt x="7658" y="28002"/>
                    <a:pt x="7208" y="28070"/>
                    <a:pt x="6735" y="28182"/>
                  </a:cubicBezTo>
                  <a:cubicBezTo>
                    <a:pt x="6893" y="26719"/>
                    <a:pt x="7005" y="25232"/>
                    <a:pt x="7185" y="23724"/>
                  </a:cubicBezTo>
                  <a:cubicBezTo>
                    <a:pt x="8199" y="22801"/>
                    <a:pt x="9279" y="21990"/>
                    <a:pt x="10405" y="21224"/>
                  </a:cubicBezTo>
                  <a:cubicBezTo>
                    <a:pt x="11306" y="20639"/>
                    <a:pt x="12252" y="20098"/>
                    <a:pt x="13198" y="19626"/>
                  </a:cubicBezTo>
                  <a:close/>
                  <a:moveTo>
                    <a:pt x="6870" y="23791"/>
                  </a:moveTo>
                  <a:lnTo>
                    <a:pt x="6870" y="23791"/>
                  </a:lnTo>
                  <a:cubicBezTo>
                    <a:pt x="6510" y="24129"/>
                    <a:pt x="6127" y="24489"/>
                    <a:pt x="5789" y="24850"/>
                  </a:cubicBezTo>
                  <a:cubicBezTo>
                    <a:pt x="4326" y="26426"/>
                    <a:pt x="3087" y="28272"/>
                    <a:pt x="2389" y="30321"/>
                  </a:cubicBezTo>
                  <a:cubicBezTo>
                    <a:pt x="2389" y="30412"/>
                    <a:pt x="2344" y="30547"/>
                    <a:pt x="2299" y="30659"/>
                  </a:cubicBezTo>
                  <a:cubicBezTo>
                    <a:pt x="1781" y="28610"/>
                    <a:pt x="1398" y="26313"/>
                    <a:pt x="2344" y="24377"/>
                  </a:cubicBezTo>
                  <a:cubicBezTo>
                    <a:pt x="2682" y="24377"/>
                    <a:pt x="3042" y="24264"/>
                    <a:pt x="3380" y="24242"/>
                  </a:cubicBezTo>
                  <a:cubicBezTo>
                    <a:pt x="3808" y="24174"/>
                    <a:pt x="4213" y="24129"/>
                    <a:pt x="4618" y="24062"/>
                  </a:cubicBezTo>
                  <a:cubicBezTo>
                    <a:pt x="5384" y="23949"/>
                    <a:pt x="6127" y="23881"/>
                    <a:pt x="6870" y="23791"/>
                  </a:cubicBezTo>
                  <a:close/>
                  <a:moveTo>
                    <a:pt x="7095" y="23881"/>
                  </a:moveTo>
                  <a:cubicBezTo>
                    <a:pt x="6960" y="25300"/>
                    <a:pt x="6780" y="26764"/>
                    <a:pt x="6645" y="28205"/>
                  </a:cubicBezTo>
                  <a:cubicBezTo>
                    <a:pt x="5069" y="28565"/>
                    <a:pt x="3695" y="29398"/>
                    <a:pt x="2637" y="30592"/>
                  </a:cubicBezTo>
                  <a:cubicBezTo>
                    <a:pt x="2569" y="30704"/>
                    <a:pt x="2479" y="30817"/>
                    <a:pt x="2389" y="30907"/>
                  </a:cubicBezTo>
                  <a:cubicBezTo>
                    <a:pt x="3065" y="28903"/>
                    <a:pt x="4145" y="27079"/>
                    <a:pt x="5519" y="25480"/>
                  </a:cubicBezTo>
                  <a:cubicBezTo>
                    <a:pt x="5992" y="24917"/>
                    <a:pt x="6532" y="24377"/>
                    <a:pt x="7095" y="23881"/>
                  </a:cubicBezTo>
                  <a:close/>
                  <a:moveTo>
                    <a:pt x="10585" y="0"/>
                  </a:moveTo>
                  <a:cubicBezTo>
                    <a:pt x="10118" y="0"/>
                    <a:pt x="9647" y="50"/>
                    <a:pt x="9167" y="170"/>
                  </a:cubicBezTo>
                  <a:cubicBezTo>
                    <a:pt x="8491" y="305"/>
                    <a:pt x="7861" y="553"/>
                    <a:pt x="7208" y="823"/>
                  </a:cubicBezTo>
                  <a:cubicBezTo>
                    <a:pt x="4866" y="1814"/>
                    <a:pt x="2614" y="3098"/>
                    <a:pt x="768" y="4854"/>
                  </a:cubicBezTo>
                  <a:lnTo>
                    <a:pt x="92" y="5507"/>
                  </a:lnTo>
                  <a:cubicBezTo>
                    <a:pt x="1" y="5598"/>
                    <a:pt x="87" y="5734"/>
                    <a:pt x="183" y="5734"/>
                  </a:cubicBezTo>
                  <a:cubicBezTo>
                    <a:pt x="206" y="5734"/>
                    <a:pt x="229" y="5727"/>
                    <a:pt x="250" y="5710"/>
                  </a:cubicBezTo>
                  <a:cubicBezTo>
                    <a:pt x="610" y="5529"/>
                    <a:pt x="990" y="5429"/>
                    <a:pt x="1377" y="5429"/>
                  </a:cubicBezTo>
                  <a:cubicBezTo>
                    <a:pt x="1571" y="5429"/>
                    <a:pt x="1766" y="5454"/>
                    <a:pt x="1961" y="5507"/>
                  </a:cubicBezTo>
                  <a:cubicBezTo>
                    <a:pt x="2524" y="5687"/>
                    <a:pt x="2952" y="6070"/>
                    <a:pt x="3312" y="6543"/>
                  </a:cubicBezTo>
                  <a:cubicBezTo>
                    <a:pt x="3695" y="6948"/>
                    <a:pt x="4055" y="7376"/>
                    <a:pt x="4506" y="7691"/>
                  </a:cubicBezTo>
                  <a:cubicBezTo>
                    <a:pt x="4934" y="7961"/>
                    <a:pt x="5406" y="8164"/>
                    <a:pt x="5902" y="8299"/>
                  </a:cubicBezTo>
                  <a:cubicBezTo>
                    <a:pt x="6566" y="8465"/>
                    <a:pt x="7230" y="8515"/>
                    <a:pt x="7898" y="8515"/>
                  </a:cubicBezTo>
                  <a:cubicBezTo>
                    <a:pt x="8408" y="8515"/>
                    <a:pt x="8920" y="8486"/>
                    <a:pt x="9437" y="8457"/>
                  </a:cubicBezTo>
                  <a:cubicBezTo>
                    <a:pt x="9993" y="8401"/>
                    <a:pt x="10549" y="8361"/>
                    <a:pt x="11117" y="8361"/>
                  </a:cubicBezTo>
                  <a:cubicBezTo>
                    <a:pt x="11240" y="8361"/>
                    <a:pt x="11363" y="8363"/>
                    <a:pt x="11486" y="8367"/>
                  </a:cubicBezTo>
                  <a:cubicBezTo>
                    <a:pt x="11801" y="8367"/>
                    <a:pt x="12094" y="8412"/>
                    <a:pt x="12409" y="8479"/>
                  </a:cubicBezTo>
                  <a:lnTo>
                    <a:pt x="12432" y="8479"/>
                  </a:lnTo>
                  <a:cubicBezTo>
                    <a:pt x="12747" y="8524"/>
                    <a:pt x="13085" y="8614"/>
                    <a:pt x="13400" y="8704"/>
                  </a:cubicBezTo>
                  <a:cubicBezTo>
                    <a:pt x="14571" y="9042"/>
                    <a:pt x="15742" y="9515"/>
                    <a:pt x="16980" y="9740"/>
                  </a:cubicBezTo>
                  <a:cubicBezTo>
                    <a:pt x="17920" y="9906"/>
                    <a:pt x="18875" y="9921"/>
                    <a:pt x="19845" y="9921"/>
                  </a:cubicBezTo>
                  <a:cubicBezTo>
                    <a:pt x="20060" y="9921"/>
                    <a:pt x="20276" y="9920"/>
                    <a:pt x="20493" y="9920"/>
                  </a:cubicBezTo>
                  <a:cubicBezTo>
                    <a:pt x="21642" y="9920"/>
                    <a:pt x="22835" y="9943"/>
                    <a:pt x="23961" y="10303"/>
                  </a:cubicBezTo>
                  <a:cubicBezTo>
                    <a:pt x="24929" y="10618"/>
                    <a:pt x="25762" y="11204"/>
                    <a:pt x="26483" y="11879"/>
                  </a:cubicBezTo>
                  <a:cubicBezTo>
                    <a:pt x="27789" y="13118"/>
                    <a:pt x="28937" y="14717"/>
                    <a:pt x="30649" y="15392"/>
                  </a:cubicBezTo>
                  <a:cubicBezTo>
                    <a:pt x="30671" y="15392"/>
                    <a:pt x="30716" y="15437"/>
                    <a:pt x="30739" y="15437"/>
                  </a:cubicBezTo>
                  <a:cubicBezTo>
                    <a:pt x="29951" y="15437"/>
                    <a:pt x="29140" y="15460"/>
                    <a:pt x="28352" y="15505"/>
                  </a:cubicBezTo>
                  <a:cubicBezTo>
                    <a:pt x="27339" y="14784"/>
                    <a:pt x="26235" y="14154"/>
                    <a:pt x="25109" y="13681"/>
                  </a:cubicBezTo>
                  <a:cubicBezTo>
                    <a:pt x="23871" y="13140"/>
                    <a:pt x="22542" y="12690"/>
                    <a:pt x="21191" y="12555"/>
                  </a:cubicBezTo>
                  <a:cubicBezTo>
                    <a:pt x="20987" y="12541"/>
                    <a:pt x="20782" y="12534"/>
                    <a:pt x="20578" y="12534"/>
                  </a:cubicBezTo>
                  <a:cubicBezTo>
                    <a:pt x="20107" y="12534"/>
                    <a:pt x="19636" y="12573"/>
                    <a:pt x="19165" y="12668"/>
                  </a:cubicBezTo>
                  <a:cubicBezTo>
                    <a:pt x="18467" y="12803"/>
                    <a:pt x="17791" y="13073"/>
                    <a:pt x="17048" y="13185"/>
                  </a:cubicBezTo>
                  <a:cubicBezTo>
                    <a:pt x="15765" y="13366"/>
                    <a:pt x="14436" y="13140"/>
                    <a:pt x="13152" y="13456"/>
                  </a:cubicBezTo>
                  <a:cubicBezTo>
                    <a:pt x="11914" y="13748"/>
                    <a:pt x="11058" y="14649"/>
                    <a:pt x="10068" y="15370"/>
                  </a:cubicBezTo>
                  <a:cubicBezTo>
                    <a:pt x="9009" y="16135"/>
                    <a:pt x="7658" y="16293"/>
                    <a:pt x="6577" y="17058"/>
                  </a:cubicBezTo>
                  <a:cubicBezTo>
                    <a:pt x="6104" y="17396"/>
                    <a:pt x="5722" y="17824"/>
                    <a:pt x="5384" y="18297"/>
                  </a:cubicBezTo>
                  <a:cubicBezTo>
                    <a:pt x="5001" y="18837"/>
                    <a:pt x="4776" y="19423"/>
                    <a:pt x="4596" y="20053"/>
                  </a:cubicBezTo>
                  <a:cubicBezTo>
                    <a:pt x="4371" y="20661"/>
                    <a:pt x="4145" y="21314"/>
                    <a:pt x="3808" y="21877"/>
                  </a:cubicBezTo>
                  <a:cubicBezTo>
                    <a:pt x="3425" y="22440"/>
                    <a:pt x="3020" y="22913"/>
                    <a:pt x="2614" y="23454"/>
                  </a:cubicBezTo>
                  <a:cubicBezTo>
                    <a:pt x="1916" y="24467"/>
                    <a:pt x="1556" y="25593"/>
                    <a:pt x="1488" y="26831"/>
                  </a:cubicBezTo>
                  <a:cubicBezTo>
                    <a:pt x="1443" y="28070"/>
                    <a:pt x="1668" y="29308"/>
                    <a:pt x="1939" y="30524"/>
                  </a:cubicBezTo>
                  <a:cubicBezTo>
                    <a:pt x="2029" y="30817"/>
                    <a:pt x="2074" y="31132"/>
                    <a:pt x="2164" y="31447"/>
                  </a:cubicBezTo>
                  <a:cubicBezTo>
                    <a:pt x="2177" y="31513"/>
                    <a:pt x="2244" y="31548"/>
                    <a:pt x="2306" y="31548"/>
                  </a:cubicBezTo>
                  <a:cubicBezTo>
                    <a:pt x="2350" y="31548"/>
                    <a:pt x="2393" y="31530"/>
                    <a:pt x="2412" y="31492"/>
                  </a:cubicBezTo>
                  <a:cubicBezTo>
                    <a:pt x="3650" y="29691"/>
                    <a:pt x="5609" y="28543"/>
                    <a:pt x="7793" y="28340"/>
                  </a:cubicBezTo>
                  <a:cubicBezTo>
                    <a:pt x="8114" y="28314"/>
                    <a:pt x="8438" y="28305"/>
                    <a:pt x="8764" y="28305"/>
                  </a:cubicBezTo>
                  <a:cubicBezTo>
                    <a:pt x="9599" y="28305"/>
                    <a:pt x="10449" y="28365"/>
                    <a:pt x="11291" y="28365"/>
                  </a:cubicBezTo>
                  <a:cubicBezTo>
                    <a:pt x="12433" y="28365"/>
                    <a:pt x="13560" y="28254"/>
                    <a:pt x="14616" y="27732"/>
                  </a:cubicBezTo>
                  <a:cubicBezTo>
                    <a:pt x="15629" y="27214"/>
                    <a:pt x="16418" y="26381"/>
                    <a:pt x="17386" y="25840"/>
                  </a:cubicBezTo>
                  <a:cubicBezTo>
                    <a:pt x="18467" y="25255"/>
                    <a:pt x="19705" y="25165"/>
                    <a:pt x="20854" y="24850"/>
                  </a:cubicBezTo>
                  <a:cubicBezTo>
                    <a:pt x="22723" y="24354"/>
                    <a:pt x="24434" y="23273"/>
                    <a:pt x="25762" y="21855"/>
                  </a:cubicBezTo>
                  <a:cubicBezTo>
                    <a:pt x="27068" y="20436"/>
                    <a:pt x="28059" y="18635"/>
                    <a:pt x="28419" y="16721"/>
                  </a:cubicBezTo>
                  <a:cubicBezTo>
                    <a:pt x="28487" y="16496"/>
                    <a:pt x="28510" y="16248"/>
                    <a:pt x="28532" y="16000"/>
                  </a:cubicBezTo>
                  <a:cubicBezTo>
                    <a:pt x="28558" y="15895"/>
                    <a:pt x="28478" y="15836"/>
                    <a:pt x="28401" y="15836"/>
                  </a:cubicBezTo>
                  <a:cubicBezTo>
                    <a:pt x="28346" y="15836"/>
                    <a:pt x="28294" y="15867"/>
                    <a:pt x="28284" y="15933"/>
                  </a:cubicBezTo>
                  <a:cubicBezTo>
                    <a:pt x="28037" y="17869"/>
                    <a:pt x="27136" y="19716"/>
                    <a:pt x="25898" y="21202"/>
                  </a:cubicBezTo>
                  <a:cubicBezTo>
                    <a:pt x="24637" y="22688"/>
                    <a:pt x="22970" y="23836"/>
                    <a:pt x="21101" y="24444"/>
                  </a:cubicBezTo>
                  <a:cubicBezTo>
                    <a:pt x="20381" y="24669"/>
                    <a:pt x="19593" y="24782"/>
                    <a:pt x="18849" y="24962"/>
                  </a:cubicBezTo>
                  <a:cubicBezTo>
                    <a:pt x="19457" y="23589"/>
                    <a:pt x="19975" y="22215"/>
                    <a:pt x="20538" y="20796"/>
                  </a:cubicBezTo>
                  <a:cubicBezTo>
                    <a:pt x="21101" y="19400"/>
                    <a:pt x="21709" y="17982"/>
                    <a:pt x="22272" y="16586"/>
                  </a:cubicBezTo>
                  <a:cubicBezTo>
                    <a:pt x="22723" y="16496"/>
                    <a:pt x="23173" y="16405"/>
                    <a:pt x="23646" y="16338"/>
                  </a:cubicBezTo>
                  <a:cubicBezTo>
                    <a:pt x="25988" y="15933"/>
                    <a:pt x="28352" y="15775"/>
                    <a:pt x="30716" y="15775"/>
                  </a:cubicBezTo>
                  <a:lnTo>
                    <a:pt x="31572" y="15775"/>
                  </a:lnTo>
                  <a:cubicBezTo>
                    <a:pt x="31730" y="15707"/>
                    <a:pt x="31730" y="15392"/>
                    <a:pt x="31527" y="15392"/>
                  </a:cubicBezTo>
                  <a:cubicBezTo>
                    <a:pt x="31482" y="15347"/>
                    <a:pt x="31459" y="15280"/>
                    <a:pt x="31392" y="15257"/>
                  </a:cubicBezTo>
                  <a:cubicBezTo>
                    <a:pt x="31347" y="15257"/>
                    <a:pt x="31302" y="15235"/>
                    <a:pt x="31279" y="15235"/>
                  </a:cubicBezTo>
                  <a:cubicBezTo>
                    <a:pt x="30649" y="13996"/>
                    <a:pt x="30063" y="12735"/>
                    <a:pt x="29523" y="11452"/>
                  </a:cubicBezTo>
                  <a:cubicBezTo>
                    <a:pt x="29050" y="10303"/>
                    <a:pt x="28645" y="9087"/>
                    <a:pt x="28082" y="7961"/>
                  </a:cubicBezTo>
                  <a:cubicBezTo>
                    <a:pt x="27586" y="6903"/>
                    <a:pt x="26843" y="6002"/>
                    <a:pt x="25807" y="5439"/>
                  </a:cubicBezTo>
                  <a:cubicBezTo>
                    <a:pt x="25244" y="5124"/>
                    <a:pt x="24659" y="4899"/>
                    <a:pt x="24119" y="4584"/>
                  </a:cubicBezTo>
                  <a:cubicBezTo>
                    <a:pt x="23578" y="4291"/>
                    <a:pt x="23150" y="3886"/>
                    <a:pt x="22768" y="3435"/>
                  </a:cubicBezTo>
                  <a:cubicBezTo>
                    <a:pt x="22385" y="3007"/>
                    <a:pt x="22002" y="2557"/>
                    <a:pt x="21552" y="2197"/>
                  </a:cubicBezTo>
                  <a:cubicBezTo>
                    <a:pt x="21079" y="1814"/>
                    <a:pt x="20516" y="1589"/>
                    <a:pt x="19930" y="1409"/>
                  </a:cubicBezTo>
                  <a:cubicBezTo>
                    <a:pt x="19255" y="1251"/>
                    <a:pt x="18557" y="1161"/>
                    <a:pt x="17836" y="1048"/>
                  </a:cubicBezTo>
                  <a:cubicBezTo>
                    <a:pt x="17116" y="936"/>
                    <a:pt x="16373" y="801"/>
                    <a:pt x="15629" y="688"/>
                  </a:cubicBezTo>
                  <a:cubicBezTo>
                    <a:pt x="14188" y="418"/>
                    <a:pt x="12747" y="125"/>
                    <a:pt x="11284" y="35"/>
                  </a:cubicBezTo>
                  <a:cubicBezTo>
                    <a:pt x="11051" y="13"/>
                    <a:pt x="10818" y="0"/>
                    <a:pt x="1058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83"/>
        <p:cNvGrpSpPr/>
        <p:nvPr/>
      </p:nvGrpSpPr>
      <p:grpSpPr>
        <a:xfrm>
          <a:off x="0" y="0"/>
          <a:ext cx="0" cy="0"/>
          <a:chOff x="0" y="0"/>
          <a:chExt cx="0" cy="0"/>
        </a:xfrm>
      </p:grpSpPr>
      <p:sp>
        <p:nvSpPr>
          <p:cNvPr id="184" name="Google Shape;184;p25"/>
          <p:cNvSpPr/>
          <p:nvPr/>
        </p:nvSpPr>
        <p:spPr>
          <a:xfrm>
            <a:off x="234152" y="222601"/>
            <a:ext cx="8675700" cy="4698300"/>
          </a:xfrm>
          <a:prstGeom prst="rect">
            <a:avLst/>
          </a:prstGeom>
          <a:solidFill>
            <a:schemeClr val="dk2"/>
          </a:solidFill>
          <a:ln>
            <a:noFill/>
          </a:ln>
          <a:effectLst>
            <a:outerShdw blurRad="171450" dist="142875" dir="8700000" algn="bl" rotWithShape="0">
              <a:schemeClr val="dk1">
                <a:alpha val="9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25"/>
          <p:cNvSpPr txBox="1">
            <a:spLocks noGrp="1"/>
          </p:cNvSpPr>
          <p:nvPr>
            <p:ph type="subTitle" idx="1"/>
          </p:nvPr>
        </p:nvSpPr>
        <p:spPr>
          <a:xfrm>
            <a:off x="1290764" y="1764175"/>
            <a:ext cx="2907600" cy="48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2pPr>
            <a:lvl3pPr lvl="2"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3pPr>
            <a:lvl4pPr lvl="3"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4pPr>
            <a:lvl5pPr lvl="4"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5pPr>
            <a:lvl6pPr lvl="5"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6pPr>
            <a:lvl7pPr lvl="6"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7pPr>
            <a:lvl8pPr lvl="7"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8pPr>
            <a:lvl9pPr lvl="8"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9pPr>
          </a:lstStyle>
          <a:p>
            <a:endParaRPr/>
          </a:p>
        </p:txBody>
      </p:sp>
      <p:sp>
        <p:nvSpPr>
          <p:cNvPr id="186" name="Google Shape;186;p25"/>
          <p:cNvSpPr txBox="1">
            <a:spLocks noGrp="1"/>
          </p:cNvSpPr>
          <p:nvPr>
            <p:ph type="subTitle" idx="2"/>
          </p:nvPr>
        </p:nvSpPr>
        <p:spPr>
          <a:xfrm>
            <a:off x="4945638" y="1764175"/>
            <a:ext cx="2907600" cy="48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2pPr>
            <a:lvl3pPr lvl="2"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3pPr>
            <a:lvl4pPr lvl="3"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4pPr>
            <a:lvl5pPr lvl="4"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5pPr>
            <a:lvl6pPr lvl="5"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6pPr>
            <a:lvl7pPr lvl="6"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7pPr>
            <a:lvl8pPr lvl="7"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8pPr>
            <a:lvl9pPr lvl="8" algn="ctr" rtl="0">
              <a:lnSpc>
                <a:spcPct val="100000"/>
              </a:lnSpc>
              <a:spcBef>
                <a:spcPts val="0"/>
              </a:spcBef>
              <a:spcAft>
                <a:spcPts val="0"/>
              </a:spcAft>
              <a:buClr>
                <a:schemeClr val="dk1"/>
              </a:buClr>
              <a:buSzPts val="2400"/>
              <a:buFont typeface="Playfair Display Medium"/>
              <a:buNone/>
              <a:defRPr sz="2400">
                <a:solidFill>
                  <a:schemeClr val="dk1"/>
                </a:solidFill>
                <a:latin typeface="Playfair Display Medium"/>
                <a:ea typeface="Playfair Display Medium"/>
                <a:cs typeface="Playfair Display Medium"/>
                <a:sym typeface="Playfair Display Medium"/>
              </a:defRPr>
            </a:lvl9pPr>
          </a:lstStyle>
          <a:p>
            <a:endParaRPr/>
          </a:p>
        </p:txBody>
      </p:sp>
      <p:sp>
        <p:nvSpPr>
          <p:cNvPr id="187" name="Google Shape;187;p25"/>
          <p:cNvSpPr txBox="1">
            <a:spLocks noGrp="1"/>
          </p:cNvSpPr>
          <p:nvPr>
            <p:ph type="subTitle" idx="3"/>
          </p:nvPr>
        </p:nvSpPr>
        <p:spPr>
          <a:xfrm>
            <a:off x="1290764" y="2249576"/>
            <a:ext cx="2907600" cy="14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 name="Google Shape;188;p25"/>
          <p:cNvSpPr txBox="1">
            <a:spLocks noGrp="1"/>
          </p:cNvSpPr>
          <p:nvPr>
            <p:ph type="subTitle" idx="4"/>
          </p:nvPr>
        </p:nvSpPr>
        <p:spPr>
          <a:xfrm>
            <a:off x="4945638" y="2249576"/>
            <a:ext cx="2907600" cy="14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9" name="Google Shape;18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90" name="Google Shape;190;p25"/>
          <p:cNvGrpSpPr/>
          <p:nvPr/>
        </p:nvGrpSpPr>
        <p:grpSpPr>
          <a:xfrm>
            <a:off x="242054" y="3840719"/>
            <a:ext cx="8764884" cy="1078774"/>
            <a:chOff x="242053" y="3840719"/>
            <a:chExt cx="8764883" cy="1078774"/>
          </a:xfrm>
        </p:grpSpPr>
        <p:sp>
          <p:nvSpPr>
            <p:cNvPr id="191" name="Google Shape;191;p25"/>
            <p:cNvSpPr/>
            <p:nvPr/>
          </p:nvSpPr>
          <p:spPr>
            <a:xfrm rot="10800000" flipH="1">
              <a:off x="242053" y="4224372"/>
              <a:ext cx="1526026" cy="695121"/>
            </a:xfrm>
            <a:custGeom>
              <a:avLst/>
              <a:gdLst/>
              <a:ahLst/>
              <a:cxnLst/>
              <a:rect l="l" t="t" r="r" b="b"/>
              <a:pathLst>
                <a:path w="60003" h="27332" extrusionOk="0">
                  <a:moveTo>
                    <a:pt x="59807" y="1"/>
                  </a:moveTo>
                  <a:cubicBezTo>
                    <a:pt x="59772" y="1"/>
                    <a:pt x="59737" y="16"/>
                    <a:pt x="59712" y="53"/>
                  </a:cubicBezTo>
                  <a:cubicBezTo>
                    <a:pt x="57055" y="3498"/>
                    <a:pt x="53475" y="6043"/>
                    <a:pt x="49241" y="7169"/>
                  </a:cubicBezTo>
                  <a:cubicBezTo>
                    <a:pt x="48183" y="7461"/>
                    <a:pt x="47080" y="7641"/>
                    <a:pt x="45954" y="7731"/>
                  </a:cubicBezTo>
                  <a:cubicBezTo>
                    <a:pt x="44670" y="7844"/>
                    <a:pt x="43342" y="7844"/>
                    <a:pt x="42036" y="7979"/>
                  </a:cubicBezTo>
                  <a:cubicBezTo>
                    <a:pt x="39874" y="8204"/>
                    <a:pt x="37915" y="8925"/>
                    <a:pt x="36069" y="10096"/>
                  </a:cubicBezTo>
                  <a:cubicBezTo>
                    <a:pt x="32466" y="12438"/>
                    <a:pt x="29831" y="15950"/>
                    <a:pt x="26724" y="18878"/>
                  </a:cubicBezTo>
                  <a:cubicBezTo>
                    <a:pt x="23346" y="22030"/>
                    <a:pt x="19450" y="24755"/>
                    <a:pt x="14969" y="26173"/>
                  </a:cubicBezTo>
                  <a:cubicBezTo>
                    <a:pt x="12999" y="26792"/>
                    <a:pt x="10897" y="27128"/>
                    <a:pt x="8795" y="27128"/>
                  </a:cubicBezTo>
                  <a:cubicBezTo>
                    <a:pt x="6307" y="27128"/>
                    <a:pt x="3819" y="26658"/>
                    <a:pt x="1549" y="25633"/>
                  </a:cubicBezTo>
                  <a:cubicBezTo>
                    <a:pt x="1031" y="25408"/>
                    <a:pt x="536" y="25160"/>
                    <a:pt x="40" y="24890"/>
                  </a:cubicBezTo>
                  <a:cubicBezTo>
                    <a:pt x="35" y="24879"/>
                    <a:pt x="29" y="24875"/>
                    <a:pt x="25" y="24875"/>
                  </a:cubicBezTo>
                  <a:cubicBezTo>
                    <a:pt x="9" y="24875"/>
                    <a:pt x="1" y="24918"/>
                    <a:pt x="18" y="24935"/>
                  </a:cubicBezTo>
                  <a:cubicBezTo>
                    <a:pt x="2676" y="26595"/>
                    <a:pt x="5733" y="27331"/>
                    <a:pt x="8816" y="27331"/>
                  </a:cubicBezTo>
                  <a:cubicBezTo>
                    <a:pt x="10251" y="27331"/>
                    <a:pt x="11692" y="27172"/>
                    <a:pt x="13100" y="26872"/>
                  </a:cubicBezTo>
                  <a:cubicBezTo>
                    <a:pt x="17627" y="25926"/>
                    <a:pt x="21747" y="23494"/>
                    <a:pt x="25260" y="20522"/>
                  </a:cubicBezTo>
                  <a:cubicBezTo>
                    <a:pt x="26994" y="19058"/>
                    <a:pt x="28570" y="17414"/>
                    <a:pt x="30101" y="15793"/>
                  </a:cubicBezTo>
                  <a:cubicBezTo>
                    <a:pt x="31610" y="14217"/>
                    <a:pt x="33096" y="12640"/>
                    <a:pt x="34808" y="11289"/>
                  </a:cubicBezTo>
                  <a:cubicBezTo>
                    <a:pt x="36474" y="9961"/>
                    <a:pt x="38388" y="8880"/>
                    <a:pt x="40460" y="8429"/>
                  </a:cubicBezTo>
                  <a:cubicBezTo>
                    <a:pt x="42982" y="7912"/>
                    <a:pt x="45594" y="8204"/>
                    <a:pt x="48116" y="7731"/>
                  </a:cubicBezTo>
                  <a:cubicBezTo>
                    <a:pt x="52304" y="6966"/>
                    <a:pt x="56312" y="4692"/>
                    <a:pt x="59037" y="1426"/>
                  </a:cubicBezTo>
                  <a:cubicBezTo>
                    <a:pt x="59374" y="1044"/>
                    <a:pt x="59667" y="616"/>
                    <a:pt x="59937" y="188"/>
                  </a:cubicBezTo>
                  <a:cubicBezTo>
                    <a:pt x="60003" y="106"/>
                    <a:pt x="59902" y="1"/>
                    <a:pt x="5980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2" name="Google Shape;192;p25"/>
            <p:cNvSpPr/>
            <p:nvPr/>
          </p:nvSpPr>
          <p:spPr>
            <a:xfrm rot="916678">
              <a:off x="8074866" y="3936311"/>
              <a:ext cx="837195" cy="832393"/>
            </a:xfrm>
            <a:custGeom>
              <a:avLst/>
              <a:gdLst/>
              <a:ahLst/>
              <a:cxnLst/>
              <a:rect l="l" t="t" r="r" b="b"/>
              <a:pathLst>
                <a:path w="31730" h="31548" extrusionOk="0">
                  <a:moveTo>
                    <a:pt x="10563" y="193"/>
                  </a:moveTo>
                  <a:lnTo>
                    <a:pt x="11396" y="1882"/>
                  </a:lnTo>
                  <a:cubicBezTo>
                    <a:pt x="11644" y="2422"/>
                    <a:pt x="11914" y="2985"/>
                    <a:pt x="12207" y="3525"/>
                  </a:cubicBezTo>
                  <a:cubicBezTo>
                    <a:pt x="11276" y="3405"/>
                    <a:pt x="10325" y="3345"/>
                    <a:pt x="9368" y="3345"/>
                  </a:cubicBezTo>
                  <a:cubicBezTo>
                    <a:pt x="8889" y="3345"/>
                    <a:pt x="8409" y="3360"/>
                    <a:pt x="7928" y="3390"/>
                  </a:cubicBezTo>
                  <a:cubicBezTo>
                    <a:pt x="7230" y="3435"/>
                    <a:pt x="6510" y="3503"/>
                    <a:pt x="5789" y="3615"/>
                  </a:cubicBezTo>
                  <a:cubicBezTo>
                    <a:pt x="5496" y="3120"/>
                    <a:pt x="5204" y="2647"/>
                    <a:pt x="4934" y="2152"/>
                  </a:cubicBezTo>
                  <a:cubicBezTo>
                    <a:pt x="5406" y="1882"/>
                    <a:pt x="5902" y="1634"/>
                    <a:pt x="6442" y="1386"/>
                  </a:cubicBezTo>
                  <a:cubicBezTo>
                    <a:pt x="7681" y="801"/>
                    <a:pt x="8987" y="260"/>
                    <a:pt x="10383" y="193"/>
                  </a:cubicBezTo>
                  <a:close/>
                  <a:moveTo>
                    <a:pt x="10676" y="193"/>
                  </a:moveTo>
                  <a:cubicBezTo>
                    <a:pt x="12027" y="193"/>
                    <a:pt x="13378" y="485"/>
                    <a:pt x="14729" y="711"/>
                  </a:cubicBezTo>
                  <a:cubicBezTo>
                    <a:pt x="15539" y="846"/>
                    <a:pt x="16373" y="981"/>
                    <a:pt x="17206" y="1138"/>
                  </a:cubicBezTo>
                  <a:cubicBezTo>
                    <a:pt x="17363" y="1769"/>
                    <a:pt x="17498" y="2444"/>
                    <a:pt x="17656" y="3120"/>
                  </a:cubicBezTo>
                  <a:cubicBezTo>
                    <a:pt x="17724" y="3503"/>
                    <a:pt x="17791" y="3841"/>
                    <a:pt x="17836" y="4201"/>
                  </a:cubicBezTo>
                  <a:cubicBezTo>
                    <a:pt x="17881" y="4336"/>
                    <a:pt x="17904" y="4516"/>
                    <a:pt x="17926" y="4674"/>
                  </a:cubicBezTo>
                  <a:cubicBezTo>
                    <a:pt x="17926" y="4764"/>
                    <a:pt x="17949" y="4854"/>
                    <a:pt x="17949" y="4899"/>
                  </a:cubicBezTo>
                  <a:cubicBezTo>
                    <a:pt x="17949" y="4966"/>
                    <a:pt x="17994" y="4989"/>
                    <a:pt x="17994" y="5012"/>
                  </a:cubicBezTo>
                  <a:cubicBezTo>
                    <a:pt x="16192" y="4313"/>
                    <a:pt x="14278" y="3796"/>
                    <a:pt x="12364" y="3548"/>
                  </a:cubicBezTo>
                  <a:cubicBezTo>
                    <a:pt x="12139" y="2985"/>
                    <a:pt x="11801" y="2422"/>
                    <a:pt x="11509" y="1859"/>
                  </a:cubicBezTo>
                  <a:cubicBezTo>
                    <a:pt x="11238" y="1296"/>
                    <a:pt x="10946" y="756"/>
                    <a:pt x="10676" y="193"/>
                  </a:cubicBezTo>
                  <a:close/>
                  <a:moveTo>
                    <a:pt x="4821" y="2219"/>
                  </a:moveTo>
                  <a:cubicBezTo>
                    <a:pt x="5091" y="2715"/>
                    <a:pt x="5384" y="3188"/>
                    <a:pt x="5677" y="3638"/>
                  </a:cubicBezTo>
                  <a:cubicBezTo>
                    <a:pt x="5159" y="3728"/>
                    <a:pt x="4596" y="3841"/>
                    <a:pt x="4055" y="3953"/>
                  </a:cubicBezTo>
                  <a:cubicBezTo>
                    <a:pt x="2974" y="4201"/>
                    <a:pt x="1849" y="4516"/>
                    <a:pt x="880" y="5079"/>
                  </a:cubicBezTo>
                  <a:cubicBezTo>
                    <a:pt x="2029" y="3953"/>
                    <a:pt x="3380" y="3007"/>
                    <a:pt x="4821" y="2219"/>
                  </a:cubicBezTo>
                  <a:close/>
                  <a:moveTo>
                    <a:pt x="5496" y="3818"/>
                  </a:moveTo>
                  <a:cubicBezTo>
                    <a:pt x="4641" y="4494"/>
                    <a:pt x="3830" y="5214"/>
                    <a:pt x="3065" y="6002"/>
                  </a:cubicBezTo>
                  <a:cubicBezTo>
                    <a:pt x="2862" y="5867"/>
                    <a:pt x="2704" y="5687"/>
                    <a:pt x="2479" y="5552"/>
                  </a:cubicBezTo>
                  <a:cubicBezTo>
                    <a:pt x="2094" y="5340"/>
                    <a:pt x="1626" y="5227"/>
                    <a:pt x="1160" y="5227"/>
                  </a:cubicBezTo>
                  <a:cubicBezTo>
                    <a:pt x="1082" y="5227"/>
                    <a:pt x="1003" y="5230"/>
                    <a:pt x="925" y="5237"/>
                  </a:cubicBezTo>
                  <a:lnTo>
                    <a:pt x="880" y="5237"/>
                  </a:lnTo>
                  <a:cubicBezTo>
                    <a:pt x="1263" y="5034"/>
                    <a:pt x="1668" y="4854"/>
                    <a:pt x="2074" y="4696"/>
                  </a:cubicBezTo>
                  <a:cubicBezTo>
                    <a:pt x="2614" y="4516"/>
                    <a:pt x="3177" y="4336"/>
                    <a:pt x="3740" y="4201"/>
                  </a:cubicBezTo>
                  <a:cubicBezTo>
                    <a:pt x="4303" y="4066"/>
                    <a:pt x="4888" y="3908"/>
                    <a:pt x="5496" y="3818"/>
                  </a:cubicBezTo>
                  <a:close/>
                  <a:moveTo>
                    <a:pt x="17341" y="1183"/>
                  </a:moveTo>
                  <a:cubicBezTo>
                    <a:pt x="17881" y="1274"/>
                    <a:pt x="18399" y="1364"/>
                    <a:pt x="18962" y="1431"/>
                  </a:cubicBezTo>
                  <a:cubicBezTo>
                    <a:pt x="19615" y="1544"/>
                    <a:pt x="20291" y="1701"/>
                    <a:pt x="20876" y="1994"/>
                  </a:cubicBezTo>
                  <a:cubicBezTo>
                    <a:pt x="21349" y="2264"/>
                    <a:pt x="21732" y="2625"/>
                    <a:pt x="22092" y="3007"/>
                  </a:cubicBezTo>
                  <a:cubicBezTo>
                    <a:pt x="22115" y="3345"/>
                    <a:pt x="22115" y="3683"/>
                    <a:pt x="22115" y="4021"/>
                  </a:cubicBezTo>
                  <a:cubicBezTo>
                    <a:pt x="22137" y="4426"/>
                    <a:pt x="22137" y="4786"/>
                    <a:pt x="22182" y="5192"/>
                  </a:cubicBezTo>
                  <a:cubicBezTo>
                    <a:pt x="22227" y="5890"/>
                    <a:pt x="22250" y="6565"/>
                    <a:pt x="22340" y="7263"/>
                  </a:cubicBezTo>
                  <a:lnTo>
                    <a:pt x="21259" y="6588"/>
                  </a:lnTo>
                  <a:cubicBezTo>
                    <a:pt x="20223" y="6002"/>
                    <a:pt x="19187" y="5484"/>
                    <a:pt x="18129" y="5079"/>
                  </a:cubicBezTo>
                  <a:cubicBezTo>
                    <a:pt x="17904" y="3773"/>
                    <a:pt x="17634" y="2444"/>
                    <a:pt x="17341" y="1183"/>
                  </a:cubicBezTo>
                  <a:close/>
                  <a:moveTo>
                    <a:pt x="9384" y="3493"/>
                  </a:moveTo>
                  <a:cubicBezTo>
                    <a:pt x="10263" y="3493"/>
                    <a:pt x="11145" y="3550"/>
                    <a:pt x="12027" y="3660"/>
                  </a:cubicBezTo>
                  <a:cubicBezTo>
                    <a:pt x="11509" y="3976"/>
                    <a:pt x="10968" y="4291"/>
                    <a:pt x="10473" y="4561"/>
                  </a:cubicBezTo>
                  <a:lnTo>
                    <a:pt x="8694" y="5665"/>
                  </a:lnTo>
                  <a:cubicBezTo>
                    <a:pt x="7546" y="6385"/>
                    <a:pt x="6352" y="7106"/>
                    <a:pt x="5271" y="7916"/>
                  </a:cubicBezTo>
                  <a:cubicBezTo>
                    <a:pt x="5159" y="7849"/>
                    <a:pt x="5046" y="7804"/>
                    <a:pt x="4888" y="7714"/>
                  </a:cubicBezTo>
                  <a:cubicBezTo>
                    <a:pt x="4393" y="7443"/>
                    <a:pt x="3988" y="7038"/>
                    <a:pt x="3605" y="6610"/>
                  </a:cubicBezTo>
                  <a:cubicBezTo>
                    <a:pt x="3425" y="6453"/>
                    <a:pt x="3290" y="6250"/>
                    <a:pt x="3132" y="6092"/>
                  </a:cubicBezTo>
                  <a:cubicBezTo>
                    <a:pt x="3920" y="5259"/>
                    <a:pt x="4776" y="4516"/>
                    <a:pt x="5677" y="3796"/>
                  </a:cubicBezTo>
                  <a:cubicBezTo>
                    <a:pt x="6195" y="3728"/>
                    <a:pt x="6667" y="3660"/>
                    <a:pt x="7185" y="3615"/>
                  </a:cubicBezTo>
                  <a:cubicBezTo>
                    <a:pt x="7914" y="3533"/>
                    <a:pt x="8648" y="3493"/>
                    <a:pt x="9384" y="3493"/>
                  </a:cubicBezTo>
                  <a:close/>
                  <a:moveTo>
                    <a:pt x="12252" y="3660"/>
                  </a:moveTo>
                  <a:cubicBezTo>
                    <a:pt x="12882" y="3751"/>
                    <a:pt x="13558" y="3863"/>
                    <a:pt x="14211" y="3976"/>
                  </a:cubicBezTo>
                  <a:cubicBezTo>
                    <a:pt x="15472" y="4223"/>
                    <a:pt x="16710" y="4629"/>
                    <a:pt x="17904" y="5102"/>
                  </a:cubicBezTo>
                  <a:lnTo>
                    <a:pt x="17881" y="5102"/>
                  </a:lnTo>
                  <a:cubicBezTo>
                    <a:pt x="17588" y="5259"/>
                    <a:pt x="17273" y="5417"/>
                    <a:pt x="17003" y="5574"/>
                  </a:cubicBezTo>
                  <a:cubicBezTo>
                    <a:pt x="16688" y="5755"/>
                    <a:pt x="16418" y="5912"/>
                    <a:pt x="16102" y="6092"/>
                  </a:cubicBezTo>
                  <a:cubicBezTo>
                    <a:pt x="15517" y="6430"/>
                    <a:pt x="14909" y="6768"/>
                    <a:pt x="14323" y="7128"/>
                  </a:cubicBezTo>
                  <a:cubicBezTo>
                    <a:pt x="13738" y="7488"/>
                    <a:pt x="13107" y="7826"/>
                    <a:pt x="12545" y="8232"/>
                  </a:cubicBezTo>
                  <a:cubicBezTo>
                    <a:pt x="12499" y="8232"/>
                    <a:pt x="12409" y="8232"/>
                    <a:pt x="12297" y="8187"/>
                  </a:cubicBezTo>
                  <a:cubicBezTo>
                    <a:pt x="11883" y="8144"/>
                    <a:pt x="11460" y="8128"/>
                    <a:pt x="11045" y="8128"/>
                  </a:cubicBezTo>
                  <a:cubicBezTo>
                    <a:pt x="10805" y="8128"/>
                    <a:pt x="10569" y="8133"/>
                    <a:pt x="10338" y="8141"/>
                  </a:cubicBezTo>
                  <a:cubicBezTo>
                    <a:pt x="9403" y="8174"/>
                    <a:pt x="8481" y="8291"/>
                    <a:pt x="7561" y="8291"/>
                  </a:cubicBezTo>
                  <a:cubicBezTo>
                    <a:pt x="7218" y="8291"/>
                    <a:pt x="6875" y="8274"/>
                    <a:pt x="6532" y="8232"/>
                  </a:cubicBezTo>
                  <a:cubicBezTo>
                    <a:pt x="6127" y="8164"/>
                    <a:pt x="5722" y="8051"/>
                    <a:pt x="5339" y="7916"/>
                  </a:cubicBezTo>
                  <a:cubicBezTo>
                    <a:pt x="6510" y="7218"/>
                    <a:pt x="7636" y="6453"/>
                    <a:pt x="8784" y="5755"/>
                  </a:cubicBezTo>
                  <a:cubicBezTo>
                    <a:pt x="9370" y="5372"/>
                    <a:pt x="9932" y="5034"/>
                    <a:pt x="10518" y="4674"/>
                  </a:cubicBezTo>
                  <a:cubicBezTo>
                    <a:pt x="11081" y="4336"/>
                    <a:pt x="11644" y="3976"/>
                    <a:pt x="12252" y="3660"/>
                  </a:cubicBezTo>
                  <a:close/>
                  <a:moveTo>
                    <a:pt x="18061" y="5192"/>
                  </a:moveTo>
                  <a:cubicBezTo>
                    <a:pt x="19570" y="5777"/>
                    <a:pt x="20966" y="6543"/>
                    <a:pt x="22317" y="7398"/>
                  </a:cubicBezTo>
                  <a:cubicBezTo>
                    <a:pt x="20718" y="8051"/>
                    <a:pt x="19120" y="8727"/>
                    <a:pt x="17566" y="9493"/>
                  </a:cubicBezTo>
                  <a:cubicBezTo>
                    <a:pt x="16373" y="9380"/>
                    <a:pt x="15247" y="8975"/>
                    <a:pt x="14098" y="8637"/>
                  </a:cubicBezTo>
                  <a:cubicBezTo>
                    <a:pt x="13648" y="8502"/>
                    <a:pt x="13198" y="8389"/>
                    <a:pt x="12747" y="8277"/>
                  </a:cubicBezTo>
                  <a:cubicBezTo>
                    <a:pt x="13152" y="8051"/>
                    <a:pt x="13513" y="7826"/>
                    <a:pt x="13873" y="7601"/>
                  </a:cubicBezTo>
                  <a:cubicBezTo>
                    <a:pt x="14323" y="7331"/>
                    <a:pt x="14796" y="7061"/>
                    <a:pt x="15247" y="6790"/>
                  </a:cubicBezTo>
                  <a:cubicBezTo>
                    <a:pt x="16192" y="6250"/>
                    <a:pt x="17116" y="5710"/>
                    <a:pt x="18061" y="5192"/>
                  </a:cubicBezTo>
                  <a:close/>
                  <a:moveTo>
                    <a:pt x="22205" y="3165"/>
                  </a:moveTo>
                  <a:cubicBezTo>
                    <a:pt x="22565" y="3548"/>
                    <a:pt x="22948" y="3998"/>
                    <a:pt x="23398" y="4358"/>
                  </a:cubicBezTo>
                  <a:cubicBezTo>
                    <a:pt x="23848" y="4764"/>
                    <a:pt x="24366" y="5012"/>
                    <a:pt x="24907" y="5259"/>
                  </a:cubicBezTo>
                  <a:cubicBezTo>
                    <a:pt x="25335" y="5462"/>
                    <a:pt x="25762" y="5665"/>
                    <a:pt x="26145" y="5912"/>
                  </a:cubicBezTo>
                  <a:cubicBezTo>
                    <a:pt x="26010" y="6768"/>
                    <a:pt x="25898" y="7624"/>
                    <a:pt x="25762" y="8479"/>
                  </a:cubicBezTo>
                  <a:cubicBezTo>
                    <a:pt x="25717" y="8704"/>
                    <a:pt x="25695" y="8907"/>
                    <a:pt x="25672" y="9132"/>
                  </a:cubicBezTo>
                  <a:cubicBezTo>
                    <a:pt x="25650" y="9245"/>
                    <a:pt x="25650" y="9357"/>
                    <a:pt x="25605" y="9425"/>
                  </a:cubicBezTo>
                  <a:cubicBezTo>
                    <a:pt x="25605" y="9493"/>
                    <a:pt x="25605" y="9583"/>
                    <a:pt x="25582" y="9650"/>
                  </a:cubicBezTo>
                  <a:cubicBezTo>
                    <a:pt x="24591" y="8840"/>
                    <a:pt x="23556" y="8051"/>
                    <a:pt x="22475" y="7353"/>
                  </a:cubicBezTo>
                  <a:cubicBezTo>
                    <a:pt x="22430" y="6610"/>
                    <a:pt x="22385" y="5912"/>
                    <a:pt x="22317" y="5192"/>
                  </a:cubicBezTo>
                  <a:cubicBezTo>
                    <a:pt x="22295" y="4809"/>
                    <a:pt x="22250" y="4449"/>
                    <a:pt x="22250" y="4088"/>
                  </a:cubicBezTo>
                  <a:cubicBezTo>
                    <a:pt x="22227" y="3773"/>
                    <a:pt x="22205" y="3458"/>
                    <a:pt x="22205" y="3165"/>
                  </a:cubicBezTo>
                  <a:close/>
                  <a:moveTo>
                    <a:pt x="22430" y="7511"/>
                  </a:moveTo>
                  <a:cubicBezTo>
                    <a:pt x="23511" y="8232"/>
                    <a:pt x="24546" y="9020"/>
                    <a:pt x="25492" y="9830"/>
                  </a:cubicBezTo>
                  <a:cubicBezTo>
                    <a:pt x="25357" y="9943"/>
                    <a:pt x="25019" y="9965"/>
                    <a:pt x="24862" y="9965"/>
                  </a:cubicBezTo>
                  <a:cubicBezTo>
                    <a:pt x="24682" y="9988"/>
                    <a:pt x="24479" y="10033"/>
                    <a:pt x="24321" y="10078"/>
                  </a:cubicBezTo>
                  <a:cubicBezTo>
                    <a:pt x="23398" y="9718"/>
                    <a:pt x="22340" y="9628"/>
                    <a:pt x="21326" y="9605"/>
                  </a:cubicBezTo>
                  <a:cubicBezTo>
                    <a:pt x="20929" y="9598"/>
                    <a:pt x="20531" y="9598"/>
                    <a:pt x="20132" y="9598"/>
                  </a:cubicBezTo>
                  <a:lnTo>
                    <a:pt x="20132" y="9598"/>
                  </a:lnTo>
                  <a:cubicBezTo>
                    <a:pt x="19335" y="9598"/>
                    <a:pt x="18534" y="9598"/>
                    <a:pt x="17724" y="9538"/>
                  </a:cubicBezTo>
                  <a:lnTo>
                    <a:pt x="17701" y="9538"/>
                  </a:lnTo>
                  <a:cubicBezTo>
                    <a:pt x="19255" y="8794"/>
                    <a:pt x="20831" y="8074"/>
                    <a:pt x="22430" y="7511"/>
                  </a:cubicBezTo>
                  <a:close/>
                  <a:moveTo>
                    <a:pt x="25627" y="9920"/>
                  </a:moveTo>
                  <a:cubicBezTo>
                    <a:pt x="25717" y="9988"/>
                    <a:pt x="25807" y="10055"/>
                    <a:pt x="25898" y="10146"/>
                  </a:cubicBezTo>
                  <a:cubicBezTo>
                    <a:pt x="27609" y="11654"/>
                    <a:pt x="29185" y="13298"/>
                    <a:pt x="30649" y="15032"/>
                  </a:cubicBezTo>
                  <a:cubicBezTo>
                    <a:pt x="29185" y="14424"/>
                    <a:pt x="28104" y="13005"/>
                    <a:pt x="26978" y="11902"/>
                  </a:cubicBezTo>
                  <a:cubicBezTo>
                    <a:pt x="26325" y="11226"/>
                    <a:pt x="25582" y="10618"/>
                    <a:pt x="24704" y="10213"/>
                  </a:cubicBezTo>
                  <a:cubicBezTo>
                    <a:pt x="24659" y="10191"/>
                    <a:pt x="24637" y="10191"/>
                    <a:pt x="24569" y="10168"/>
                  </a:cubicBezTo>
                  <a:cubicBezTo>
                    <a:pt x="24682" y="10146"/>
                    <a:pt x="24772" y="10146"/>
                    <a:pt x="24884" y="10101"/>
                  </a:cubicBezTo>
                  <a:cubicBezTo>
                    <a:pt x="25019" y="10078"/>
                    <a:pt x="25132" y="10055"/>
                    <a:pt x="25267" y="10033"/>
                  </a:cubicBezTo>
                  <a:cubicBezTo>
                    <a:pt x="25357" y="9988"/>
                    <a:pt x="25470" y="9988"/>
                    <a:pt x="25560" y="9965"/>
                  </a:cubicBezTo>
                  <a:cubicBezTo>
                    <a:pt x="25582" y="9965"/>
                    <a:pt x="25605" y="9943"/>
                    <a:pt x="25627" y="9920"/>
                  </a:cubicBezTo>
                  <a:close/>
                  <a:moveTo>
                    <a:pt x="26235" y="6002"/>
                  </a:moveTo>
                  <a:cubicBezTo>
                    <a:pt x="26325" y="6047"/>
                    <a:pt x="26393" y="6137"/>
                    <a:pt x="26483" y="6205"/>
                  </a:cubicBezTo>
                  <a:cubicBezTo>
                    <a:pt x="26911" y="6565"/>
                    <a:pt x="27271" y="7016"/>
                    <a:pt x="27541" y="7488"/>
                  </a:cubicBezTo>
                  <a:cubicBezTo>
                    <a:pt x="28172" y="8524"/>
                    <a:pt x="28532" y="9695"/>
                    <a:pt x="28982" y="10821"/>
                  </a:cubicBezTo>
                  <a:cubicBezTo>
                    <a:pt x="29500" y="12082"/>
                    <a:pt x="30063" y="13366"/>
                    <a:pt x="30739" y="14582"/>
                  </a:cubicBezTo>
                  <a:cubicBezTo>
                    <a:pt x="30851" y="14784"/>
                    <a:pt x="30964" y="14987"/>
                    <a:pt x="31054" y="15167"/>
                  </a:cubicBezTo>
                  <a:cubicBezTo>
                    <a:pt x="29388" y="13253"/>
                    <a:pt x="27631" y="11407"/>
                    <a:pt x="25695" y="9763"/>
                  </a:cubicBezTo>
                  <a:cubicBezTo>
                    <a:pt x="25695" y="9718"/>
                    <a:pt x="25717" y="9650"/>
                    <a:pt x="25717" y="9605"/>
                  </a:cubicBezTo>
                  <a:cubicBezTo>
                    <a:pt x="25762" y="9357"/>
                    <a:pt x="25807" y="9087"/>
                    <a:pt x="25830" y="8840"/>
                  </a:cubicBezTo>
                  <a:cubicBezTo>
                    <a:pt x="25988" y="7894"/>
                    <a:pt x="26123" y="6948"/>
                    <a:pt x="26235" y="6002"/>
                  </a:cubicBezTo>
                  <a:close/>
                  <a:moveTo>
                    <a:pt x="20515" y="12694"/>
                  </a:moveTo>
                  <a:cubicBezTo>
                    <a:pt x="21726" y="12694"/>
                    <a:pt x="22915" y="13057"/>
                    <a:pt x="24051" y="13456"/>
                  </a:cubicBezTo>
                  <a:cubicBezTo>
                    <a:pt x="25267" y="13906"/>
                    <a:pt x="26460" y="14469"/>
                    <a:pt x="27541" y="15122"/>
                  </a:cubicBezTo>
                  <a:cubicBezTo>
                    <a:pt x="27721" y="15235"/>
                    <a:pt x="27924" y="15347"/>
                    <a:pt x="28082" y="15460"/>
                  </a:cubicBezTo>
                  <a:cubicBezTo>
                    <a:pt x="26843" y="15572"/>
                    <a:pt x="25582" y="15707"/>
                    <a:pt x="24321" y="15888"/>
                  </a:cubicBezTo>
                  <a:cubicBezTo>
                    <a:pt x="23601" y="16000"/>
                    <a:pt x="22880" y="16135"/>
                    <a:pt x="22182" y="16270"/>
                  </a:cubicBezTo>
                  <a:cubicBezTo>
                    <a:pt x="19502" y="15595"/>
                    <a:pt x="16823" y="14987"/>
                    <a:pt x="14143" y="14446"/>
                  </a:cubicBezTo>
                  <a:cubicBezTo>
                    <a:pt x="13468" y="14311"/>
                    <a:pt x="12815" y="14199"/>
                    <a:pt x="12117" y="14086"/>
                  </a:cubicBezTo>
                  <a:lnTo>
                    <a:pt x="12297" y="13996"/>
                  </a:lnTo>
                  <a:cubicBezTo>
                    <a:pt x="13468" y="13366"/>
                    <a:pt x="14819" y="13546"/>
                    <a:pt x="16102" y="13478"/>
                  </a:cubicBezTo>
                  <a:cubicBezTo>
                    <a:pt x="16733" y="13456"/>
                    <a:pt x="17386" y="13343"/>
                    <a:pt x="18016" y="13163"/>
                  </a:cubicBezTo>
                  <a:cubicBezTo>
                    <a:pt x="18692" y="12983"/>
                    <a:pt x="19367" y="12780"/>
                    <a:pt x="20043" y="12713"/>
                  </a:cubicBezTo>
                  <a:cubicBezTo>
                    <a:pt x="20200" y="12700"/>
                    <a:pt x="20358" y="12694"/>
                    <a:pt x="20515" y="12694"/>
                  </a:cubicBezTo>
                  <a:close/>
                  <a:moveTo>
                    <a:pt x="12072" y="14131"/>
                  </a:moveTo>
                  <a:cubicBezTo>
                    <a:pt x="13333" y="14446"/>
                    <a:pt x="14594" y="14694"/>
                    <a:pt x="15877" y="14942"/>
                  </a:cubicBezTo>
                  <a:cubicBezTo>
                    <a:pt x="17228" y="15257"/>
                    <a:pt x="18579" y="15550"/>
                    <a:pt x="19930" y="15888"/>
                  </a:cubicBezTo>
                  <a:cubicBezTo>
                    <a:pt x="20561" y="16045"/>
                    <a:pt x="21214" y="16180"/>
                    <a:pt x="21867" y="16360"/>
                  </a:cubicBezTo>
                  <a:cubicBezTo>
                    <a:pt x="20336" y="16698"/>
                    <a:pt x="18849" y="17104"/>
                    <a:pt x="17386" y="17621"/>
                  </a:cubicBezTo>
                  <a:cubicBezTo>
                    <a:pt x="15945" y="18139"/>
                    <a:pt x="14549" y="18747"/>
                    <a:pt x="13175" y="19423"/>
                  </a:cubicBezTo>
                  <a:cubicBezTo>
                    <a:pt x="13130" y="19423"/>
                    <a:pt x="13085" y="19400"/>
                    <a:pt x="13062" y="19400"/>
                  </a:cubicBezTo>
                  <a:cubicBezTo>
                    <a:pt x="12905" y="19333"/>
                    <a:pt x="12747" y="19310"/>
                    <a:pt x="12612" y="19288"/>
                  </a:cubicBezTo>
                  <a:cubicBezTo>
                    <a:pt x="11554" y="18995"/>
                    <a:pt x="10495" y="18747"/>
                    <a:pt x="9415" y="18500"/>
                  </a:cubicBezTo>
                  <a:cubicBezTo>
                    <a:pt x="8266" y="18229"/>
                    <a:pt x="7118" y="18049"/>
                    <a:pt x="5969" y="17869"/>
                  </a:cubicBezTo>
                  <a:cubicBezTo>
                    <a:pt x="6014" y="17824"/>
                    <a:pt x="6082" y="17734"/>
                    <a:pt x="6127" y="17689"/>
                  </a:cubicBezTo>
                  <a:cubicBezTo>
                    <a:pt x="6577" y="17239"/>
                    <a:pt x="7095" y="16901"/>
                    <a:pt x="7681" y="16676"/>
                  </a:cubicBezTo>
                  <a:cubicBezTo>
                    <a:pt x="8266" y="16405"/>
                    <a:pt x="8897" y="16248"/>
                    <a:pt x="9460" y="15955"/>
                  </a:cubicBezTo>
                  <a:cubicBezTo>
                    <a:pt x="10405" y="15482"/>
                    <a:pt x="11171" y="14672"/>
                    <a:pt x="12072" y="14131"/>
                  </a:cubicBezTo>
                  <a:close/>
                  <a:moveTo>
                    <a:pt x="5857" y="17982"/>
                  </a:moveTo>
                  <a:cubicBezTo>
                    <a:pt x="7883" y="18297"/>
                    <a:pt x="9887" y="18725"/>
                    <a:pt x="11846" y="19220"/>
                  </a:cubicBezTo>
                  <a:cubicBezTo>
                    <a:pt x="12072" y="19288"/>
                    <a:pt x="12319" y="19378"/>
                    <a:pt x="12545" y="19423"/>
                  </a:cubicBezTo>
                  <a:cubicBezTo>
                    <a:pt x="12657" y="19445"/>
                    <a:pt x="12815" y="19490"/>
                    <a:pt x="12905" y="19535"/>
                  </a:cubicBezTo>
                  <a:lnTo>
                    <a:pt x="12950" y="19535"/>
                  </a:lnTo>
                  <a:cubicBezTo>
                    <a:pt x="12274" y="19896"/>
                    <a:pt x="11576" y="20279"/>
                    <a:pt x="10923" y="20684"/>
                  </a:cubicBezTo>
                  <a:cubicBezTo>
                    <a:pt x="9550" y="21562"/>
                    <a:pt x="8221" y="22530"/>
                    <a:pt x="7005" y="23611"/>
                  </a:cubicBezTo>
                  <a:cubicBezTo>
                    <a:pt x="6195" y="23701"/>
                    <a:pt x="5384" y="23791"/>
                    <a:pt x="4551" y="23904"/>
                  </a:cubicBezTo>
                  <a:cubicBezTo>
                    <a:pt x="4145" y="23949"/>
                    <a:pt x="3718" y="24016"/>
                    <a:pt x="3312" y="24062"/>
                  </a:cubicBezTo>
                  <a:cubicBezTo>
                    <a:pt x="3020" y="24129"/>
                    <a:pt x="2704" y="24152"/>
                    <a:pt x="2389" y="24219"/>
                  </a:cubicBezTo>
                  <a:cubicBezTo>
                    <a:pt x="2412" y="24174"/>
                    <a:pt x="2457" y="24152"/>
                    <a:pt x="2457" y="24107"/>
                  </a:cubicBezTo>
                  <a:cubicBezTo>
                    <a:pt x="2749" y="23566"/>
                    <a:pt x="3155" y="23093"/>
                    <a:pt x="3515" y="22575"/>
                  </a:cubicBezTo>
                  <a:cubicBezTo>
                    <a:pt x="3875" y="22080"/>
                    <a:pt x="4213" y="21562"/>
                    <a:pt x="4438" y="20999"/>
                  </a:cubicBezTo>
                  <a:cubicBezTo>
                    <a:pt x="4708" y="20414"/>
                    <a:pt x="4866" y="19783"/>
                    <a:pt x="5114" y="19198"/>
                  </a:cubicBezTo>
                  <a:cubicBezTo>
                    <a:pt x="5316" y="18747"/>
                    <a:pt x="5541" y="18365"/>
                    <a:pt x="5857" y="17982"/>
                  </a:cubicBezTo>
                  <a:close/>
                  <a:moveTo>
                    <a:pt x="22092" y="16563"/>
                  </a:moveTo>
                  <a:lnTo>
                    <a:pt x="22092" y="16563"/>
                  </a:lnTo>
                  <a:cubicBezTo>
                    <a:pt x="21529" y="17914"/>
                    <a:pt x="20966" y="19288"/>
                    <a:pt x="20403" y="20661"/>
                  </a:cubicBezTo>
                  <a:cubicBezTo>
                    <a:pt x="19818" y="22080"/>
                    <a:pt x="19210" y="23499"/>
                    <a:pt x="18692" y="24917"/>
                  </a:cubicBezTo>
                  <a:cubicBezTo>
                    <a:pt x="18377" y="25007"/>
                    <a:pt x="18039" y="25075"/>
                    <a:pt x="17769" y="25232"/>
                  </a:cubicBezTo>
                  <a:cubicBezTo>
                    <a:pt x="16688" y="25683"/>
                    <a:pt x="15900" y="26493"/>
                    <a:pt x="14954" y="27101"/>
                  </a:cubicBezTo>
                  <a:cubicBezTo>
                    <a:pt x="13941" y="27754"/>
                    <a:pt x="12770" y="27957"/>
                    <a:pt x="11621" y="28002"/>
                  </a:cubicBezTo>
                  <a:cubicBezTo>
                    <a:pt x="12094" y="25840"/>
                    <a:pt x="12612" y="23656"/>
                    <a:pt x="13085" y="21472"/>
                  </a:cubicBezTo>
                  <a:cubicBezTo>
                    <a:pt x="13198" y="20954"/>
                    <a:pt x="13333" y="20391"/>
                    <a:pt x="13445" y="19851"/>
                  </a:cubicBezTo>
                  <a:cubicBezTo>
                    <a:pt x="13468" y="19738"/>
                    <a:pt x="13513" y="19648"/>
                    <a:pt x="13423" y="19558"/>
                  </a:cubicBezTo>
                  <a:cubicBezTo>
                    <a:pt x="14526" y="18995"/>
                    <a:pt x="15652" y="18522"/>
                    <a:pt x="16778" y="18094"/>
                  </a:cubicBezTo>
                  <a:cubicBezTo>
                    <a:pt x="18489" y="17464"/>
                    <a:pt x="20291" y="16946"/>
                    <a:pt x="22092" y="16563"/>
                  </a:cubicBezTo>
                  <a:close/>
                  <a:moveTo>
                    <a:pt x="13198" y="19626"/>
                  </a:moveTo>
                  <a:cubicBezTo>
                    <a:pt x="13220" y="19648"/>
                    <a:pt x="13265" y="19671"/>
                    <a:pt x="13265" y="19716"/>
                  </a:cubicBezTo>
                  <a:cubicBezTo>
                    <a:pt x="13265" y="19738"/>
                    <a:pt x="13220" y="19783"/>
                    <a:pt x="13220" y="19828"/>
                  </a:cubicBezTo>
                  <a:cubicBezTo>
                    <a:pt x="13107" y="20346"/>
                    <a:pt x="12995" y="20864"/>
                    <a:pt x="12882" y="21404"/>
                  </a:cubicBezTo>
                  <a:cubicBezTo>
                    <a:pt x="12657" y="22463"/>
                    <a:pt x="12409" y="23499"/>
                    <a:pt x="12184" y="24579"/>
                  </a:cubicBezTo>
                  <a:cubicBezTo>
                    <a:pt x="11937" y="25728"/>
                    <a:pt x="11689" y="26854"/>
                    <a:pt x="11419" y="28002"/>
                  </a:cubicBezTo>
                  <a:cubicBezTo>
                    <a:pt x="11232" y="28010"/>
                    <a:pt x="11044" y="28013"/>
                    <a:pt x="10855" y="28013"/>
                  </a:cubicBezTo>
                  <a:cubicBezTo>
                    <a:pt x="10139" y="28013"/>
                    <a:pt x="9411" y="27969"/>
                    <a:pt x="8694" y="27969"/>
                  </a:cubicBezTo>
                  <a:cubicBezTo>
                    <a:pt x="8506" y="27969"/>
                    <a:pt x="8318" y="27972"/>
                    <a:pt x="8131" y="27980"/>
                  </a:cubicBezTo>
                  <a:cubicBezTo>
                    <a:pt x="7658" y="28002"/>
                    <a:pt x="7208" y="28070"/>
                    <a:pt x="6735" y="28182"/>
                  </a:cubicBezTo>
                  <a:cubicBezTo>
                    <a:pt x="6893" y="26719"/>
                    <a:pt x="7005" y="25232"/>
                    <a:pt x="7185" y="23724"/>
                  </a:cubicBezTo>
                  <a:cubicBezTo>
                    <a:pt x="8199" y="22801"/>
                    <a:pt x="9279" y="21990"/>
                    <a:pt x="10405" y="21224"/>
                  </a:cubicBezTo>
                  <a:cubicBezTo>
                    <a:pt x="11306" y="20639"/>
                    <a:pt x="12252" y="20098"/>
                    <a:pt x="13198" y="19626"/>
                  </a:cubicBezTo>
                  <a:close/>
                  <a:moveTo>
                    <a:pt x="6870" y="23791"/>
                  </a:moveTo>
                  <a:lnTo>
                    <a:pt x="6870" y="23791"/>
                  </a:lnTo>
                  <a:cubicBezTo>
                    <a:pt x="6510" y="24129"/>
                    <a:pt x="6127" y="24489"/>
                    <a:pt x="5789" y="24850"/>
                  </a:cubicBezTo>
                  <a:cubicBezTo>
                    <a:pt x="4326" y="26426"/>
                    <a:pt x="3087" y="28272"/>
                    <a:pt x="2389" y="30321"/>
                  </a:cubicBezTo>
                  <a:cubicBezTo>
                    <a:pt x="2389" y="30412"/>
                    <a:pt x="2344" y="30547"/>
                    <a:pt x="2299" y="30659"/>
                  </a:cubicBezTo>
                  <a:cubicBezTo>
                    <a:pt x="1781" y="28610"/>
                    <a:pt x="1398" y="26313"/>
                    <a:pt x="2344" y="24377"/>
                  </a:cubicBezTo>
                  <a:cubicBezTo>
                    <a:pt x="2682" y="24377"/>
                    <a:pt x="3042" y="24264"/>
                    <a:pt x="3380" y="24242"/>
                  </a:cubicBezTo>
                  <a:cubicBezTo>
                    <a:pt x="3808" y="24174"/>
                    <a:pt x="4213" y="24129"/>
                    <a:pt x="4618" y="24062"/>
                  </a:cubicBezTo>
                  <a:cubicBezTo>
                    <a:pt x="5384" y="23949"/>
                    <a:pt x="6127" y="23881"/>
                    <a:pt x="6870" y="23791"/>
                  </a:cubicBezTo>
                  <a:close/>
                  <a:moveTo>
                    <a:pt x="7095" y="23881"/>
                  </a:moveTo>
                  <a:cubicBezTo>
                    <a:pt x="6960" y="25300"/>
                    <a:pt x="6780" y="26764"/>
                    <a:pt x="6645" y="28205"/>
                  </a:cubicBezTo>
                  <a:cubicBezTo>
                    <a:pt x="5069" y="28565"/>
                    <a:pt x="3695" y="29398"/>
                    <a:pt x="2637" y="30592"/>
                  </a:cubicBezTo>
                  <a:cubicBezTo>
                    <a:pt x="2569" y="30704"/>
                    <a:pt x="2479" y="30817"/>
                    <a:pt x="2389" y="30907"/>
                  </a:cubicBezTo>
                  <a:cubicBezTo>
                    <a:pt x="3065" y="28903"/>
                    <a:pt x="4145" y="27079"/>
                    <a:pt x="5519" y="25480"/>
                  </a:cubicBezTo>
                  <a:cubicBezTo>
                    <a:pt x="5992" y="24917"/>
                    <a:pt x="6532" y="24377"/>
                    <a:pt x="7095" y="23881"/>
                  </a:cubicBezTo>
                  <a:close/>
                  <a:moveTo>
                    <a:pt x="10585" y="0"/>
                  </a:moveTo>
                  <a:cubicBezTo>
                    <a:pt x="10118" y="0"/>
                    <a:pt x="9647" y="50"/>
                    <a:pt x="9167" y="170"/>
                  </a:cubicBezTo>
                  <a:cubicBezTo>
                    <a:pt x="8491" y="305"/>
                    <a:pt x="7861" y="553"/>
                    <a:pt x="7208" y="823"/>
                  </a:cubicBezTo>
                  <a:cubicBezTo>
                    <a:pt x="4866" y="1814"/>
                    <a:pt x="2614" y="3098"/>
                    <a:pt x="768" y="4854"/>
                  </a:cubicBezTo>
                  <a:lnTo>
                    <a:pt x="92" y="5507"/>
                  </a:lnTo>
                  <a:cubicBezTo>
                    <a:pt x="1" y="5598"/>
                    <a:pt x="87" y="5734"/>
                    <a:pt x="183" y="5734"/>
                  </a:cubicBezTo>
                  <a:cubicBezTo>
                    <a:pt x="206" y="5734"/>
                    <a:pt x="229" y="5727"/>
                    <a:pt x="250" y="5710"/>
                  </a:cubicBezTo>
                  <a:cubicBezTo>
                    <a:pt x="610" y="5529"/>
                    <a:pt x="990" y="5429"/>
                    <a:pt x="1377" y="5429"/>
                  </a:cubicBezTo>
                  <a:cubicBezTo>
                    <a:pt x="1571" y="5429"/>
                    <a:pt x="1766" y="5454"/>
                    <a:pt x="1961" y="5507"/>
                  </a:cubicBezTo>
                  <a:cubicBezTo>
                    <a:pt x="2524" y="5687"/>
                    <a:pt x="2952" y="6070"/>
                    <a:pt x="3312" y="6543"/>
                  </a:cubicBezTo>
                  <a:cubicBezTo>
                    <a:pt x="3695" y="6948"/>
                    <a:pt x="4055" y="7376"/>
                    <a:pt x="4506" y="7691"/>
                  </a:cubicBezTo>
                  <a:cubicBezTo>
                    <a:pt x="4934" y="7961"/>
                    <a:pt x="5406" y="8164"/>
                    <a:pt x="5902" y="8299"/>
                  </a:cubicBezTo>
                  <a:cubicBezTo>
                    <a:pt x="6566" y="8465"/>
                    <a:pt x="7230" y="8515"/>
                    <a:pt x="7898" y="8515"/>
                  </a:cubicBezTo>
                  <a:cubicBezTo>
                    <a:pt x="8408" y="8515"/>
                    <a:pt x="8920" y="8486"/>
                    <a:pt x="9437" y="8457"/>
                  </a:cubicBezTo>
                  <a:cubicBezTo>
                    <a:pt x="9993" y="8401"/>
                    <a:pt x="10549" y="8361"/>
                    <a:pt x="11117" y="8361"/>
                  </a:cubicBezTo>
                  <a:cubicBezTo>
                    <a:pt x="11240" y="8361"/>
                    <a:pt x="11363" y="8363"/>
                    <a:pt x="11486" y="8367"/>
                  </a:cubicBezTo>
                  <a:cubicBezTo>
                    <a:pt x="11801" y="8367"/>
                    <a:pt x="12094" y="8412"/>
                    <a:pt x="12409" y="8479"/>
                  </a:cubicBezTo>
                  <a:lnTo>
                    <a:pt x="12432" y="8479"/>
                  </a:lnTo>
                  <a:cubicBezTo>
                    <a:pt x="12747" y="8524"/>
                    <a:pt x="13085" y="8614"/>
                    <a:pt x="13400" y="8704"/>
                  </a:cubicBezTo>
                  <a:cubicBezTo>
                    <a:pt x="14571" y="9042"/>
                    <a:pt x="15742" y="9515"/>
                    <a:pt x="16980" y="9740"/>
                  </a:cubicBezTo>
                  <a:cubicBezTo>
                    <a:pt x="17920" y="9906"/>
                    <a:pt x="18875" y="9921"/>
                    <a:pt x="19845" y="9921"/>
                  </a:cubicBezTo>
                  <a:cubicBezTo>
                    <a:pt x="20060" y="9921"/>
                    <a:pt x="20276" y="9920"/>
                    <a:pt x="20493" y="9920"/>
                  </a:cubicBezTo>
                  <a:cubicBezTo>
                    <a:pt x="21642" y="9920"/>
                    <a:pt x="22835" y="9943"/>
                    <a:pt x="23961" y="10303"/>
                  </a:cubicBezTo>
                  <a:cubicBezTo>
                    <a:pt x="24929" y="10618"/>
                    <a:pt x="25762" y="11204"/>
                    <a:pt x="26483" y="11879"/>
                  </a:cubicBezTo>
                  <a:cubicBezTo>
                    <a:pt x="27789" y="13118"/>
                    <a:pt x="28937" y="14717"/>
                    <a:pt x="30649" y="15392"/>
                  </a:cubicBezTo>
                  <a:cubicBezTo>
                    <a:pt x="30671" y="15392"/>
                    <a:pt x="30716" y="15437"/>
                    <a:pt x="30739" y="15437"/>
                  </a:cubicBezTo>
                  <a:cubicBezTo>
                    <a:pt x="29951" y="15437"/>
                    <a:pt x="29140" y="15460"/>
                    <a:pt x="28352" y="15505"/>
                  </a:cubicBezTo>
                  <a:cubicBezTo>
                    <a:pt x="27339" y="14784"/>
                    <a:pt x="26235" y="14154"/>
                    <a:pt x="25109" y="13681"/>
                  </a:cubicBezTo>
                  <a:cubicBezTo>
                    <a:pt x="23871" y="13140"/>
                    <a:pt x="22542" y="12690"/>
                    <a:pt x="21191" y="12555"/>
                  </a:cubicBezTo>
                  <a:cubicBezTo>
                    <a:pt x="20987" y="12541"/>
                    <a:pt x="20782" y="12534"/>
                    <a:pt x="20578" y="12534"/>
                  </a:cubicBezTo>
                  <a:cubicBezTo>
                    <a:pt x="20107" y="12534"/>
                    <a:pt x="19636" y="12573"/>
                    <a:pt x="19165" y="12668"/>
                  </a:cubicBezTo>
                  <a:cubicBezTo>
                    <a:pt x="18467" y="12803"/>
                    <a:pt x="17791" y="13073"/>
                    <a:pt x="17048" y="13185"/>
                  </a:cubicBezTo>
                  <a:cubicBezTo>
                    <a:pt x="15765" y="13366"/>
                    <a:pt x="14436" y="13140"/>
                    <a:pt x="13152" y="13456"/>
                  </a:cubicBezTo>
                  <a:cubicBezTo>
                    <a:pt x="11914" y="13748"/>
                    <a:pt x="11058" y="14649"/>
                    <a:pt x="10068" y="15370"/>
                  </a:cubicBezTo>
                  <a:cubicBezTo>
                    <a:pt x="9009" y="16135"/>
                    <a:pt x="7658" y="16293"/>
                    <a:pt x="6577" y="17058"/>
                  </a:cubicBezTo>
                  <a:cubicBezTo>
                    <a:pt x="6104" y="17396"/>
                    <a:pt x="5722" y="17824"/>
                    <a:pt x="5384" y="18297"/>
                  </a:cubicBezTo>
                  <a:cubicBezTo>
                    <a:pt x="5001" y="18837"/>
                    <a:pt x="4776" y="19423"/>
                    <a:pt x="4596" y="20053"/>
                  </a:cubicBezTo>
                  <a:cubicBezTo>
                    <a:pt x="4371" y="20661"/>
                    <a:pt x="4145" y="21314"/>
                    <a:pt x="3808" y="21877"/>
                  </a:cubicBezTo>
                  <a:cubicBezTo>
                    <a:pt x="3425" y="22440"/>
                    <a:pt x="3020" y="22913"/>
                    <a:pt x="2614" y="23454"/>
                  </a:cubicBezTo>
                  <a:cubicBezTo>
                    <a:pt x="1916" y="24467"/>
                    <a:pt x="1556" y="25593"/>
                    <a:pt x="1488" y="26831"/>
                  </a:cubicBezTo>
                  <a:cubicBezTo>
                    <a:pt x="1443" y="28070"/>
                    <a:pt x="1668" y="29308"/>
                    <a:pt x="1939" y="30524"/>
                  </a:cubicBezTo>
                  <a:cubicBezTo>
                    <a:pt x="2029" y="30817"/>
                    <a:pt x="2074" y="31132"/>
                    <a:pt x="2164" y="31447"/>
                  </a:cubicBezTo>
                  <a:cubicBezTo>
                    <a:pt x="2177" y="31513"/>
                    <a:pt x="2244" y="31548"/>
                    <a:pt x="2306" y="31548"/>
                  </a:cubicBezTo>
                  <a:cubicBezTo>
                    <a:pt x="2350" y="31548"/>
                    <a:pt x="2393" y="31530"/>
                    <a:pt x="2412" y="31492"/>
                  </a:cubicBezTo>
                  <a:cubicBezTo>
                    <a:pt x="3650" y="29691"/>
                    <a:pt x="5609" y="28543"/>
                    <a:pt x="7793" y="28340"/>
                  </a:cubicBezTo>
                  <a:cubicBezTo>
                    <a:pt x="8114" y="28314"/>
                    <a:pt x="8438" y="28305"/>
                    <a:pt x="8764" y="28305"/>
                  </a:cubicBezTo>
                  <a:cubicBezTo>
                    <a:pt x="9599" y="28305"/>
                    <a:pt x="10449" y="28365"/>
                    <a:pt x="11291" y="28365"/>
                  </a:cubicBezTo>
                  <a:cubicBezTo>
                    <a:pt x="12433" y="28365"/>
                    <a:pt x="13560" y="28254"/>
                    <a:pt x="14616" y="27732"/>
                  </a:cubicBezTo>
                  <a:cubicBezTo>
                    <a:pt x="15629" y="27214"/>
                    <a:pt x="16418" y="26381"/>
                    <a:pt x="17386" y="25840"/>
                  </a:cubicBezTo>
                  <a:cubicBezTo>
                    <a:pt x="18467" y="25255"/>
                    <a:pt x="19705" y="25165"/>
                    <a:pt x="20854" y="24850"/>
                  </a:cubicBezTo>
                  <a:cubicBezTo>
                    <a:pt x="22723" y="24354"/>
                    <a:pt x="24434" y="23273"/>
                    <a:pt x="25762" y="21855"/>
                  </a:cubicBezTo>
                  <a:cubicBezTo>
                    <a:pt x="27068" y="20436"/>
                    <a:pt x="28059" y="18635"/>
                    <a:pt x="28419" y="16721"/>
                  </a:cubicBezTo>
                  <a:cubicBezTo>
                    <a:pt x="28487" y="16496"/>
                    <a:pt x="28510" y="16248"/>
                    <a:pt x="28532" y="16000"/>
                  </a:cubicBezTo>
                  <a:cubicBezTo>
                    <a:pt x="28558" y="15895"/>
                    <a:pt x="28478" y="15836"/>
                    <a:pt x="28401" y="15836"/>
                  </a:cubicBezTo>
                  <a:cubicBezTo>
                    <a:pt x="28346" y="15836"/>
                    <a:pt x="28294" y="15867"/>
                    <a:pt x="28284" y="15933"/>
                  </a:cubicBezTo>
                  <a:cubicBezTo>
                    <a:pt x="28037" y="17869"/>
                    <a:pt x="27136" y="19716"/>
                    <a:pt x="25898" y="21202"/>
                  </a:cubicBezTo>
                  <a:cubicBezTo>
                    <a:pt x="24637" y="22688"/>
                    <a:pt x="22970" y="23836"/>
                    <a:pt x="21101" y="24444"/>
                  </a:cubicBezTo>
                  <a:cubicBezTo>
                    <a:pt x="20381" y="24669"/>
                    <a:pt x="19593" y="24782"/>
                    <a:pt x="18849" y="24962"/>
                  </a:cubicBezTo>
                  <a:cubicBezTo>
                    <a:pt x="19457" y="23589"/>
                    <a:pt x="19975" y="22215"/>
                    <a:pt x="20538" y="20796"/>
                  </a:cubicBezTo>
                  <a:cubicBezTo>
                    <a:pt x="21101" y="19400"/>
                    <a:pt x="21709" y="17982"/>
                    <a:pt x="22272" y="16586"/>
                  </a:cubicBezTo>
                  <a:cubicBezTo>
                    <a:pt x="22723" y="16496"/>
                    <a:pt x="23173" y="16405"/>
                    <a:pt x="23646" y="16338"/>
                  </a:cubicBezTo>
                  <a:cubicBezTo>
                    <a:pt x="25988" y="15933"/>
                    <a:pt x="28352" y="15775"/>
                    <a:pt x="30716" y="15775"/>
                  </a:cubicBezTo>
                  <a:lnTo>
                    <a:pt x="31572" y="15775"/>
                  </a:lnTo>
                  <a:cubicBezTo>
                    <a:pt x="31730" y="15707"/>
                    <a:pt x="31730" y="15392"/>
                    <a:pt x="31527" y="15392"/>
                  </a:cubicBezTo>
                  <a:cubicBezTo>
                    <a:pt x="31482" y="15347"/>
                    <a:pt x="31459" y="15280"/>
                    <a:pt x="31392" y="15257"/>
                  </a:cubicBezTo>
                  <a:cubicBezTo>
                    <a:pt x="31347" y="15257"/>
                    <a:pt x="31302" y="15235"/>
                    <a:pt x="31279" y="15235"/>
                  </a:cubicBezTo>
                  <a:cubicBezTo>
                    <a:pt x="30649" y="13996"/>
                    <a:pt x="30063" y="12735"/>
                    <a:pt x="29523" y="11452"/>
                  </a:cubicBezTo>
                  <a:cubicBezTo>
                    <a:pt x="29050" y="10303"/>
                    <a:pt x="28645" y="9087"/>
                    <a:pt x="28082" y="7961"/>
                  </a:cubicBezTo>
                  <a:cubicBezTo>
                    <a:pt x="27586" y="6903"/>
                    <a:pt x="26843" y="6002"/>
                    <a:pt x="25807" y="5439"/>
                  </a:cubicBezTo>
                  <a:cubicBezTo>
                    <a:pt x="25244" y="5124"/>
                    <a:pt x="24659" y="4899"/>
                    <a:pt x="24119" y="4584"/>
                  </a:cubicBezTo>
                  <a:cubicBezTo>
                    <a:pt x="23578" y="4291"/>
                    <a:pt x="23150" y="3886"/>
                    <a:pt x="22768" y="3435"/>
                  </a:cubicBezTo>
                  <a:cubicBezTo>
                    <a:pt x="22385" y="3007"/>
                    <a:pt x="22002" y="2557"/>
                    <a:pt x="21552" y="2197"/>
                  </a:cubicBezTo>
                  <a:cubicBezTo>
                    <a:pt x="21079" y="1814"/>
                    <a:pt x="20516" y="1589"/>
                    <a:pt x="19930" y="1409"/>
                  </a:cubicBezTo>
                  <a:cubicBezTo>
                    <a:pt x="19255" y="1251"/>
                    <a:pt x="18557" y="1161"/>
                    <a:pt x="17836" y="1048"/>
                  </a:cubicBezTo>
                  <a:cubicBezTo>
                    <a:pt x="17116" y="936"/>
                    <a:pt x="16373" y="801"/>
                    <a:pt x="15629" y="688"/>
                  </a:cubicBezTo>
                  <a:cubicBezTo>
                    <a:pt x="14188" y="418"/>
                    <a:pt x="12747" y="125"/>
                    <a:pt x="11284" y="35"/>
                  </a:cubicBezTo>
                  <a:cubicBezTo>
                    <a:pt x="11051" y="13"/>
                    <a:pt x="10818" y="0"/>
                    <a:pt x="1058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3" name="Google Shape;193;p25"/>
            <p:cNvSpPr/>
            <p:nvPr/>
          </p:nvSpPr>
          <p:spPr>
            <a:xfrm rot="10800000">
              <a:off x="7065077" y="4224372"/>
              <a:ext cx="1526026" cy="695121"/>
            </a:xfrm>
            <a:custGeom>
              <a:avLst/>
              <a:gdLst/>
              <a:ahLst/>
              <a:cxnLst/>
              <a:rect l="l" t="t" r="r" b="b"/>
              <a:pathLst>
                <a:path w="60003" h="27332" extrusionOk="0">
                  <a:moveTo>
                    <a:pt x="59807" y="1"/>
                  </a:moveTo>
                  <a:cubicBezTo>
                    <a:pt x="59772" y="1"/>
                    <a:pt x="59737" y="16"/>
                    <a:pt x="59712" y="53"/>
                  </a:cubicBezTo>
                  <a:cubicBezTo>
                    <a:pt x="57055" y="3498"/>
                    <a:pt x="53475" y="6043"/>
                    <a:pt x="49241" y="7169"/>
                  </a:cubicBezTo>
                  <a:cubicBezTo>
                    <a:pt x="48183" y="7461"/>
                    <a:pt x="47080" y="7641"/>
                    <a:pt x="45954" y="7731"/>
                  </a:cubicBezTo>
                  <a:cubicBezTo>
                    <a:pt x="44670" y="7844"/>
                    <a:pt x="43342" y="7844"/>
                    <a:pt x="42036" y="7979"/>
                  </a:cubicBezTo>
                  <a:cubicBezTo>
                    <a:pt x="39874" y="8204"/>
                    <a:pt x="37915" y="8925"/>
                    <a:pt x="36069" y="10096"/>
                  </a:cubicBezTo>
                  <a:cubicBezTo>
                    <a:pt x="32466" y="12438"/>
                    <a:pt x="29831" y="15950"/>
                    <a:pt x="26724" y="18878"/>
                  </a:cubicBezTo>
                  <a:cubicBezTo>
                    <a:pt x="23346" y="22030"/>
                    <a:pt x="19450" y="24755"/>
                    <a:pt x="14969" y="26173"/>
                  </a:cubicBezTo>
                  <a:cubicBezTo>
                    <a:pt x="12999" y="26792"/>
                    <a:pt x="10897" y="27128"/>
                    <a:pt x="8795" y="27128"/>
                  </a:cubicBezTo>
                  <a:cubicBezTo>
                    <a:pt x="6307" y="27128"/>
                    <a:pt x="3819" y="26658"/>
                    <a:pt x="1549" y="25633"/>
                  </a:cubicBezTo>
                  <a:cubicBezTo>
                    <a:pt x="1031" y="25408"/>
                    <a:pt x="536" y="25160"/>
                    <a:pt x="40" y="24890"/>
                  </a:cubicBezTo>
                  <a:cubicBezTo>
                    <a:pt x="35" y="24879"/>
                    <a:pt x="29" y="24875"/>
                    <a:pt x="25" y="24875"/>
                  </a:cubicBezTo>
                  <a:cubicBezTo>
                    <a:pt x="9" y="24875"/>
                    <a:pt x="1" y="24918"/>
                    <a:pt x="18" y="24935"/>
                  </a:cubicBezTo>
                  <a:cubicBezTo>
                    <a:pt x="2676" y="26595"/>
                    <a:pt x="5733" y="27331"/>
                    <a:pt x="8816" y="27331"/>
                  </a:cubicBezTo>
                  <a:cubicBezTo>
                    <a:pt x="10251" y="27331"/>
                    <a:pt x="11692" y="27172"/>
                    <a:pt x="13100" y="26872"/>
                  </a:cubicBezTo>
                  <a:cubicBezTo>
                    <a:pt x="17627" y="25926"/>
                    <a:pt x="21747" y="23494"/>
                    <a:pt x="25260" y="20522"/>
                  </a:cubicBezTo>
                  <a:cubicBezTo>
                    <a:pt x="26994" y="19058"/>
                    <a:pt x="28570" y="17414"/>
                    <a:pt x="30101" y="15793"/>
                  </a:cubicBezTo>
                  <a:cubicBezTo>
                    <a:pt x="31610" y="14217"/>
                    <a:pt x="33096" y="12640"/>
                    <a:pt x="34808" y="11289"/>
                  </a:cubicBezTo>
                  <a:cubicBezTo>
                    <a:pt x="36474" y="9961"/>
                    <a:pt x="38388" y="8880"/>
                    <a:pt x="40460" y="8429"/>
                  </a:cubicBezTo>
                  <a:cubicBezTo>
                    <a:pt x="42982" y="7912"/>
                    <a:pt x="45594" y="8204"/>
                    <a:pt x="48116" y="7731"/>
                  </a:cubicBezTo>
                  <a:cubicBezTo>
                    <a:pt x="52304" y="6966"/>
                    <a:pt x="56312" y="4692"/>
                    <a:pt x="59037" y="1426"/>
                  </a:cubicBezTo>
                  <a:cubicBezTo>
                    <a:pt x="59374" y="1044"/>
                    <a:pt x="59667" y="616"/>
                    <a:pt x="59937" y="188"/>
                  </a:cubicBezTo>
                  <a:cubicBezTo>
                    <a:pt x="60003" y="106"/>
                    <a:pt x="59902" y="1"/>
                    <a:pt x="5980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1"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Playfair Display"/>
              <a:buNone/>
              <a:defRPr sz="35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1" cy="34164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1pPr>
            <a:lvl2pPr marL="914400" lvl="1" indent="-304800" rtl="0">
              <a:lnSpc>
                <a:spcPct val="100000"/>
              </a:lnSpc>
              <a:spcBef>
                <a:spcPts val="1600"/>
              </a:spcBef>
              <a:spcAft>
                <a:spcPts val="0"/>
              </a:spcAft>
              <a:buClr>
                <a:schemeClr val="dk1"/>
              </a:buClr>
              <a:buSzPts val="1200"/>
              <a:buFont typeface="Karla"/>
              <a:buChar char="○"/>
              <a:defRPr sz="1200">
                <a:solidFill>
                  <a:schemeClr val="dk1"/>
                </a:solidFill>
                <a:latin typeface="Karla"/>
                <a:ea typeface="Karla"/>
                <a:cs typeface="Karla"/>
                <a:sym typeface="Karla"/>
              </a:defRPr>
            </a:lvl2pPr>
            <a:lvl3pPr marL="1371600" lvl="2" indent="-304800" rtl="0">
              <a:lnSpc>
                <a:spcPct val="100000"/>
              </a:lnSpc>
              <a:spcBef>
                <a:spcPts val="1600"/>
              </a:spcBef>
              <a:spcAft>
                <a:spcPts val="0"/>
              </a:spcAft>
              <a:buClr>
                <a:schemeClr val="dk1"/>
              </a:buClr>
              <a:buSzPts val="1200"/>
              <a:buFont typeface="Karla"/>
              <a:buChar char="■"/>
              <a:defRPr sz="1200">
                <a:solidFill>
                  <a:schemeClr val="dk1"/>
                </a:solidFill>
                <a:latin typeface="Karla"/>
                <a:ea typeface="Karla"/>
                <a:cs typeface="Karla"/>
                <a:sym typeface="Karla"/>
              </a:defRPr>
            </a:lvl3pPr>
            <a:lvl4pPr marL="1828800" lvl="3" indent="-304800" rtl="0">
              <a:lnSpc>
                <a:spcPct val="100000"/>
              </a:lnSpc>
              <a:spcBef>
                <a:spcPts val="1600"/>
              </a:spcBef>
              <a:spcAft>
                <a:spcPts val="0"/>
              </a:spcAft>
              <a:buClr>
                <a:schemeClr val="dk1"/>
              </a:buClr>
              <a:buSzPts val="1200"/>
              <a:buFont typeface="Karla"/>
              <a:buChar char="●"/>
              <a:defRPr sz="1200">
                <a:solidFill>
                  <a:schemeClr val="dk1"/>
                </a:solidFill>
                <a:latin typeface="Karla"/>
                <a:ea typeface="Karla"/>
                <a:cs typeface="Karla"/>
                <a:sym typeface="Karla"/>
              </a:defRPr>
            </a:lvl4pPr>
            <a:lvl5pPr marL="2286000" lvl="4" indent="-304800" rtl="0">
              <a:lnSpc>
                <a:spcPct val="100000"/>
              </a:lnSpc>
              <a:spcBef>
                <a:spcPts val="1600"/>
              </a:spcBef>
              <a:spcAft>
                <a:spcPts val="0"/>
              </a:spcAft>
              <a:buClr>
                <a:schemeClr val="dk1"/>
              </a:buClr>
              <a:buSzPts val="1200"/>
              <a:buFont typeface="Karla"/>
              <a:buChar char="○"/>
              <a:defRPr sz="1200">
                <a:solidFill>
                  <a:schemeClr val="dk1"/>
                </a:solidFill>
                <a:latin typeface="Karla"/>
                <a:ea typeface="Karla"/>
                <a:cs typeface="Karla"/>
                <a:sym typeface="Karla"/>
              </a:defRPr>
            </a:lvl5pPr>
            <a:lvl6pPr marL="2743200" lvl="5" indent="-304800" rtl="0">
              <a:lnSpc>
                <a:spcPct val="100000"/>
              </a:lnSpc>
              <a:spcBef>
                <a:spcPts val="1600"/>
              </a:spcBef>
              <a:spcAft>
                <a:spcPts val="0"/>
              </a:spcAft>
              <a:buClr>
                <a:schemeClr val="dk1"/>
              </a:buClr>
              <a:buSzPts val="1200"/>
              <a:buFont typeface="Karla"/>
              <a:buChar char="■"/>
              <a:defRPr sz="1200">
                <a:solidFill>
                  <a:schemeClr val="dk1"/>
                </a:solidFill>
                <a:latin typeface="Karla"/>
                <a:ea typeface="Karla"/>
                <a:cs typeface="Karla"/>
                <a:sym typeface="Karla"/>
              </a:defRPr>
            </a:lvl6pPr>
            <a:lvl7pPr marL="3200400" lvl="6" indent="-304800" rtl="0">
              <a:lnSpc>
                <a:spcPct val="100000"/>
              </a:lnSpc>
              <a:spcBef>
                <a:spcPts val="1600"/>
              </a:spcBef>
              <a:spcAft>
                <a:spcPts val="0"/>
              </a:spcAft>
              <a:buClr>
                <a:schemeClr val="dk1"/>
              </a:buClr>
              <a:buSzPts val="1200"/>
              <a:buFont typeface="Karla"/>
              <a:buChar char="●"/>
              <a:defRPr sz="1200">
                <a:solidFill>
                  <a:schemeClr val="dk1"/>
                </a:solidFill>
                <a:latin typeface="Karla"/>
                <a:ea typeface="Karla"/>
                <a:cs typeface="Karla"/>
                <a:sym typeface="Karla"/>
              </a:defRPr>
            </a:lvl7pPr>
            <a:lvl8pPr marL="3657600" lvl="7" indent="-304800" rtl="0">
              <a:lnSpc>
                <a:spcPct val="100000"/>
              </a:lnSpc>
              <a:spcBef>
                <a:spcPts val="1600"/>
              </a:spcBef>
              <a:spcAft>
                <a:spcPts val="0"/>
              </a:spcAft>
              <a:buClr>
                <a:schemeClr val="dk1"/>
              </a:buClr>
              <a:buSzPts val="1200"/>
              <a:buFont typeface="Karla"/>
              <a:buChar char="○"/>
              <a:defRPr sz="1200">
                <a:solidFill>
                  <a:schemeClr val="dk1"/>
                </a:solidFill>
                <a:latin typeface="Karla"/>
                <a:ea typeface="Karla"/>
                <a:cs typeface="Karla"/>
                <a:sym typeface="Karla"/>
              </a:defRPr>
            </a:lvl8pPr>
            <a:lvl9pPr marL="4114800" lvl="8" indent="-304800" rtl="0">
              <a:lnSpc>
                <a:spcPct val="100000"/>
              </a:lnSpc>
              <a:spcBef>
                <a:spcPts val="1600"/>
              </a:spcBef>
              <a:spcAft>
                <a:spcPts val="1600"/>
              </a:spcAft>
              <a:buClr>
                <a:schemeClr val="dk1"/>
              </a:buClr>
              <a:buSzPts val="1200"/>
              <a:buFont typeface="Karla"/>
              <a:buChar char="■"/>
              <a:defRPr sz="1200">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61" r:id="rId5"/>
    <p:sldLayoutId id="2147483662" r:id="rId6"/>
    <p:sldLayoutId id="2147483663" r:id="rId7"/>
    <p:sldLayoutId id="2147483665" r:id="rId8"/>
    <p:sldLayoutId id="2147483671" r:id="rId9"/>
    <p:sldLayoutId id="2147483673" r:id="rId10"/>
    <p:sldLayoutId id="2147483675"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9"/>
          <p:cNvSpPr txBox="1">
            <a:spLocks noGrp="1"/>
          </p:cNvSpPr>
          <p:nvPr>
            <p:ph type="ctrTitle"/>
          </p:nvPr>
        </p:nvSpPr>
        <p:spPr>
          <a:xfrm>
            <a:off x="1132500" y="1483250"/>
            <a:ext cx="5666700" cy="1612200"/>
          </a:xfrm>
          <a:prstGeom prst="rect">
            <a:avLst/>
          </a:prstGeom>
        </p:spPr>
        <p:txBody>
          <a:bodyPr spcFirstLastPara="1" wrap="square" lIns="91425" tIns="91425" rIns="91425" bIns="91425" anchor="b" anchorCtr="0">
            <a:noAutofit/>
          </a:bodyPr>
          <a:lstStyle/>
          <a:p>
            <a:r>
              <a:rPr lang="en-PH" dirty="0"/>
              <a:t>Library </a:t>
            </a:r>
            <a:br>
              <a:rPr lang="en-PH" dirty="0"/>
            </a:br>
            <a:r>
              <a:rPr lang="en-PH" dirty="0"/>
              <a:t>		System</a:t>
            </a:r>
          </a:p>
        </p:txBody>
      </p:sp>
      <p:sp>
        <p:nvSpPr>
          <p:cNvPr id="326" name="Google Shape;326;p39"/>
          <p:cNvSpPr txBox="1">
            <a:spLocks noGrp="1"/>
          </p:cNvSpPr>
          <p:nvPr>
            <p:ph type="subTitle" idx="1"/>
          </p:nvPr>
        </p:nvSpPr>
        <p:spPr>
          <a:xfrm>
            <a:off x="1186500" y="3169748"/>
            <a:ext cx="5666700" cy="409500"/>
          </a:xfrm>
          <a:prstGeom prst="rect">
            <a:avLst/>
          </a:prstGeom>
        </p:spPr>
        <p:txBody>
          <a:bodyPr spcFirstLastPara="1" wrap="square" lIns="91425" tIns="91425" rIns="91425" bIns="91425" anchor="t" anchorCtr="0">
            <a:noAutofit/>
          </a:bodyPr>
          <a:lstStyle/>
          <a:p>
            <a:pPr marL="0" indent="0"/>
            <a:r>
              <a:rPr lang="en-US" dirty="0"/>
              <a:t>Making it easy to search, manage, and explore books anytime.</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8">
          <a:extLst>
            <a:ext uri="{FF2B5EF4-FFF2-40B4-BE49-F238E27FC236}">
              <a16:creationId xmlns:a16="http://schemas.microsoft.com/office/drawing/2014/main" id="{B24141D0-ED63-1B06-280F-77D341778A9C}"/>
            </a:ext>
          </a:extLst>
        </p:cNvPr>
        <p:cNvGrpSpPr/>
        <p:nvPr/>
      </p:nvGrpSpPr>
      <p:grpSpPr>
        <a:xfrm>
          <a:off x="0" y="0"/>
          <a:ext cx="0" cy="0"/>
          <a:chOff x="0" y="0"/>
          <a:chExt cx="0" cy="0"/>
        </a:xfrm>
      </p:grpSpPr>
      <p:sp>
        <p:nvSpPr>
          <p:cNvPr id="509" name="Google Shape;509;p59">
            <a:extLst>
              <a:ext uri="{FF2B5EF4-FFF2-40B4-BE49-F238E27FC236}">
                <a16:creationId xmlns:a16="http://schemas.microsoft.com/office/drawing/2014/main" id="{A432525E-832A-81B2-058D-9C3E27A4939A}"/>
              </a:ext>
            </a:extLst>
          </p:cNvPr>
          <p:cNvSpPr txBox="1">
            <a:spLocks noGrp="1"/>
          </p:cNvSpPr>
          <p:nvPr>
            <p:ph type="title"/>
          </p:nvPr>
        </p:nvSpPr>
        <p:spPr>
          <a:xfrm>
            <a:off x="396816" y="445025"/>
            <a:ext cx="8540151" cy="572700"/>
          </a:xfrm>
          <a:prstGeom prst="rect">
            <a:avLst/>
          </a:prstGeom>
        </p:spPr>
        <p:txBody>
          <a:bodyPr spcFirstLastPara="1" wrap="square" lIns="91425" tIns="91425" rIns="91425" bIns="91425" anchor="t" anchorCtr="0">
            <a:noAutofit/>
          </a:bodyPr>
          <a:lstStyle/>
          <a:p>
            <a:r>
              <a:rPr lang="en" dirty="0"/>
              <a:t>Data Flow Diagram</a:t>
            </a:r>
            <a:endParaRPr dirty="0"/>
          </a:p>
        </p:txBody>
      </p:sp>
      <p:pic>
        <p:nvPicPr>
          <p:cNvPr id="3" name="Picture 2">
            <a:extLst>
              <a:ext uri="{FF2B5EF4-FFF2-40B4-BE49-F238E27FC236}">
                <a16:creationId xmlns:a16="http://schemas.microsoft.com/office/drawing/2014/main" id="{81AEE677-CA1D-DC54-C08C-B7816F5765FE}"/>
              </a:ext>
            </a:extLst>
          </p:cNvPr>
          <p:cNvPicPr>
            <a:picLocks noChangeAspect="1"/>
          </p:cNvPicPr>
          <p:nvPr/>
        </p:nvPicPr>
        <p:blipFill>
          <a:blip r:embed="rId3"/>
          <a:stretch>
            <a:fillRect/>
          </a:stretch>
        </p:blipFill>
        <p:spPr>
          <a:xfrm>
            <a:off x="1600593" y="1052450"/>
            <a:ext cx="5942813" cy="3728906"/>
          </a:xfrm>
          <a:prstGeom prst="rect">
            <a:avLst/>
          </a:prstGeom>
        </p:spPr>
      </p:pic>
    </p:spTree>
    <p:extLst>
      <p:ext uri="{BB962C8B-B14F-4D97-AF65-F5344CB8AC3E}">
        <p14:creationId xmlns:p14="http://schemas.microsoft.com/office/powerpoint/2010/main" val="35904234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8">
          <a:extLst>
            <a:ext uri="{FF2B5EF4-FFF2-40B4-BE49-F238E27FC236}">
              <a16:creationId xmlns:a16="http://schemas.microsoft.com/office/drawing/2014/main" id="{C2A51758-9A1C-DFF8-5102-0247A27BFC72}"/>
            </a:ext>
          </a:extLst>
        </p:cNvPr>
        <p:cNvGrpSpPr/>
        <p:nvPr/>
      </p:nvGrpSpPr>
      <p:grpSpPr>
        <a:xfrm>
          <a:off x="0" y="0"/>
          <a:ext cx="0" cy="0"/>
          <a:chOff x="0" y="0"/>
          <a:chExt cx="0" cy="0"/>
        </a:xfrm>
      </p:grpSpPr>
      <p:sp>
        <p:nvSpPr>
          <p:cNvPr id="509" name="Google Shape;509;p59">
            <a:extLst>
              <a:ext uri="{FF2B5EF4-FFF2-40B4-BE49-F238E27FC236}">
                <a16:creationId xmlns:a16="http://schemas.microsoft.com/office/drawing/2014/main" id="{C4F32220-8F68-EF83-9EDE-D6E5C57BB9EE}"/>
              </a:ext>
            </a:extLst>
          </p:cNvPr>
          <p:cNvSpPr txBox="1">
            <a:spLocks noGrp="1"/>
          </p:cNvSpPr>
          <p:nvPr>
            <p:ph type="title"/>
          </p:nvPr>
        </p:nvSpPr>
        <p:spPr>
          <a:xfrm>
            <a:off x="-1802374" y="1999050"/>
            <a:ext cx="8540151" cy="572700"/>
          </a:xfrm>
          <a:prstGeom prst="rect">
            <a:avLst/>
          </a:prstGeom>
        </p:spPr>
        <p:txBody>
          <a:bodyPr spcFirstLastPara="1" wrap="square" lIns="91425" tIns="91425" rIns="91425" bIns="91425" anchor="t" anchorCtr="0">
            <a:noAutofit/>
          </a:bodyPr>
          <a:lstStyle/>
          <a:p>
            <a:r>
              <a:rPr lang="en" dirty="0"/>
              <a:t>Use Case Diagram</a:t>
            </a:r>
            <a:endParaRPr dirty="0"/>
          </a:p>
        </p:txBody>
      </p:sp>
      <p:pic>
        <p:nvPicPr>
          <p:cNvPr id="5" name="Picture 4">
            <a:extLst>
              <a:ext uri="{FF2B5EF4-FFF2-40B4-BE49-F238E27FC236}">
                <a16:creationId xmlns:a16="http://schemas.microsoft.com/office/drawing/2014/main" id="{2CD0DFC3-46A1-7AAE-E476-2DD3DE1BEF2B}"/>
              </a:ext>
            </a:extLst>
          </p:cNvPr>
          <p:cNvPicPr>
            <a:picLocks noChangeAspect="1"/>
          </p:cNvPicPr>
          <p:nvPr/>
        </p:nvPicPr>
        <p:blipFill>
          <a:blip r:embed="rId3"/>
          <a:stretch>
            <a:fillRect/>
          </a:stretch>
        </p:blipFill>
        <p:spPr>
          <a:xfrm>
            <a:off x="4572000" y="243068"/>
            <a:ext cx="3029272" cy="4657364"/>
          </a:xfrm>
          <a:prstGeom prst="rect">
            <a:avLst/>
          </a:prstGeom>
        </p:spPr>
      </p:pic>
    </p:spTree>
    <p:extLst>
      <p:ext uri="{BB962C8B-B14F-4D97-AF65-F5344CB8AC3E}">
        <p14:creationId xmlns:p14="http://schemas.microsoft.com/office/powerpoint/2010/main" val="37829940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8">
          <a:extLst>
            <a:ext uri="{FF2B5EF4-FFF2-40B4-BE49-F238E27FC236}">
              <a16:creationId xmlns:a16="http://schemas.microsoft.com/office/drawing/2014/main" id="{C40A5944-DD16-FFC7-7D38-146BD36EFB80}"/>
            </a:ext>
          </a:extLst>
        </p:cNvPr>
        <p:cNvGrpSpPr/>
        <p:nvPr/>
      </p:nvGrpSpPr>
      <p:grpSpPr>
        <a:xfrm>
          <a:off x="0" y="0"/>
          <a:ext cx="0" cy="0"/>
          <a:chOff x="0" y="0"/>
          <a:chExt cx="0" cy="0"/>
        </a:xfrm>
      </p:grpSpPr>
      <p:sp>
        <p:nvSpPr>
          <p:cNvPr id="509" name="Google Shape;509;p59">
            <a:extLst>
              <a:ext uri="{FF2B5EF4-FFF2-40B4-BE49-F238E27FC236}">
                <a16:creationId xmlns:a16="http://schemas.microsoft.com/office/drawing/2014/main" id="{4A8081F9-A50E-3B38-9A7F-D248894813AE}"/>
              </a:ext>
            </a:extLst>
          </p:cNvPr>
          <p:cNvSpPr txBox="1">
            <a:spLocks noGrp="1"/>
          </p:cNvSpPr>
          <p:nvPr>
            <p:ph type="title"/>
          </p:nvPr>
        </p:nvSpPr>
        <p:spPr>
          <a:xfrm>
            <a:off x="396816" y="445025"/>
            <a:ext cx="8540151" cy="572700"/>
          </a:xfrm>
          <a:prstGeom prst="rect">
            <a:avLst/>
          </a:prstGeom>
        </p:spPr>
        <p:txBody>
          <a:bodyPr spcFirstLastPara="1" wrap="square" lIns="91425" tIns="91425" rIns="91425" bIns="91425" anchor="t" anchorCtr="0">
            <a:noAutofit/>
          </a:bodyPr>
          <a:lstStyle/>
          <a:p>
            <a:r>
              <a:rPr lang="en" dirty="0"/>
              <a:t>Program Flow Diagram</a:t>
            </a:r>
            <a:endParaRPr dirty="0"/>
          </a:p>
        </p:txBody>
      </p:sp>
      <p:pic>
        <p:nvPicPr>
          <p:cNvPr id="3" name="Picture 2">
            <a:extLst>
              <a:ext uri="{FF2B5EF4-FFF2-40B4-BE49-F238E27FC236}">
                <a16:creationId xmlns:a16="http://schemas.microsoft.com/office/drawing/2014/main" id="{60671580-B33B-7767-A7BD-19D0856DE8FC}"/>
              </a:ext>
            </a:extLst>
          </p:cNvPr>
          <p:cNvPicPr>
            <a:picLocks noChangeAspect="1"/>
          </p:cNvPicPr>
          <p:nvPr/>
        </p:nvPicPr>
        <p:blipFill>
          <a:blip r:embed="rId3"/>
          <a:stretch>
            <a:fillRect/>
          </a:stretch>
        </p:blipFill>
        <p:spPr>
          <a:xfrm>
            <a:off x="2669693" y="835151"/>
            <a:ext cx="3367768" cy="3720209"/>
          </a:xfrm>
          <a:prstGeom prst="rect">
            <a:avLst/>
          </a:prstGeom>
        </p:spPr>
      </p:pic>
    </p:spTree>
    <p:extLst>
      <p:ext uri="{BB962C8B-B14F-4D97-AF65-F5344CB8AC3E}">
        <p14:creationId xmlns:p14="http://schemas.microsoft.com/office/powerpoint/2010/main" val="2324071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29D2-11BA-94AC-D8EC-4CD99DADAC5E}"/>
              </a:ext>
            </a:extLst>
          </p:cNvPr>
          <p:cNvSpPr>
            <a:spLocks noGrp="1"/>
          </p:cNvSpPr>
          <p:nvPr>
            <p:ph type="title"/>
          </p:nvPr>
        </p:nvSpPr>
        <p:spPr>
          <a:xfrm>
            <a:off x="1941032" y="2100204"/>
            <a:ext cx="5261935" cy="572700"/>
          </a:xfrm>
        </p:spPr>
        <p:txBody>
          <a:bodyPr/>
          <a:lstStyle/>
          <a:p>
            <a:r>
              <a:rPr lang="en" dirty="0"/>
              <a:t>User Interface</a:t>
            </a:r>
            <a:endParaRPr lang="en-PH" dirty="0"/>
          </a:p>
        </p:txBody>
      </p:sp>
    </p:spTree>
    <p:extLst>
      <p:ext uri="{BB962C8B-B14F-4D97-AF65-F5344CB8AC3E}">
        <p14:creationId xmlns:p14="http://schemas.microsoft.com/office/powerpoint/2010/main" val="40283365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10B568-3204-A373-EC50-B34230741FEF}"/>
              </a:ext>
            </a:extLst>
          </p:cNvPr>
          <p:cNvPicPr>
            <a:picLocks noChangeAspect="1"/>
          </p:cNvPicPr>
          <p:nvPr/>
        </p:nvPicPr>
        <p:blipFill>
          <a:blip r:embed="rId2"/>
          <a:stretch>
            <a:fillRect/>
          </a:stretch>
        </p:blipFill>
        <p:spPr>
          <a:xfrm>
            <a:off x="348615" y="-253365"/>
            <a:ext cx="9144000" cy="5143500"/>
          </a:xfrm>
          <a:prstGeom prst="rect">
            <a:avLst/>
          </a:prstGeom>
        </p:spPr>
      </p:pic>
    </p:spTree>
    <p:extLst>
      <p:ext uri="{BB962C8B-B14F-4D97-AF65-F5344CB8AC3E}">
        <p14:creationId xmlns:p14="http://schemas.microsoft.com/office/powerpoint/2010/main" val="14880461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68BAB8-207C-AB47-4A92-9709F2C5B48E}"/>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885663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520E1-5F56-A8DC-8068-197CE825FB4F}"/>
              </a:ext>
            </a:extLst>
          </p:cNvPr>
          <p:cNvSpPr>
            <a:spLocks noGrp="1"/>
          </p:cNvSpPr>
          <p:nvPr>
            <p:ph type="title"/>
          </p:nvPr>
        </p:nvSpPr>
        <p:spPr/>
        <p:txBody>
          <a:bodyPr/>
          <a:lstStyle/>
          <a:p>
            <a:endParaRPr lang="en-PH"/>
          </a:p>
        </p:txBody>
      </p:sp>
      <p:pic>
        <p:nvPicPr>
          <p:cNvPr id="4" name="Picture 3">
            <a:extLst>
              <a:ext uri="{FF2B5EF4-FFF2-40B4-BE49-F238E27FC236}">
                <a16:creationId xmlns:a16="http://schemas.microsoft.com/office/drawing/2014/main" id="{861205A4-D662-B95A-A715-75919BCE0AE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649558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9B33-AD15-D531-C534-DE78ACAD63B6}"/>
              </a:ext>
            </a:extLst>
          </p:cNvPr>
          <p:cNvSpPr>
            <a:spLocks noGrp="1"/>
          </p:cNvSpPr>
          <p:nvPr>
            <p:ph type="title"/>
          </p:nvPr>
        </p:nvSpPr>
        <p:spPr/>
        <p:txBody>
          <a:bodyPr/>
          <a:lstStyle/>
          <a:p>
            <a:endParaRPr lang="en-PH"/>
          </a:p>
        </p:txBody>
      </p:sp>
      <p:pic>
        <p:nvPicPr>
          <p:cNvPr id="4" name="Picture 3">
            <a:extLst>
              <a:ext uri="{FF2B5EF4-FFF2-40B4-BE49-F238E27FC236}">
                <a16:creationId xmlns:a16="http://schemas.microsoft.com/office/drawing/2014/main" id="{0E72073B-6C19-7ADD-ACA4-17E76CB72126}"/>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992410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7"/>
          <p:cNvSpPr txBox="1">
            <a:spLocks noGrp="1"/>
          </p:cNvSpPr>
          <p:nvPr>
            <p:ph type="subTitle" idx="1"/>
          </p:nvPr>
        </p:nvSpPr>
        <p:spPr>
          <a:xfrm>
            <a:off x="527901" y="2159150"/>
            <a:ext cx="2831491" cy="484800"/>
          </a:xfrm>
          <a:prstGeom prst="rect">
            <a:avLst/>
          </a:prstGeom>
        </p:spPr>
        <p:txBody>
          <a:bodyPr spcFirstLastPara="1" wrap="square" lIns="91425" tIns="91425" rIns="91425" bIns="91425" anchor="b" anchorCtr="0">
            <a:noAutofit/>
          </a:bodyPr>
          <a:lstStyle/>
          <a:p>
            <a:pPr marL="0" indent="0"/>
            <a:r>
              <a:rPr lang="en" dirty="0"/>
              <a:t>Next UI and Tailwind</a:t>
            </a:r>
            <a:endParaRPr dirty="0"/>
          </a:p>
        </p:txBody>
      </p:sp>
      <p:sp>
        <p:nvSpPr>
          <p:cNvPr id="388" name="Google Shape;388;p47"/>
          <p:cNvSpPr txBox="1">
            <a:spLocks noGrp="1"/>
          </p:cNvSpPr>
          <p:nvPr>
            <p:ph type="subTitle" idx="5"/>
          </p:nvPr>
        </p:nvSpPr>
        <p:spPr>
          <a:xfrm>
            <a:off x="3359397" y="1674350"/>
            <a:ext cx="2425200" cy="484800"/>
          </a:xfrm>
          <a:prstGeom prst="rect">
            <a:avLst/>
          </a:prstGeom>
        </p:spPr>
        <p:txBody>
          <a:bodyPr spcFirstLastPara="1" wrap="square" lIns="91425" tIns="91425" rIns="91425" bIns="91425" anchor="b" anchorCtr="0">
            <a:noAutofit/>
          </a:bodyPr>
          <a:lstStyle/>
          <a:p>
            <a:pPr marL="0" indent="0"/>
            <a:r>
              <a:rPr lang="en" dirty="0"/>
              <a:t>Xampp</a:t>
            </a:r>
            <a:endParaRPr dirty="0"/>
          </a:p>
        </p:txBody>
      </p:sp>
      <p:sp>
        <p:nvSpPr>
          <p:cNvPr id="389" name="Google Shape;389;p47"/>
          <p:cNvSpPr txBox="1">
            <a:spLocks noGrp="1"/>
          </p:cNvSpPr>
          <p:nvPr>
            <p:ph type="subTitle" idx="6"/>
          </p:nvPr>
        </p:nvSpPr>
        <p:spPr>
          <a:xfrm>
            <a:off x="5916656" y="2159150"/>
            <a:ext cx="2425200" cy="484800"/>
          </a:xfrm>
          <a:prstGeom prst="rect">
            <a:avLst/>
          </a:prstGeom>
        </p:spPr>
        <p:txBody>
          <a:bodyPr spcFirstLastPara="1" wrap="square" lIns="91425" tIns="91425" rIns="91425" bIns="91425" anchor="b" anchorCtr="0">
            <a:noAutofit/>
          </a:bodyPr>
          <a:lstStyle/>
          <a:p>
            <a:pPr marL="0" indent="0"/>
            <a:r>
              <a:rPr lang="en" dirty="0"/>
              <a:t>Tabler Icons</a:t>
            </a:r>
            <a:endParaRPr dirty="0"/>
          </a:p>
        </p:txBody>
      </p:sp>
      <p:sp>
        <p:nvSpPr>
          <p:cNvPr id="390" name="Google Shape;390;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a:t>Tools and Other Third-Party Components</a:t>
            </a:r>
            <a:endParaRPr dirty="0"/>
          </a:p>
        </p:txBody>
      </p:sp>
      <p:sp>
        <p:nvSpPr>
          <p:cNvPr id="391" name="Google Shape;391;p47"/>
          <p:cNvSpPr txBox="1">
            <a:spLocks noGrp="1"/>
          </p:cNvSpPr>
          <p:nvPr>
            <p:ph type="subTitle" idx="2"/>
          </p:nvPr>
        </p:nvSpPr>
        <p:spPr>
          <a:xfrm>
            <a:off x="802138" y="2643949"/>
            <a:ext cx="2425200" cy="1203600"/>
          </a:xfrm>
          <a:prstGeom prst="rect">
            <a:avLst/>
          </a:prstGeom>
        </p:spPr>
        <p:txBody>
          <a:bodyPr spcFirstLastPara="1" wrap="square" lIns="91425" tIns="91425" rIns="91425" bIns="91425" anchor="t" anchorCtr="0">
            <a:noAutofit/>
          </a:bodyPr>
          <a:lstStyle/>
          <a:p>
            <a:pPr marL="0" indent="0"/>
            <a:r>
              <a:rPr lang="en-PH" dirty="0"/>
              <a:t>We used Next UI to quickly build a responsive and visually appealing interface with customizable components. It streamlined development by providing ready-to-use UI elements like modals and buttons. We also use Tailwind </a:t>
            </a:r>
            <a:r>
              <a:rPr lang="en-PH" dirty="0" err="1"/>
              <a:t>css</a:t>
            </a:r>
            <a:r>
              <a:rPr lang="en-PH" dirty="0"/>
              <a:t> for efficient styling.</a:t>
            </a:r>
            <a:endParaRPr dirty="0"/>
          </a:p>
        </p:txBody>
      </p:sp>
      <p:sp>
        <p:nvSpPr>
          <p:cNvPr id="392" name="Google Shape;392;p47"/>
          <p:cNvSpPr txBox="1">
            <a:spLocks noGrp="1"/>
          </p:cNvSpPr>
          <p:nvPr>
            <p:ph type="subTitle" idx="3"/>
          </p:nvPr>
        </p:nvSpPr>
        <p:spPr>
          <a:xfrm>
            <a:off x="3359399" y="2159149"/>
            <a:ext cx="2425200" cy="1203600"/>
          </a:xfrm>
          <a:prstGeom prst="rect">
            <a:avLst/>
          </a:prstGeom>
        </p:spPr>
        <p:txBody>
          <a:bodyPr spcFirstLastPara="1" wrap="square" lIns="91425" tIns="91425" rIns="91425" bIns="91425" anchor="t" anchorCtr="0">
            <a:noAutofit/>
          </a:bodyPr>
          <a:lstStyle/>
          <a:p>
            <a:pPr marL="0" indent="0"/>
            <a:r>
              <a:rPr lang="en-PH" dirty="0"/>
              <a:t>W</a:t>
            </a:r>
            <a:r>
              <a:rPr lang="en" dirty="0"/>
              <a:t>e used xampp to set up local development environment, providing an easy-to-use platform for running the MySQL database. This is efficient data handling.</a:t>
            </a:r>
            <a:endParaRPr dirty="0"/>
          </a:p>
        </p:txBody>
      </p:sp>
      <p:sp>
        <p:nvSpPr>
          <p:cNvPr id="393" name="Google Shape;393;p47"/>
          <p:cNvSpPr txBox="1">
            <a:spLocks noGrp="1"/>
          </p:cNvSpPr>
          <p:nvPr>
            <p:ph type="subTitle" idx="4"/>
          </p:nvPr>
        </p:nvSpPr>
        <p:spPr>
          <a:xfrm>
            <a:off x="5916661" y="2643949"/>
            <a:ext cx="2425200" cy="1203600"/>
          </a:xfrm>
          <a:prstGeom prst="rect">
            <a:avLst/>
          </a:prstGeom>
        </p:spPr>
        <p:txBody>
          <a:bodyPr spcFirstLastPara="1" wrap="square" lIns="91425" tIns="91425" rIns="91425" bIns="91425" anchor="t" anchorCtr="0">
            <a:noAutofit/>
          </a:bodyPr>
          <a:lstStyle/>
          <a:p>
            <a:pPr marL="0" indent="0"/>
            <a:r>
              <a:rPr lang="en" dirty="0"/>
              <a:t>We integrated Tabler Icons for clean and modern iconography, offering a wide variety of customizablle icons.</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4">
          <a:extLst>
            <a:ext uri="{FF2B5EF4-FFF2-40B4-BE49-F238E27FC236}">
              <a16:creationId xmlns:a16="http://schemas.microsoft.com/office/drawing/2014/main" id="{713F1994-F1F3-A153-FAA8-2B61B7C22822}"/>
            </a:ext>
          </a:extLst>
        </p:cNvPr>
        <p:cNvGrpSpPr/>
        <p:nvPr/>
      </p:nvGrpSpPr>
      <p:grpSpPr>
        <a:xfrm>
          <a:off x="0" y="0"/>
          <a:ext cx="0" cy="0"/>
          <a:chOff x="0" y="0"/>
          <a:chExt cx="0" cy="0"/>
        </a:xfrm>
      </p:grpSpPr>
      <p:sp>
        <p:nvSpPr>
          <p:cNvPr id="565" name="Google Shape;565;p64">
            <a:extLst>
              <a:ext uri="{FF2B5EF4-FFF2-40B4-BE49-F238E27FC236}">
                <a16:creationId xmlns:a16="http://schemas.microsoft.com/office/drawing/2014/main" id="{D4E8885A-641F-83AF-B628-AAA9CAC11A8F}"/>
              </a:ext>
            </a:extLst>
          </p:cNvPr>
          <p:cNvSpPr txBox="1">
            <a:spLocks noGrp="1"/>
          </p:cNvSpPr>
          <p:nvPr>
            <p:ph type="title"/>
          </p:nvPr>
        </p:nvSpPr>
        <p:spPr>
          <a:xfrm>
            <a:off x="2279250" y="2663250"/>
            <a:ext cx="4585500" cy="796500"/>
          </a:xfrm>
          <a:prstGeom prst="rect">
            <a:avLst/>
          </a:prstGeom>
        </p:spPr>
        <p:txBody>
          <a:bodyPr spcFirstLastPara="1" wrap="square" lIns="91425" tIns="91425" rIns="91425" bIns="91425" anchor="b" anchorCtr="0">
            <a:noAutofit/>
          </a:bodyPr>
          <a:lstStyle/>
          <a:p>
            <a:r>
              <a:rPr lang="en" dirty="0"/>
              <a:t>User Manual</a:t>
            </a:r>
            <a:endParaRPr dirty="0"/>
          </a:p>
        </p:txBody>
      </p:sp>
      <p:sp>
        <p:nvSpPr>
          <p:cNvPr id="566" name="Google Shape;566;p64">
            <a:extLst>
              <a:ext uri="{FF2B5EF4-FFF2-40B4-BE49-F238E27FC236}">
                <a16:creationId xmlns:a16="http://schemas.microsoft.com/office/drawing/2014/main" id="{6A3345E3-B4B2-6D39-14C5-621A434C64C6}"/>
              </a:ext>
            </a:extLst>
          </p:cNvPr>
          <p:cNvSpPr txBox="1">
            <a:spLocks noGrp="1"/>
          </p:cNvSpPr>
          <p:nvPr>
            <p:ph type="title" idx="2"/>
          </p:nvPr>
        </p:nvSpPr>
        <p:spPr>
          <a:xfrm>
            <a:off x="2279250" y="1683750"/>
            <a:ext cx="1357500" cy="979500"/>
          </a:xfrm>
          <a:prstGeom prst="rect">
            <a:avLst/>
          </a:prstGeom>
        </p:spPr>
        <p:txBody>
          <a:bodyPr spcFirstLastPara="1" wrap="square" lIns="91425" tIns="91425" rIns="91425" bIns="91425" anchor="b" anchorCtr="0">
            <a:noAutofit/>
          </a:bodyPr>
          <a:lstStyle/>
          <a:p>
            <a:r>
              <a:rPr lang="en"/>
              <a:t>03</a:t>
            </a:r>
            <a:endParaRPr/>
          </a:p>
        </p:txBody>
      </p:sp>
    </p:spTree>
    <p:extLst>
      <p:ext uri="{BB962C8B-B14F-4D97-AF65-F5344CB8AC3E}">
        <p14:creationId xmlns:p14="http://schemas.microsoft.com/office/powerpoint/2010/main" val="29616071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3"/>
          <p:cNvSpPr txBox="1">
            <a:spLocks noGrp="1"/>
          </p:cNvSpPr>
          <p:nvPr>
            <p:ph type="title"/>
          </p:nvPr>
        </p:nvSpPr>
        <p:spPr>
          <a:xfrm>
            <a:off x="2279250" y="2663250"/>
            <a:ext cx="4585500" cy="796500"/>
          </a:xfrm>
          <a:prstGeom prst="rect">
            <a:avLst/>
          </a:prstGeom>
        </p:spPr>
        <p:txBody>
          <a:bodyPr spcFirstLastPara="1" wrap="square" lIns="91425" tIns="91425" rIns="91425" bIns="91425" anchor="t" anchorCtr="0">
            <a:noAutofit/>
          </a:bodyPr>
          <a:lstStyle/>
          <a:p>
            <a:r>
              <a:rPr lang="en" dirty="0"/>
              <a:t>Introduction</a:t>
            </a:r>
            <a:endParaRPr dirty="0"/>
          </a:p>
        </p:txBody>
      </p:sp>
      <p:sp>
        <p:nvSpPr>
          <p:cNvPr id="360" name="Google Shape;360;p43"/>
          <p:cNvSpPr txBox="1">
            <a:spLocks noGrp="1"/>
          </p:cNvSpPr>
          <p:nvPr>
            <p:ph type="title" idx="2"/>
          </p:nvPr>
        </p:nvSpPr>
        <p:spPr>
          <a:xfrm>
            <a:off x="3893250" y="1683750"/>
            <a:ext cx="1357500" cy="979500"/>
          </a:xfrm>
          <a:prstGeom prst="rect">
            <a:avLst/>
          </a:prstGeom>
        </p:spPr>
        <p:txBody>
          <a:bodyPr spcFirstLastPara="1" wrap="square" lIns="91425" tIns="91425" rIns="91425" bIns="91425" anchor="b" anchorCtr="0">
            <a:noAutofit/>
          </a:bodyPr>
          <a:lstStyle/>
          <a:p>
            <a:r>
              <a:rPr lang="en"/>
              <a:t>01</a:t>
            </a: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BC60D89F-CD53-1ACB-5768-60880DEEB642}"/>
            </a:ext>
          </a:extLst>
        </p:cNvPr>
        <p:cNvGrpSpPr/>
        <p:nvPr/>
      </p:nvGrpSpPr>
      <p:grpSpPr>
        <a:xfrm>
          <a:off x="0" y="0"/>
          <a:ext cx="0" cy="0"/>
          <a:chOff x="0" y="0"/>
          <a:chExt cx="0" cy="0"/>
        </a:xfrm>
      </p:grpSpPr>
      <p:sp>
        <p:nvSpPr>
          <p:cNvPr id="372" name="Google Shape;372;p45">
            <a:extLst>
              <a:ext uri="{FF2B5EF4-FFF2-40B4-BE49-F238E27FC236}">
                <a16:creationId xmlns:a16="http://schemas.microsoft.com/office/drawing/2014/main" id="{93344685-7789-6E03-CA26-C8516B1B231B}"/>
              </a:ext>
            </a:extLst>
          </p:cNvPr>
          <p:cNvSpPr txBox="1">
            <a:spLocks noGrp="1"/>
          </p:cNvSpPr>
          <p:nvPr>
            <p:ph type="subTitle" idx="1"/>
          </p:nvPr>
        </p:nvSpPr>
        <p:spPr>
          <a:xfrm>
            <a:off x="2769546" y="1505162"/>
            <a:ext cx="3604907" cy="2491802"/>
          </a:xfrm>
          <a:prstGeom prst="rect">
            <a:avLst/>
          </a:prstGeom>
        </p:spPr>
        <p:txBody>
          <a:bodyPr spcFirstLastPara="1" wrap="square" lIns="91425" tIns="91425" rIns="91425" bIns="91425" anchor="t" anchorCtr="0">
            <a:noAutofit/>
          </a:bodyPr>
          <a:lstStyle/>
          <a:p>
            <a:pPr marL="311150" indent="-171450" algn="l">
              <a:spcBef>
                <a:spcPts val="1000"/>
              </a:spcBef>
              <a:buClr>
                <a:schemeClr val="dk1"/>
              </a:buClr>
              <a:buSzPts val="1400"/>
            </a:pPr>
            <a:r>
              <a:rPr lang="en-PH" dirty="0"/>
              <a:t>Install </a:t>
            </a:r>
            <a:r>
              <a:rPr lang="en-PH" dirty="0" err="1"/>
              <a:t>Xampp</a:t>
            </a:r>
            <a:r>
              <a:rPr lang="en-PH" dirty="0"/>
              <a:t> and run the application.</a:t>
            </a:r>
          </a:p>
          <a:p>
            <a:pPr marL="311150" indent="-171450" algn="l">
              <a:spcBef>
                <a:spcPts val="1000"/>
              </a:spcBef>
              <a:buClr>
                <a:schemeClr val="dk1"/>
              </a:buClr>
              <a:buSzPts val="1400"/>
            </a:pPr>
            <a:r>
              <a:rPr lang="en-PH" dirty="0"/>
              <a:t>Put the API File (back-end database material) into this directory windows/user/</a:t>
            </a:r>
            <a:r>
              <a:rPr lang="en-PH" dirty="0" err="1"/>
              <a:t>htdocs</a:t>
            </a:r>
            <a:endParaRPr lang="en-PH" dirty="0"/>
          </a:p>
          <a:p>
            <a:pPr marL="311150" indent="-171450" algn="l">
              <a:spcBef>
                <a:spcPts val="1000"/>
              </a:spcBef>
              <a:buClr>
                <a:schemeClr val="dk1"/>
              </a:buClr>
              <a:buSzPts val="1400"/>
            </a:pPr>
            <a:r>
              <a:rPr lang="en-PH" dirty="0"/>
              <a:t>Set up the html/page file somewhere in your computer (on your desktop or on a folder)</a:t>
            </a:r>
          </a:p>
          <a:p>
            <a:pPr marL="311150" indent="-171450" algn="l">
              <a:spcBef>
                <a:spcPts val="1000"/>
              </a:spcBef>
              <a:buClr>
                <a:schemeClr val="dk1"/>
              </a:buClr>
              <a:buSzPts val="1400"/>
            </a:pPr>
            <a:r>
              <a:rPr lang="en-PH" dirty="0"/>
              <a:t>Run html file in a web browser and begin using it.</a:t>
            </a:r>
          </a:p>
        </p:txBody>
      </p:sp>
      <p:sp>
        <p:nvSpPr>
          <p:cNvPr id="373" name="Google Shape;373;p45">
            <a:extLst>
              <a:ext uri="{FF2B5EF4-FFF2-40B4-BE49-F238E27FC236}">
                <a16:creationId xmlns:a16="http://schemas.microsoft.com/office/drawing/2014/main" id="{1C9954F6-889D-7326-AC78-74D43478A32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PH" dirty="0"/>
              <a:t>Installation Manual</a:t>
            </a:r>
            <a:endParaRPr dirty="0"/>
          </a:p>
        </p:txBody>
      </p:sp>
    </p:spTree>
    <p:extLst>
      <p:ext uri="{BB962C8B-B14F-4D97-AF65-F5344CB8AC3E}">
        <p14:creationId xmlns:p14="http://schemas.microsoft.com/office/powerpoint/2010/main" val="19843334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45E7B17A-6457-BC14-A069-437B7B34B540}"/>
            </a:ext>
          </a:extLst>
        </p:cNvPr>
        <p:cNvGrpSpPr/>
        <p:nvPr/>
      </p:nvGrpSpPr>
      <p:grpSpPr>
        <a:xfrm>
          <a:off x="0" y="0"/>
          <a:ext cx="0" cy="0"/>
          <a:chOff x="0" y="0"/>
          <a:chExt cx="0" cy="0"/>
        </a:xfrm>
      </p:grpSpPr>
      <p:sp>
        <p:nvSpPr>
          <p:cNvPr id="372" name="Google Shape;372;p45">
            <a:extLst>
              <a:ext uri="{FF2B5EF4-FFF2-40B4-BE49-F238E27FC236}">
                <a16:creationId xmlns:a16="http://schemas.microsoft.com/office/drawing/2014/main" id="{702349FD-0BD0-0939-FC25-4BBA7B2479A8}"/>
              </a:ext>
            </a:extLst>
          </p:cNvPr>
          <p:cNvSpPr txBox="1">
            <a:spLocks noGrp="1"/>
          </p:cNvSpPr>
          <p:nvPr>
            <p:ph type="subTitle" idx="1"/>
          </p:nvPr>
        </p:nvSpPr>
        <p:spPr>
          <a:xfrm>
            <a:off x="227222" y="1236580"/>
            <a:ext cx="4344778" cy="3297711"/>
          </a:xfrm>
          <a:prstGeom prst="rect">
            <a:avLst/>
          </a:prstGeom>
        </p:spPr>
        <p:txBody>
          <a:bodyPr spcFirstLastPara="1" wrap="square" lIns="91425" tIns="91425" rIns="91425" bIns="91425" anchor="t" anchorCtr="0">
            <a:noAutofit/>
          </a:bodyPr>
          <a:lstStyle/>
          <a:p>
            <a:pPr marL="0" indent="0">
              <a:buNone/>
            </a:pPr>
            <a:r>
              <a:rPr lang="en-PH" b="1" dirty="0"/>
              <a:t>User Interface</a:t>
            </a:r>
          </a:p>
          <a:p>
            <a:pPr indent="-317500" algn="l">
              <a:spcBef>
                <a:spcPts val="1000"/>
              </a:spcBef>
              <a:buClr>
                <a:schemeClr val="dk1"/>
              </a:buClr>
              <a:buSzPts val="1400"/>
              <a:buFont typeface="Karla"/>
              <a:buChar char="●"/>
            </a:pPr>
            <a:r>
              <a:rPr lang="en-PH" dirty="0"/>
              <a:t>Registration: Registers library goers for documentation purposes.</a:t>
            </a:r>
          </a:p>
          <a:p>
            <a:pPr indent="-317500" algn="l">
              <a:buClr>
                <a:schemeClr val="dk1"/>
              </a:buClr>
              <a:buSzPts val="1400"/>
              <a:buFont typeface="Karla"/>
              <a:buChar char="●"/>
            </a:pPr>
            <a:r>
              <a:rPr lang="en" dirty="0"/>
              <a:t>Library Catalog: allows users to search books and find their location, showing availability.</a:t>
            </a:r>
          </a:p>
          <a:p>
            <a:pPr indent="-317500" algn="l">
              <a:buClr>
                <a:schemeClr val="dk1"/>
              </a:buClr>
              <a:buSzPts val="1400"/>
              <a:buFont typeface="Karla"/>
              <a:buChar char="●"/>
            </a:pPr>
            <a:r>
              <a:rPr lang="en" dirty="0"/>
              <a:t>About and Help: Displays developers details, social media handles, and a user manual with wireframes.</a:t>
            </a:r>
          </a:p>
          <a:p>
            <a:pPr indent="-317500" algn="l">
              <a:buClr>
                <a:schemeClr val="dk1"/>
              </a:buClr>
              <a:buSzPts val="1400"/>
              <a:buFont typeface="Karla"/>
              <a:buChar char="●"/>
            </a:pPr>
            <a:r>
              <a:rPr lang="en" dirty="0"/>
              <a:t>Admin Log-in: enables login for different admin account levels (1, 2, or 3) requiring a password.</a:t>
            </a:r>
          </a:p>
          <a:p>
            <a:pPr marL="139700" indent="0" algn="l">
              <a:buClr>
                <a:schemeClr val="dk1"/>
              </a:buClr>
              <a:buSzPts val="1400"/>
              <a:buNone/>
            </a:pPr>
            <a:endParaRPr lang="en" dirty="0"/>
          </a:p>
          <a:p>
            <a:pPr marL="139700" indent="0">
              <a:buClr>
                <a:schemeClr val="dk1"/>
              </a:buClr>
              <a:buSzPts val="1400"/>
              <a:buNone/>
            </a:pPr>
            <a:r>
              <a:rPr lang="en" b="1" dirty="0"/>
              <a:t>Admin Interface</a:t>
            </a:r>
          </a:p>
          <a:p>
            <a:pPr marL="311150" indent="-171450" algn="l">
              <a:buClr>
                <a:schemeClr val="dk1"/>
              </a:buClr>
              <a:buSzPts val="1400"/>
            </a:pPr>
            <a:r>
              <a:rPr lang="en" dirty="0"/>
              <a:t>Admin Account Managaement: Allows level 3 admins to manage other admin accounts.</a:t>
            </a:r>
          </a:p>
          <a:p>
            <a:pPr marL="311150" indent="-171450" algn="l">
              <a:buClr>
                <a:schemeClr val="dk1"/>
              </a:buClr>
              <a:buSzPts val="1400"/>
            </a:pPr>
            <a:r>
              <a:rPr lang="en" dirty="0"/>
              <a:t>Book Catalog Management: Enebles level 2 and 3 admins to modify the book catalog.</a:t>
            </a:r>
          </a:p>
          <a:p>
            <a:pPr marL="311150" indent="-171450" algn="l">
              <a:buClr>
                <a:schemeClr val="dk1"/>
              </a:buClr>
              <a:buSzPts val="1400"/>
            </a:pPr>
            <a:r>
              <a:rPr lang="en" dirty="0"/>
              <a:t>Book status Updating: Allows admins of all levels to update book statuses (borrowed, available, missing.)</a:t>
            </a:r>
          </a:p>
          <a:p>
            <a:pPr marL="311150" indent="-171450" algn="l">
              <a:buClr>
                <a:schemeClr val="dk1"/>
              </a:buClr>
              <a:buSzPts val="1400"/>
            </a:pPr>
            <a:endParaRPr lang="en" dirty="0"/>
          </a:p>
        </p:txBody>
      </p:sp>
      <p:sp>
        <p:nvSpPr>
          <p:cNvPr id="373" name="Google Shape;373;p45">
            <a:extLst>
              <a:ext uri="{FF2B5EF4-FFF2-40B4-BE49-F238E27FC236}">
                <a16:creationId xmlns:a16="http://schemas.microsoft.com/office/drawing/2014/main" id="{83C7310F-F1A0-AC9A-C179-0D4C1D77308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PH" dirty="0"/>
              <a:t>Operational Manual</a:t>
            </a:r>
            <a:endParaRPr dirty="0"/>
          </a:p>
        </p:txBody>
      </p:sp>
      <p:sp>
        <p:nvSpPr>
          <p:cNvPr id="2" name="Google Shape;372;p45">
            <a:extLst>
              <a:ext uri="{FF2B5EF4-FFF2-40B4-BE49-F238E27FC236}">
                <a16:creationId xmlns:a16="http://schemas.microsoft.com/office/drawing/2014/main" id="{C8E42C68-5CBC-BD15-410B-790B18948CF4}"/>
              </a:ext>
            </a:extLst>
          </p:cNvPr>
          <p:cNvSpPr txBox="1">
            <a:spLocks/>
          </p:cNvSpPr>
          <p:nvPr/>
        </p:nvSpPr>
        <p:spPr>
          <a:xfrm>
            <a:off x="4572000" y="1236580"/>
            <a:ext cx="4344778" cy="3297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000000"/>
              </a:buClr>
              <a:buSzPts val="1600"/>
              <a:buFont typeface="Nunito Light"/>
              <a:buChar char="●"/>
              <a:defRPr sz="1200" b="0" i="0" u="none" strike="noStrike" cap="none">
                <a:solidFill>
                  <a:schemeClr val="dk1"/>
                </a:solidFill>
                <a:latin typeface="Karla"/>
                <a:ea typeface="Karla"/>
                <a:cs typeface="Karla"/>
                <a:sym typeface="Karla"/>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dk1"/>
                </a:solidFill>
                <a:latin typeface="Karla"/>
                <a:ea typeface="Karla"/>
                <a:cs typeface="Karla"/>
                <a:sym typeface="Karla"/>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Karla"/>
                <a:ea typeface="Karla"/>
                <a:cs typeface="Karla"/>
                <a:sym typeface="Karla"/>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Karla"/>
                <a:ea typeface="Karla"/>
                <a:cs typeface="Karla"/>
                <a:sym typeface="Karla"/>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Karla"/>
                <a:ea typeface="Karla"/>
                <a:cs typeface="Karla"/>
                <a:sym typeface="Karla"/>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Karla"/>
                <a:ea typeface="Karla"/>
                <a:cs typeface="Karla"/>
                <a:sym typeface="Karla"/>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Karla"/>
                <a:ea typeface="Karla"/>
                <a:cs typeface="Karla"/>
                <a:sym typeface="Karla"/>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Karla"/>
                <a:ea typeface="Karla"/>
                <a:cs typeface="Karla"/>
                <a:sym typeface="Karla"/>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Karla"/>
                <a:ea typeface="Karla"/>
                <a:cs typeface="Karla"/>
                <a:sym typeface="Karla"/>
              </a:defRPr>
            </a:lvl9pPr>
          </a:lstStyle>
          <a:p>
            <a:pPr marL="311150" indent="-171450" algn="l">
              <a:buClr>
                <a:schemeClr val="dk1"/>
              </a:buClr>
              <a:buSzPts val="1400"/>
            </a:pPr>
            <a:r>
              <a:rPr lang="en" dirty="0"/>
              <a:t>Admin Logout: logs out the admin to return to the user interface.</a:t>
            </a:r>
          </a:p>
          <a:p>
            <a:pPr marL="311150" indent="-171450" algn="l">
              <a:buClr>
                <a:schemeClr val="dk1"/>
              </a:buClr>
              <a:buSzPts val="1400"/>
            </a:pPr>
            <a:r>
              <a:rPr lang="en" dirty="0"/>
              <a:t>About and Help: Provides developer details and the user manual with wireframes.</a:t>
            </a:r>
          </a:p>
          <a:p>
            <a:pPr marL="139700" indent="0">
              <a:buClr>
                <a:schemeClr val="dk1"/>
              </a:buClr>
              <a:buSzPts val="1400"/>
              <a:buNone/>
            </a:pPr>
            <a:endParaRPr lang="en" b="1" dirty="0"/>
          </a:p>
          <a:p>
            <a:pPr marL="139700" indent="0">
              <a:buClr>
                <a:schemeClr val="dk1"/>
              </a:buClr>
              <a:buSzPts val="1400"/>
              <a:buNone/>
            </a:pPr>
            <a:r>
              <a:rPr lang="en" b="1" dirty="0"/>
              <a:t>Idle Interface</a:t>
            </a:r>
          </a:p>
          <a:p>
            <a:pPr marL="311150" indent="-171450" algn="l">
              <a:buClr>
                <a:schemeClr val="dk1"/>
              </a:buClr>
              <a:buSzPts val="1400"/>
            </a:pPr>
            <a:r>
              <a:rPr lang="en" dirty="0"/>
              <a:t>Idle Screen: Appears after 2 minutes of inactivity, showing rotating library facts and book information.</a:t>
            </a:r>
          </a:p>
          <a:p>
            <a:pPr marL="311150" indent="-171450" algn="l">
              <a:buClr>
                <a:schemeClr val="dk1"/>
              </a:buClr>
              <a:buSzPts val="1400"/>
            </a:pPr>
            <a:r>
              <a:rPr lang="en" dirty="0"/>
              <a:t>Interface return: resumes the previous screen after user activity (key press, mouse move, or click.)</a:t>
            </a:r>
          </a:p>
        </p:txBody>
      </p:sp>
    </p:spTree>
    <p:extLst>
      <p:ext uri="{BB962C8B-B14F-4D97-AF65-F5344CB8AC3E}">
        <p14:creationId xmlns:p14="http://schemas.microsoft.com/office/powerpoint/2010/main" val="2658732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a:t>Developer Details</a:t>
            </a:r>
            <a:endParaRPr dirty="0"/>
          </a:p>
        </p:txBody>
      </p:sp>
      <p:pic>
        <p:nvPicPr>
          <p:cNvPr id="19" name="Picture 18">
            <a:extLst>
              <a:ext uri="{FF2B5EF4-FFF2-40B4-BE49-F238E27FC236}">
                <a16:creationId xmlns:a16="http://schemas.microsoft.com/office/drawing/2014/main" id="{D6DB7679-3D30-AF09-1683-A116320E6CF6}"/>
              </a:ext>
            </a:extLst>
          </p:cNvPr>
          <p:cNvPicPr>
            <a:picLocks noChangeAspect="1"/>
          </p:cNvPicPr>
          <p:nvPr/>
        </p:nvPicPr>
        <p:blipFill>
          <a:blip r:embed="rId3"/>
          <a:stretch>
            <a:fillRect/>
          </a:stretch>
        </p:blipFill>
        <p:spPr>
          <a:xfrm>
            <a:off x="601311" y="1391750"/>
            <a:ext cx="7941378" cy="2968057"/>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6"/>
          <p:cNvSpPr txBox="1">
            <a:spLocks noGrp="1"/>
          </p:cNvSpPr>
          <p:nvPr>
            <p:ph type="subTitle" idx="3"/>
          </p:nvPr>
        </p:nvSpPr>
        <p:spPr>
          <a:xfrm>
            <a:off x="1290763" y="2249575"/>
            <a:ext cx="2907600" cy="1772356"/>
          </a:xfrm>
          <a:prstGeom prst="rect">
            <a:avLst/>
          </a:prstGeom>
        </p:spPr>
        <p:txBody>
          <a:bodyPr spcFirstLastPara="1" wrap="square" lIns="91425" tIns="91425" rIns="91425" bIns="91425" anchor="t" anchorCtr="0">
            <a:noAutofit/>
          </a:bodyPr>
          <a:lstStyle/>
          <a:p>
            <a:pPr marL="0" indent="0"/>
            <a:r>
              <a:rPr lang="en-US" dirty="0"/>
              <a:t>The traditional Dewey Classification System is complex and underused due to the rise of the internet, leaving libraries less accessible. A previous digital catalog system aimed to address this but has since failed, forcing the library back to manual, inefficient methods.</a:t>
            </a:r>
          </a:p>
        </p:txBody>
      </p:sp>
      <p:sp>
        <p:nvSpPr>
          <p:cNvPr id="379" name="Google Shape;379;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PH" dirty="0"/>
              <a:t>Problem and Solution</a:t>
            </a:r>
            <a:endParaRPr dirty="0"/>
          </a:p>
        </p:txBody>
      </p:sp>
      <p:sp>
        <p:nvSpPr>
          <p:cNvPr id="380" name="Google Shape;380;p46"/>
          <p:cNvSpPr txBox="1">
            <a:spLocks noGrp="1"/>
          </p:cNvSpPr>
          <p:nvPr>
            <p:ph type="subTitle" idx="1"/>
          </p:nvPr>
        </p:nvSpPr>
        <p:spPr>
          <a:xfrm>
            <a:off x="1290763" y="1764175"/>
            <a:ext cx="2907600" cy="485400"/>
          </a:xfrm>
          <a:prstGeom prst="rect">
            <a:avLst/>
          </a:prstGeom>
        </p:spPr>
        <p:txBody>
          <a:bodyPr spcFirstLastPara="1" wrap="square" lIns="91425" tIns="91425" rIns="91425" bIns="91425" anchor="b" anchorCtr="0">
            <a:noAutofit/>
          </a:bodyPr>
          <a:lstStyle/>
          <a:p>
            <a:pPr marL="0" indent="0"/>
            <a:r>
              <a:rPr lang="en" dirty="0"/>
              <a:t>Problem</a:t>
            </a:r>
            <a:endParaRPr dirty="0"/>
          </a:p>
        </p:txBody>
      </p:sp>
      <p:sp>
        <p:nvSpPr>
          <p:cNvPr id="381" name="Google Shape;381;p46"/>
          <p:cNvSpPr txBox="1">
            <a:spLocks noGrp="1"/>
          </p:cNvSpPr>
          <p:nvPr>
            <p:ph type="subTitle" idx="2"/>
          </p:nvPr>
        </p:nvSpPr>
        <p:spPr>
          <a:xfrm>
            <a:off x="4945638" y="1764175"/>
            <a:ext cx="2907600" cy="485400"/>
          </a:xfrm>
          <a:prstGeom prst="rect">
            <a:avLst/>
          </a:prstGeom>
        </p:spPr>
        <p:txBody>
          <a:bodyPr spcFirstLastPara="1" wrap="square" lIns="91425" tIns="91425" rIns="91425" bIns="91425" anchor="b" anchorCtr="0">
            <a:noAutofit/>
          </a:bodyPr>
          <a:lstStyle/>
          <a:p>
            <a:pPr marL="0" indent="0"/>
            <a:r>
              <a:rPr lang="en" dirty="0"/>
              <a:t>Solution</a:t>
            </a:r>
            <a:endParaRPr dirty="0"/>
          </a:p>
        </p:txBody>
      </p:sp>
      <p:sp>
        <p:nvSpPr>
          <p:cNvPr id="382" name="Google Shape;382;p46"/>
          <p:cNvSpPr txBox="1">
            <a:spLocks noGrp="1"/>
          </p:cNvSpPr>
          <p:nvPr>
            <p:ph type="subTitle" idx="4"/>
          </p:nvPr>
        </p:nvSpPr>
        <p:spPr>
          <a:xfrm>
            <a:off x="4945638" y="2249575"/>
            <a:ext cx="2907600" cy="1772356"/>
          </a:xfrm>
          <a:prstGeom prst="rect">
            <a:avLst/>
          </a:prstGeom>
        </p:spPr>
        <p:txBody>
          <a:bodyPr spcFirstLastPara="1" wrap="square" lIns="91425" tIns="91425" rIns="91425" bIns="91425" anchor="t" anchorCtr="0">
            <a:noAutofit/>
          </a:bodyPr>
          <a:lstStyle/>
          <a:p>
            <a:pPr marL="0" indent="0"/>
            <a:r>
              <a:rPr lang="en-US" dirty="0"/>
              <a:t>Our modernized library system simplifies book searches by indexing collections, tracking availability, and pinpointing locations. It provides a user-friendly digital interface that ensures quick, accurate navigation, making library access easier and more efficient.</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5"/>
          <p:cNvSpPr txBox="1">
            <a:spLocks noGrp="1"/>
          </p:cNvSpPr>
          <p:nvPr>
            <p:ph type="subTitle" idx="1"/>
          </p:nvPr>
        </p:nvSpPr>
        <p:spPr>
          <a:xfrm>
            <a:off x="2399611" y="1264862"/>
            <a:ext cx="4344778" cy="1870200"/>
          </a:xfrm>
          <a:prstGeom prst="rect">
            <a:avLst/>
          </a:prstGeom>
        </p:spPr>
        <p:txBody>
          <a:bodyPr spcFirstLastPara="1" wrap="square" lIns="91425" tIns="91425" rIns="91425" bIns="91425" anchor="t" anchorCtr="0">
            <a:noAutofit/>
          </a:bodyPr>
          <a:lstStyle/>
          <a:p>
            <a:pPr marL="0" indent="0">
              <a:buNone/>
            </a:pPr>
            <a:r>
              <a:rPr lang="en-PH" b="1" dirty="0"/>
              <a:t>General Objectives</a:t>
            </a:r>
          </a:p>
          <a:p>
            <a:pPr indent="-317500" algn="l">
              <a:spcBef>
                <a:spcPts val="1000"/>
              </a:spcBef>
              <a:buClr>
                <a:schemeClr val="dk1"/>
              </a:buClr>
              <a:buSzPts val="1400"/>
              <a:buFont typeface="Karla"/>
              <a:buChar char="●"/>
            </a:pPr>
            <a:r>
              <a:rPr lang="en-PH" dirty="0"/>
              <a:t>The system aims to improve quality of life in the Library.</a:t>
            </a:r>
          </a:p>
          <a:p>
            <a:pPr indent="-317500" algn="l">
              <a:buClr>
                <a:schemeClr val="dk1"/>
              </a:buClr>
              <a:buSzPts val="1400"/>
              <a:buFont typeface="Karla"/>
              <a:buChar char="●"/>
            </a:pPr>
            <a:r>
              <a:rPr lang="en" dirty="0"/>
              <a:t>The system aims to improve the management of the books in the Library</a:t>
            </a:r>
          </a:p>
          <a:p>
            <a:pPr marL="139700" indent="0">
              <a:buClr>
                <a:schemeClr val="dk1"/>
              </a:buClr>
              <a:buSzPts val="1400"/>
              <a:buNone/>
            </a:pPr>
            <a:endParaRPr lang="en" dirty="0"/>
          </a:p>
          <a:p>
            <a:pPr marL="139700" indent="0">
              <a:buClr>
                <a:schemeClr val="dk1"/>
              </a:buClr>
              <a:buSzPts val="1400"/>
              <a:buNone/>
            </a:pPr>
            <a:r>
              <a:rPr lang="en" b="1" dirty="0"/>
              <a:t>Specific Objectives</a:t>
            </a:r>
          </a:p>
          <a:p>
            <a:pPr marL="139700" indent="0">
              <a:buClr>
                <a:schemeClr val="dk1"/>
              </a:buClr>
              <a:buSzPts val="1400"/>
              <a:buNone/>
            </a:pPr>
            <a:endParaRPr lang="en" b="1" dirty="0"/>
          </a:p>
          <a:p>
            <a:pPr marL="311150" indent="-171450" algn="l">
              <a:buClr>
                <a:schemeClr val="dk1"/>
              </a:buClr>
              <a:buSzPts val="1400"/>
            </a:pPr>
            <a:r>
              <a:rPr lang="en" dirty="0"/>
              <a:t>The system aims to guide library goers to find their desired books with ease and efficiency</a:t>
            </a:r>
          </a:p>
          <a:p>
            <a:pPr marL="311150" indent="-171450" algn="l">
              <a:buClr>
                <a:schemeClr val="dk1"/>
              </a:buClr>
              <a:buSzPts val="1400"/>
            </a:pPr>
            <a:r>
              <a:rPr lang="en" dirty="0"/>
              <a:t>The system aims to guide library goers and libraryians about the status of the book whether available, borrowed, or missing.</a:t>
            </a:r>
          </a:p>
          <a:p>
            <a:pPr marL="311150" indent="-171450" algn="l">
              <a:buClr>
                <a:schemeClr val="dk1"/>
              </a:buClr>
              <a:buSzPts val="1400"/>
            </a:pPr>
            <a:r>
              <a:rPr lang="en" dirty="0"/>
              <a:t>The system aims to unify registration and system with the catalog in order to ease the efforts of cluttering program changes</a:t>
            </a:r>
          </a:p>
        </p:txBody>
      </p:sp>
      <p:sp>
        <p:nvSpPr>
          <p:cNvPr id="373" name="Google Shape;37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PH" dirty="0"/>
              <a:t>Objective of the System</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4"/>
          <p:cNvSpPr txBox="1">
            <a:spLocks noGrp="1"/>
          </p:cNvSpPr>
          <p:nvPr>
            <p:ph type="title"/>
          </p:nvPr>
        </p:nvSpPr>
        <p:spPr>
          <a:xfrm>
            <a:off x="548957" y="263870"/>
            <a:ext cx="4826785" cy="572700"/>
          </a:xfrm>
          <a:prstGeom prst="rect">
            <a:avLst/>
          </a:prstGeom>
        </p:spPr>
        <p:txBody>
          <a:bodyPr spcFirstLastPara="1" wrap="square" lIns="91425" tIns="91425" rIns="91425" bIns="91425" anchor="t" anchorCtr="0">
            <a:noAutofit/>
          </a:bodyPr>
          <a:lstStyle/>
          <a:p>
            <a:r>
              <a:rPr lang="en" dirty="0"/>
              <a:t>Requirement Analysis</a:t>
            </a:r>
            <a:endParaRPr dirty="0"/>
          </a:p>
        </p:txBody>
      </p:sp>
      <p:sp>
        <p:nvSpPr>
          <p:cNvPr id="3" name="Google Shape;366;p44">
            <a:extLst>
              <a:ext uri="{FF2B5EF4-FFF2-40B4-BE49-F238E27FC236}">
                <a16:creationId xmlns:a16="http://schemas.microsoft.com/office/drawing/2014/main" id="{84CEA33A-BA05-321E-1D80-A8976281BF36}"/>
              </a:ext>
            </a:extLst>
          </p:cNvPr>
          <p:cNvSpPr txBox="1">
            <a:spLocks/>
          </p:cNvSpPr>
          <p:nvPr/>
        </p:nvSpPr>
        <p:spPr>
          <a:xfrm>
            <a:off x="186419" y="1946239"/>
            <a:ext cx="3219300" cy="12510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1pPr>
            <a:lvl2pPr marL="914400" marR="0" lvl="1"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2pPr>
            <a:lvl3pPr marL="1371600" marR="0" lvl="2"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3pPr>
            <a:lvl4pPr marL="1828800" marR="0" lvl="3"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4pPr>
            <a:lvl5pPr marL="2286000" marR="0" lvl="4"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5pPr>
            <a:lvl6pPr marL="2743200" marR="0" lvl="5"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6pPr>
            <a:lvl7pPr marL="3200400" marR="0" lvl="6"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7pPr>
            <a:lvl8pPr marL="3657600" marR="0" lvl="7"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8pPr>
            <a:lvl9pPr marL="4114800" marR="0" lvl="8"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9pPr>
          </a:lstStyle>
          <a:p>
            <a:pPr marL="0" indent="0" algn="l"/>
            <a:r>
              <a:rPr lang="en-US" sz="1050" b="1" dirty="0"/>
              <a:t>Project Name</a:t>
            </a:r>
            <a:r>
              <a:rPr lang="en-US" sz="1050" dirty="0"/>
              <a:t>:           Library System</a:t>
            </a:r>
          </a:p>
          <a:p>
            <a:pPr marL="0" indent="0" algn="l"/>
            <a:br>
              <a:rPr lang="en-US" sz="1050" dirty="0"/>
            </a:br>
            <a:r>
              <a:rPr lang="en-US" sz="1050" b="1" dirty="0"/>
              <a:t>Project Developers</a:t>
            </a:r>
            <a:r>
              <a:rPr lang="en-US" sz="1050" dirty="0"/>
              <a:t>: Noel Salazar</a:t>
            </a:r>
          </a:p>
          <a:p>
            <a:pPr marL="0" indent="0" algn="l"/>
            <a:r>
              <a:rPr lang="en-US" sz="1050" dirty="0"/>
              <a:t>	           Christian Cantor</a:t>
            </a:r>
            <a:br>
              <a:rPr lang="en-US" sz="1050" dirty="0"/>
            </a:br>
            <a:r>
              <a:rPr lang="en-US" sz="1050" dirty="0"/>
              <a:t>                                       Jean Marianne </a:t>
            </a:r>
            <a:r>
              <a:rPr lang="en-US" sz="1050" dirty="0" err="1"/>
              <a:t>Elica</a:t>
            </a:r>
            <a:br>
              <a:rPr lang="en-US" sz="1050" dirty="0"/>
            </a:br>
            <a:r>
              <a:rPr lang="en-US" sz="1050" dirty="0"/>
              <a:t>                                      Philippe Louis Garibay</a:t>
            </a:r>
          </a:p>
        </p:txBody>
      </p:sp>
      <p:graphicFrame>
        <p:nvGraphicFramePr>
          <p:cNvPr id="8" name="Google Shape;510;p59">
            <a:extLst>
              <a:ext uri="{FF2B5EF4-FFF2-40B4-BE49-F238E27FC236}">
                <a16:creationId xmlns:a16="http://schemas.microsoft.com/office/drawing/2014/main" id="{2249DB9C-D7A6-D0B2-B060-720960C494B4}"/>
              </a:ext>
            </a:extLst>
          </p:cNvPr>
          <p:cNvGraphicFramePr/>
          <p:nvPr>
            <p:extLst>
              <p:ext uri="{D42A27DB-BD31-4B8C-83A1-F6EECF244321}">
                <p14:modId xmlns:p14="http://schemas.microsoft.com/office/powerpoint/2010/main" val="582603134"/>
              </p:ext>
            </p:extLst>
          </p:nvPr>
        </p:nvGraphicFramePr>
        <p:xfrm>
          <a:off x="2962350" y="1070536"/>
          <a:ext cx="5800500" cy="3497070"/>
        </p:xfrm>
        <a:graphic>
          <a:graphicData uri="http://schemas.openxmlformats.org/drawingml/2006/table">
            <a:tbl>
              <a:tblPr>
                <a:noFill/>
                <a:tableStyleId>{78DB4AEB-1F82-4062-B2A8-1D945927FB4B}</a:tableStyleId>
              </a:tblPr>
              <a:tblGrid>
                <a:gridCol w="2900250">
                  <a:extLst>
                    <a:ext uri="{9D8B030D-6E8A-4147-A177-3AD203B41FA5}">
                      <a16:colId xmlns:a16="http://schemas.microsoft.com/office/drawing/2014/main" val="20000"/>
                    </a:ext>
                  </a:extLst>
                </a:gridCol>
                <a:gridCol w="2900250">
                  <a:extLst>
                    <a:ext uri="{9D8B030D-6E8A-4147-A177-3AD203B41FA5}">
                      <a16:colId xmlns:a16="http://schemas.microsoft.com/office/drawing/2014/main" val="20001"/>
                    </a:ext>
                  </a:extLst>
                </a:gridCol>
              </a:tblGrid>
              <a:tr h="449220">
                <a:tc>
                  <a:txBody>
                    <a:bodyPr/>
                    <a:lstStyle/>
                    <a:p>
                      <a:pPr marL="0" lvl="0" indent="0" algn="ctr" rtl="0">
                        <a:spcBef>
                          <a:spcPts val="0"/>
                        </a:spcBef>
                        <a:spcAft>
                          <a:spcPts val="0"/>
                        </a:spcAft>
                        <a:buNone/>
                      </a:pPr>
                      <a:r>
                        <a:rPr lang="en" sz="1600" b="1" dirty="0">
                          <a:solidFill>
                            <a:schemeClr val="dk1"/>
                          </a:solidFill>
                          <a:latin typeface="Playfair Display Medium"/>
                          <a:ea typeface="Playfair Display Medium"/>
                          <a:cs typeface="Playfair Display Medium"/>
                          <a:sym typeface="Playfair Display Medium"/>
                        </a:rPr>
                        <a:t>Functional Requirements</a:t>
                      </a:r>
                      <a:endParaRPr sz="1600" b="1" dirty="0">
                        <a:solidFill>
                          <a:schemeClr val="dk1"/>
                        </a:solidFill>
                        <a:latin typeface="Playfair Display Medium"/>
                        <a:ea typeface="Playfair Display Medium"/>
                        <a:cs typeface="Playfair Display Medium"/>
                        <a:sym typeface="Playfair Display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b="1" dirty="0">
                          <a:solidFill>
                            <a:schemeClr val="dk1"/>
                          </a:solidFill>
                          <a:latin typeface="Playfair Display Medium"/>
                          <a:ea typeface="Playfair Display Medium"/>
                          <a:cs typeface="Playfair Display Medium"/>
                          <a:sym typeface="Playfair Display Medium"/>
                        </a:rPr>
                        <a:t>None-Functional Requirements</a:t>
                      </a:r>
                      <a:endParaRPr sz="1800" b="1" dirty="0">
                        <a:solidFill>
                          <a:schemeClr val="dk1"/>
                        </a:solidFill>
                        <a:latin typeface="Playfair Display Medium"/>
                        <a:ea typeface="Playfair Display Medium"/>
                        <a:cs typeface="Playfair Display Medium"/>
                        <a:sym typeface="Playfair Display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6052">
                <a:tc>
                  <a:txBody>
                    <a:bodyPr/>
                    <a:lstStyle/>
                    <a:p>
                      <a:pPr marL="0" lvl="0" indent="0" algn="ctr" rtl="0">
                        <a:spcBef>
                          <a:spcPts val="0"/>
                        </a:spcBef>
                        <a:spcAft>
                          <a:spcPts val="0"/>
                        </a:spcAft>
                        <a:buNone/>
                      </a:pPr>
                      <a:r>
                        <a:rPr lang="en" sz="1000" dirty="0">
                          <a:solidFill>
                            <a:schemeClr val="dk1"/>
                          </a:solidFill>
                          <a:latin typeface="Karla"/>
                          <a:ea typeface="Karla"/>
                          <a:cs typeface="Karla"/>
                          <a:sym typeface="Karla"/>
                        </a:rPr>
                        <a:t>Book/Topic finder – finds books within the database to pinpoint the location of the book in the library</a:t>
                      </a:r>
                      <a:endParaRPr sz="1000" dirty="0">
                        <a:solidFill>
                          <a:schemeClr val="dk1"/>
                        </a:solidFill>
                        <a:latin typeface="Karla"/>
                        <a:ea typeface="Karla"/>
                        <a:cs typeface="Karla"/>
                        <a:sym typeface="Karla"/>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PH" sz="1000" dirty="0">
                          <a:solidFill>
                            <a:schemeClr val="dk1"/>
                          </a:solidFill>
                          <a:latin typeface="Karla"/>
                          <a:ea typeface="Karla"/>
                          <a:cs typeface="Karla"/>
                          <a:sym typeface="Karla"/>
                        </a:rPr>
                        <a:t>Library Slides – display library facts, notices, and book advertisement after 2 minutes of inactivity, rotating every 15-60 seconds.</a:t>
                      </a:r>
                      <a:endParaRPr sz="1000"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9050">
                <a:tc>
                  <a:txBody>
                    <a:bodyPr/>
                    <a:lstStyle/>
                    <a:p>
                      <a:pPr marL="0" lvl="0" indent="0" algn="ctr" rtl="0">
                        <a:spcBef>
                          <a:spcPts val="0"/>
                        </a:spcBef>
                        <a:spcAft>
                          <a:spcPts val="0"/>
                        </a:spcAft>
                        <a:buNone/>
                      </a:pPr>
                      <a:r>
                        <a:rPr lang="en" sz="1000" dirty="0">
                          <a:solidFill>
                            <a:schemeClr val="dk1"/>
                          </a:solidFill>
                          <a:latin typeface="Karla"/>
                          <a:ea typeface="Karla"/>
                          <a:cs typeface="Karla"/>
                          <a:sym typeface="Karla"/>
                        </a:rPr>
                        <a:t>Digital book index – catalogs all books and displays it as a list in the system.</a:t>
                      </a:r>
                      <a:endParaRPr sz="1000"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Karla"/>
                          <a:ea typeface="Karla"/>
                          <a:cs typeface="Karla"/>
                          <a:sym typeface="Karla"/>
                        </a:rPr>
                        <a:t>Theme – the system’s theme will follow either a library-like or a book-like theme.</a:t>
                      </a:r>
                      <a:endParaRPr sz="1000"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30501">
                <a:tc>
                  <a:txBody>
                    <a:bodyPr/>
                    <a:lstStyle/>
                    <a:p>
                      <a:pPr marL="0" lvl="0" indent="0" algn="ctr" rtl="0">
                        <a:spcBef>
                          <a:spcPts val="0"/>
                        </a:spcBef>
                        <a:spcAft>
                          <a:spcPts val="0"/>
                        </a:spcAft>
                        <a:buNone/>
                      </a:pPr>
                      <a:r>
                        <a:rPr lang="en-PH" sz="1000" dirty="0">
                          <a:solidFill>
                            <a:schemeClr val="dk1"/>
                          </a:solidFill>
                          <a:latin typeface="Karla"/>
                          <a:ea typeface="Karla"/>
                          <a:cs typeface="Karla"/>
                          <a:sym typeface="Karla"/>
                        </a:rPr>
                        <a:t>Book Status Index – creates a status index for each book index in the database to determine if it is borrowed, dispose, or available.</a:t>
                      </a:r>
                      <a:endParaRPr sz="1000"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PH" sz="1000" dirty="0">
                          <a:solidFill>
                            <a:schemeClr val="dk1"/>
                          </a:solidFill>
                          <a:latin typeface="Karla"/>
                          <a:ea typeface="Karla"/>
                          <a:cs typeface="Karla"/>
                          <a:sym typeface="Karla"/>
                        </a:rPr>
                        <a:t>Color Palette –features a harmonious blend of sky blue, aquamarine, and complementary blues paired with yellow.</a:t>
                      </a:r>
                      <a:endParaRPr sz="1000" dirty="0">
                        <a:solidFill>
                          <a:schemeClr val="dk1"/>
                        </a:solidFill>
                        <a:latin typeface="Karla"/>
                        <a:ea typeface="Karla"/>
                        <a:cs typeface="Karla"/>
                        <a:sym typeface="Karla"/>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347959024"/>
                  </a:ext>
                </a:extLst>
              </a:tr>
              <a:tr h="459794">
                <a:tc>
                  <a:txBody>
                    <a:bodyPr/>
                    <a:lstStyle/>
                    <a:p>
                      <a:pPr marL="0" lvl="0" indent="0" algn="ctr" rtl="0">
                        <a:spcBef>
                          <a:spcPts val="0"/>
                        </a:spcBef>
                        <a:spcAft>
                          <a:spcPts val="0"/>
                        </a:spcAft>
                        <a:buNone/>
                      </a:pPr>
                      <a:r>
                        <a:rPr lang="en-PH" sz="1000" dirty="0">
                          <a:solidFill>
                            <a:schemeClr val="dk1"/>
                          </a:solidFill>
                          <a:latin typeface="Karla"/>
                          <a:ea typeface="Karla"/>
                          <a:cs typeface="Karla"/>
                          <a:sym typeface="Karla"/>
                        </a:rPr>
                        <a:t>Add, Edit-Update, and Delete functions  - enables adding, editing and deleting book indexes in the database.</a:t>
                      </a:r>
                      <a:endParaRPr sz="1000"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dk1"/>
                        </a:solidFill>
                        <a:latin typeface="Karla"/>
                        <a:ea typeface="Karla"/>
                        <a:cs typeface="Karla"/>
                        <a:sym typeface="Karla"/>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4592919"/>
                  </a:ext>
                </a:extLst>
              </a:tr>
              <a:tr h="600625">
                <a:tc>
                  <a:txBody>
                    <a:bodyPr/>
                    <a:lstStyle/>
                    <a:p>
                      <a:pPr marL="0" lvl="0" indent="0" algn="ctr" rtl="0">
                        <a:spcBef>
                          <a:spcPts val="0"/>
                        </a:spcBef>
                        <a:spcAft>
                          <a:spcPts val="0"/>
                        </a:spcAft>
                        <a:buNone/>
                      </a:pPr>
                      <a:r>
                        <a:rPr lang="en-PH" sz="1000" dirty="0">
                          <a:solidFill>
                            <a:schemeClr val="dk1"/>
                          </a:solidFill>
                          <a:latin typeface="Karla"/>
                          <a:ea typeface="Karla"/>
                          <a:cs typeface="Karla"/>
                          <a:sym typeface="Karla"/>
                        </a:rPr>
                        <a:t>Minor Details Display – shows book genre, type, book code, location, status, and a short description if there are any </a:t>
                      </a:r>
                      <a:r>
                        <a:rPr lang="en-PH" sz="1000" dirty="0" err="1">
                          <a:solidFill>
                            <a:schemeClr val="dk1"/>
                          </a:solidFill>
                          <a:latin typeface="Karla"/>
                          <a:ea typeface="Karla"/>
                          <a:cs typeface="Karla"/>
                          <a:sym typeface="Karla"/>
                        </a:rPr>
                        <a:t>availale</a:t>
                      </a:r>
                      <a:r>
                        <a:rPr lang="en-PH" sz="1000" dirty="0">
                          <a:solidFill>
                            <a:schemeClr val="dk1"/>
                          </a:solidFill>
                          <a:latin typeface="Karla"/>
                          <a:ea typeface="Karla"/>
                          <a:cs typeface="Karla"/>
                          <a:sym typeface="Karla"/>
                        </a:rPr>
                        <a:t>.</a:t>
                      </a:r>
                      <a:endParaRPr sz="1000"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dk1"/>
                        </a:solidFill>
                        <a:latin typeface="Karla"/>
                        <a:ea typeface="Karla"/>
                        <a:cs typeface="Karla"/>
                        <a:sym typeface="Karla"/>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4082918123"/>
                  </a:ext>
                </a:extLst>
              </a:tr>
            </a:tbl>
          </a:graphicData>
        </a:graphic>
      </p:graphicFrame>
      <p:sp>
        <p:nvSpPr>
          <p:cNvPr id="9" name="Google Shape;366;p44">
            <a:extLst>
              <a:ext uri="{FF2B5EF4-FFF2-40B4-BE49-F238E27FC236}">
                <a16:creationId xmlns:a16="http://schemas.microsoft.com/office/drawing/2014/main" id="{C8D29D9E-2E7C-F51C-2FC9-0DD146C8662F}"/>
              </a:ext>
            </a:extLst>
          </p:cNvPr>
          <p:cNvSpPr txBox="1">
            <a:spLocks/>
          </p:cNvSpPr>
          <p:nvPr/>
        </p:nvSpPr>
        <p:spPr>
          <a:xfrm>
            <a:off x="186419" y="3256922"/>
            <a:ext cx="3219300" cy="12510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1pPr>
            <a:lvl2pPr marL="914400" marR="0" lvl="1"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2pPr>
            <a:lvl3pPr marL="1371600" marR="0" lvl="2"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3pPr>
            <a:lvl4pPr marL="1828800" marR="0" lvl="3"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4pPr>
            <a:lvl5pPr marL="2286000" marR="0" lvl="4"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5pPr>
            <a:lvl6pPr marL="2743200" marR="0" lvl="5"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6pPr>
            <a:lvl7pPr marL="3200400" marR="0" lvl="6"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7pPr>
            <a:lvl8pPr marL="3657600" marR="0" lvl="7"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8pPr>
            <a:lvl9pPr marL="4114800" marR="0" lvl="8"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9pPr>
          </a:lstStyle>
          <a:p>
            <a:pPr marL="0" indent="0" algn="l"/>
            <a:r>
              <a:rPr lang="en-US" sz="1050" b="1" dirty="0"/>
              <a:t>Approved by:</a:t>
            </a:r>
          </a:p>
          <a:p>
            <a:pPr marL="0" indent="0" algn="l"/>
            <a:endParaRPr lang="en-US" sz="1050" b="1" dirty="0"/>
          </a:p>
          <a:p>
            <a:pPr marL="0" indent="0" algn="l"/>
            <a:r>
              <a:rPr lang="en-US" sz="1050" b="1" dirty="0"/>
              <a:t> 	</a:t>
            </a:r>
            <a:endParaRPr lang="en-US" sz="1050" b="1" u="sng"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935269BA-5F97-7D9D-86F3-96D02404725C}"/>
            </a:ext>
          </a:extLst>
        </p:cNvPr>
        <p:cNvGrpSpPr/>
        <p:nvPr/>
      </p:nvGrpSpPr>
      <p:grpSpPr>
        <a:xfrm>
          <a:off x="0" y="0"/>
          <a:ext cx="0" cy="0"/>
          <a:chOff x="0" y="0"/>
          <a:chExt cx="0" cy="0"/>
        </a:xfrm>
      </p:grpSpPr>
      <p:sp>
        <p:nvSpPr>
          <p:cNvPr id="372" name="Google Shape;372;p45">
            <a:extLst>
              <a:ext uri="{FF2B5EF4-FFF2-40B4-BE49-F238E27FC236}">
                <a16:creationId xmlns:a16="http://schemas.microsoft.com/office/drawing/2014/main" id="{96F6C302-8455-91C1-CEAE-D3AD975D4308}"/>
              </a:ext>
            </a:extLst>
          </p:cNvPr>
          <p:cNvSpPr txBox="1">
            <a:spLocks noGrp="1"/>
          </p:cNvSpPr>
          <p:nvPr>
            <p:ph type="subTitle" idx="1"/>
          </p:nvPr>
        </p:nvSpPr>
        <p:spPr>
          <a:xfrm>
            <a:off x="1108495" y="1250639"/>
            <a:ext cx="6927011" cy="2936202"/>
          </a:xfrm>
          <a:prstGeom prst="rect">
            <a:avLst/>
          </a:prstGeom>
        </p:spPr>
        <p:txBody>
          <a:bodyPr spcFirstLastPara="1" wrap="square" lIns="91425" tIns="91425" rIns="91425" bIns="91425" anchor="t" anchorCtr="0">
            <a:noAutofit/>
          </a:bodyPr>
          <a:lstStyle/>
          <a:p>
            <a:pPr marL="311150" indent="-171450" algn="l">
              <a:spcBef>
                <a:spcPts val="1000"/>
              </a:spcBef>
              <a:buClr>
                <a:schemeClr val="dk1"/>
              </a:buClr>
              <a:buSzPts val="1400"/>
            </a:pPr>
            <a:r>
              <a:rPr lang="en-PH" b="1" dirty="0"/>
              <a:t>Book Finder</a:t>
            </a:r>
            <a:r>
              <a:rPr lang="en-PH" dirty="0"/>
              <a:t>: Simplifies locating books within the library through step-by-step guidance.</a:t>
            </a:r>
          </a:p>
          <a:p>
            <a:pPr marL="311150" indent="-171450" algn="l">
              <a:spcBef>
                <a:spcPts val="1000"/>
              </a:spcBef>
              <a:buClr>
                <a:schemeClr val="dk1"/>
              </a:buClr>
              <a:buSzPts val="1400"/>
            </a:pPr>
            <a:r>
              <a:rPr lang="en-PH" b="1" dirty="0"/>
              <a:t>Digital Book Index: </a:t>
            </a:r>
            <a:r>
              <a:rPr lang="en-PH" dirty="0"/>
              <a:t>Offers a visual list of books with detailed information about each title.</a:t>
            </a:r>
          </a:p>
          <a:p>
            <a:pPr marL="311150" indent="-171450" algn="l">
              <a:spcBef>
                <a:spcPts val="1000"/>
              </a:spcBef>
              <a:buClr>
                <a:schemeClr val="dk1"/>
              </a:buClr>
              <a:buSzPts val="1400"/>
            </a:pPr>
            <a:r>
              <a:rPr lang="en-PH" b="1" dirty="0"/>
              <a:t>Book Status Index: </a:t>
            </a:r>
            <a:r>
              <a:rPr lang="en-PH" dirty="0"/>
              <a:t>Tracks and displays the current status of books.</a:t>
            </a:r>
          </a:p>
          <a:p>
            <a:pPr marL="311150" indent="-171450" algn="l">
              <a:spcBef>
                <a:spcPts val="1000"/>
              </a:spcBef>
              <a:buClr>
                <a:schemeClr val="dk1"/>
              </a:buClr>
              <a:buSzPts val="1400"/>
            </a:pPr>
            <a:r>
              <a:rPr lang="en-PH" b="1" dirty="0"/>
              <a:t>Admin Functions: </a:t>
            </a:r>
            <a:r>
              <a:rPr lang="en-PH" dirty="0"/>
              <a:t>Provides Level 2 and Level 3 admin users the ability to add, edit, and delete book entries.</a:t>
            </a:r>
          </a:p>
          <a:p>
            <a:pPr marL="311150" indent="-171450" algn="l">
              <a:spcBef>
                <a:spcPts val="1000"/>
              </a:spcBef>
              <a:buClr>
                <a:schemeClr val="dk1"/>
              </a:buClr>
              <a:buSzPts val="1400"/>
            </a:pPr>
            <a:r>
              <a:rPr lang="en-PH" b="1" dirty="0"/>
              <a:t>Detailed Book Display: </a:t>
            </a:r>
            <a:r>
              <a:rPr lang="en-PH" dirty="0"/>
              <a:t>Highlights book details such as genre, location, status, and brief description for better user decision-making.</a:t>
            </a:r>
          </a:p>
          <a:p>
            <a:pPr marL="311150" indent="-171450" algn="l">
              <a:spcBef>
                <a:spcPts val="1000"/>
              </a:spcBef>
              <a:buClr>
                <a:schemeClr val="dk1"/>
              </a:buClr>
              <a:buSzPts val="1400"/>
            </a:pPr>
            <a:r>
              <a:rPr lang="en-PH" b="1" dirty="0"/>
              <a:t>Library Slides: </a:t>
            </a:r>
            <a:r>
              <a:rPr lang="en-PH" dirty="0"/>
              <a:t>Transitions to an idle screen after 1 minute, showcasing library facts and book advertisements with slides changing every 15-60 seconds.</a:t>
            </a:r>
          </a:p>
          <a:p>
            <a:pPr marL="311150" indent="-171450" algn="l">
              <a:spcBef>
                <a:spcPts val="1000"/>
              </a:spcBef>
              <a:buClr>
                <a:schemeClr val="dk1"/>
              </a:buClr>
              <a:buSzPts val="1400"/>
            </a:pPr>
            <a:r>
              <a:rPr lang="en-PH" b="1" dirty="0"/>
              <a:t>System Theme: </a:t>
            </a:r>
            <a:r>
              <a:rPr lang="en-PH" dirty="0"/>
              <a:t>Mirrors the library’s ambience with a cohesive and visually appealing design.</a:t>
            </a:r>
          </a:p>
          <a:p>
            <a:pPr marL="311150" indent="-171450" algn="l">
              <a:spcBef>
                <a:spcPts val="1000"/>
              </a:spcBef>
              <a:buClr>
                <a:schemeClr val="dk1"/>
              </a:buClr>
              <a:buSzPts val="1400"/>
            </a:pPr>
            <a:r>
              <a:rPr lang="en-PH" b="1" dirty="0"/>
              <a:t>Color Palette: </a:t>
            </a:r>
            <a:r>
              <a:rPr lang="en-PH" dirty="0"/>
              <a:t>Utilizes a mis of sky blue, aquamarine, or similar blues alongside yellow.</a:t>
            </a:r>
          </a:p>
        </p:txBody>
      </p:sp>
      <p:sp>
        <p:nvSpPr>
          <p:cNvPr id="373" name="Google Shape;373;p45">
            <a:extLst>
              <a:ext uri="{FF2B5EF4-FFF2-40B4-BE49-F238E27FC236}">
                <a16:creationId xmlns:a16="http://schemas.microsoft.com/office/drawing/2014/main" id="{16B33EFC-9472-690C-B386-CF8E9FAE35E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PH" dirty="0"/>
              <a:t>Software Feature Analysis</a:t>
            </a:r>
            <a:endParaRPr dirty="0"/>
          </a:p>
        </p:txBody>
      </p:sp>
    </p:spTree>
    <p:extLst>
      <p:ext uri="{BB962C8B-B14F-4D97-AF65-F5344CB8AC3E}">
        <p14:creationId xmlns:p14="http://schemas.microsoft.com/office/powerpoint/2010/main" val="23885233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9"/>
          <p:cNvSpPr txBox="1">
            <a:spLocks noGrp="1"/>
          </p:cNvSpPr>
          <p:nvPr>
            <p:ph type="title"/>
          </p:nvPr>
        </p:nvSpPr>
        <p:spPr>
          <a:xfrm>
            <a:off x="2958000" y="2173500"/>
            <a:ext cx="4585500" cy="796500"/>
          </a:xfrm>
          <a:prstGeom prst="rect">
            <a:avLst/>
          </a:prstGeom>
        </p:spPr>
        <p:txBody>
          <a:bodyPr spcFirstLastPara="1" wrap="square" lIns="91425" tIns="91425" rIns="91425" bIns="91425" anchor="ctr" anchorCtr="0">
            <a:noAutofit/>
          </a:bodyPr>
          <a:lstStyle/>
          <a:p>
            <a:r>
              <a:rPr lang="en" dirty="0"/>
              <a:t>Software Design</a:t>
            </a:r>
            <a:endParaRPr dirty="0"/>
          </a:p>
        </p:txBody>
      </p:sp>
      <p:sp>
        <p:nvSpPr>
          <p:cNvPr id="412" name="Google Shape;412;p49"/>
          <p:cNvSpPr txBox="1">
            <a:spLocks noGrp="1"/>
          </p:cNvSpPr>
          <p:nvPr>
            <p:ph type="title" idx="2"/>
          </p:nvPr>
        </p:nvSpPr>
        <p:spPr>
          <a:xfrm>
            <a:off x="1600500" y="2173500"/>
            <a:ext cx="1357500" cy="796500"/>
          </a:xfrm>
          <a:prstGeom prst="rect">
            <a:avLst/>
          </a:prstGeom>
        </p:spPr>
        <p:txBody>
          <a:bodyPr spcFirstLastPara="1" wrap="square" lIns="91425" tIns="91425" rIns="91425" bIns="91425" anchor="ctr" anchorCtr="0">
            <a:noAutofit/>
          </a:bodyPr>
          <a:lstStyle/>
          <a:p>
            <a:r>
              <a:rPr lang="en"/>
              <a:t>02</a:t>
            </a: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8">
          <a:extLst>
            <a:ext uri="{FF2B5EF4-FFF2-40B4-BE49-F238E27FC236}">
              <a16:creationId xmlns:a16="http://schemas.microsoft.com/office/drawing/2014/main" id="{942AE96F-8465-30D5-EC54-86FC9E1FB4B4}"/>
            </a:ext>
          </a:extLst>
        </p:cNvPr>
        <p:cNvGrpSpPr/>
        <p:nvPr/>
      </p:nvGrpSpPr>
      <p:grpSpPr>
        <a:xfrm>
          <a:off x="0" y="0"/>
          <a:ext cx="0" cy="0"/>
          <a:chOff x="0" y="0"/>
          <a:chExt cx="0" cy="0"/>
        </a:xfrm>
      </p:grpSpPr>
      <p:sp>
        <p:nvSpPr>
          <p:cNvPr id="509" name="Google Shape;509;p59">
            <a:extLst>
              <a:ext uri="{FF2B5EF4-FFF2-40B4-BE49-F238E27FC236}">
                <a16:creationId xmlns:a16="http://schemas.microsoft.com/office/drawing/2014/main" id="{0A5AACAD-744A-410A-C581-84FF9E3E115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a:t>Software Architechtural Design</a:t>
            </a:r>
            <a:endParaRPr dirty="0"/>
          </a:p>
        </p:txBody>
      </p:sp>
      <p:pic>
        <p:nvPicPr>
          <p:cNvPr id="4" name="Picture 3">
            <a:extLst>
              <a:ext uri="{FF2B5EF4-FFF2-40B4-BE49-F238E27FC236}">
                <a16:creationId xmlns:a16="http://schemas.microsoft.com/office/drawing/2014/main" id="{1FBE60EA-B926-594E-0280-D60077DB5F01}"/>
              </a:ext>
            </a:extLst>
          </p:cNvPr>
          <p:cNvPicPr>
            <a:picLocks noChangeAspect="1"/>
          </p:cNvPicPr>
          <p:nvPr/>
        </p:nvPicPr>
        <p:blipFill>
          <a:blip r:embed="rId3"/>
          <a:stretch>
            <a:fillRect/>
          </a:stretch>
        </p:blipFill>
        <p:spPr>
          <a:xfrm>
            <a:off x="1990423" y="1098749"/>
            <a:ext cx="5163153" cy="3663380"/>
          </a:xfrm>
          <a:prstGeom prst="rect">
            <a:avLst/>
          </a:prstGeom>
        </p:spPr>
      </p:pic>
    </p:spTree>
    <p:extLst>
      <p:ext uri="{BB962C8B-B14F-4D97-AF65-F5344CB8AC3E}">
        <p14:creationId xmlns:p14="http://schemas.microsoft.com/office/powerpoint/2010/main" val="4005294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8">
          <a:extLst>
            <a:ext uri="{FF2B5EF4-FFF2-40B4-BE49-F238E27FC236}">
              <a16:creationId xmlns:a16="http://schemas.microsoft.com/office/drawing/2014/main" id="{272C8CC1-F839-F5E7-527D-6BCE0BC50E1E}"/>
            </a:ext>
          </a:extLst>
        </p:cNvPr>
        <p:cNvGrpSpPr/>
        <p:nvPr/>
      </p:nvGrpSpPr>
      <p:grpSpPr>
        <a:xfrm>
          <a:off x="0" y="0"/>
          <a:ext cx="0" cy="0"/>
          <a:chOff x="0" y="0"/>
          <a:chExt cx="0" cy="0"/>
        </a:xfrm>
      </p:grpSpPr>
      <p:sp>
        <p:nvSpPr>
          <p:cNvPr id="509" name="Google Shape;509;p59">
            <a:extLst>
              <a:ext uri="{FF2B5EF4-FFF2-40B4-BE49-F238E27FC236}">
                <a16:creationId xmlns:a16="http://schemas.microsoft.com/office/drawing/2014/main" id="{F2A6F222-E5FF-C27F-627A-CF34D516EE4E}"/>
              </a:ext>
            </a:extLst>
          </p:cNvPr>
          <p:cNvSpPr txBox="1">
            <a:spLocks noGrp="1"/>
          </p:cNvSpPr>
          <p:nvPr>
            <p:ph type="title"/>
          </p:nvPr>
        </p:nvSpPr>
        <p:spPr>
          <a:xfrm>
            <a:off x="396816" y="445025"/>
            <a:ext cx="8540151" cy="572700"/>
          </a:xfrm>
          <a:prstGeom prst="rect">
            <a:avLst/>
          </a:prstGeom>
        </p:spPr>
        <p:txBody>
          <a:bodyPr spcFirstLastPara="1" wrap="square" lIns="91425" tIns="91425" rIns="91425" bIns="91425" anchor="t" anchorCtr="0">
            <a:noAutofit/>
          </a:bodyPr>
          <a:lstStyle/>
          <a:p>
            <a:r>
              <a:rPr lang="en" dirty="0"/>
              <a:t>Database Design Document (ER Diagram)</a:t>
            </a:r>
            <a:endParaRPr dirty="0"/>
          </a:p>
        </p:txBody>
      </p:sp>
      <p:pic>
        <p:nvPicPr>
          <p:cNvPr id="4" name="Picture 3">
            <a:extLst>
              <a:ext uri="{FF2B5EF4-FFF2-40B4-BE49-F238E27FC236}">
                <a16:creationId xmlns:a16="http://schemas.microsoft.com/office/drawing/2014/main" id="{125AC0B9-CDCA-CBAF-1124-5242A4E4886B}"/>
              </a:ext>
            </a:extLst>
          </p:cNvPr>
          <p:cNvPicPr>
            <a:picLocks noChangeAspect="1"/>
          </p:cNvPicPr>
          <p:nvPr/>
        </p:nvPicPr>
        <p:blipFill>
          <a:blip r:embed="rId3"/>
          <a:stretch>
            <a:fillRect/>
          </a:stretch>
        </p:blipFill>
        <p:spPr>
          <a:xfrm>
            <a:off x="1223010" y="1328863"/>
            <a:ext cx="6697980" cy="3369612"/>
          </a:xfrm>
          <a:prstGeom prst="rect">
            <a:avLst/>
          </a:prstGeom>
        </p:spPr>
      </p:pic>
    </p:spTree>
    <p:extLst>
      <p:ext uri="{BB962C8B-B14F-4D97-AF65-F5344CB8AC3E}">
        <p14:creationId xmlns:p14="http://schemas.microsoft.com/office/powerpoint/2010/main" val="12514286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ustainability Guide for Business by Slidesgo">
  <a:themeElements>
    <a:clrScheme name="Simple Light">
      <a:dk1>
        <a:srgbClr val="2D3517"/>
      </a:dk1>
      <a:lt1>
        <a:srgbClr val="50583C"/>
      </a:lt1>
      <a:dk2>
        <a:srgbClr val="F6F9F3"/>
      </a:dk2>
      <a:lt2>
        <a:srgbClr val="98A284"/>
      </a:lt2>
      <a:accent1>
        <a:srgbClr val="9EB86B"/>
      </a:accent1>
      <a:accent2>
        <a:srgbClr val="FFFFFF"/>
      </a:accent2>
      <a:accent3>
        <a:srgbClr val="FFFFFF"/>
      </a:accent3>
      <a:accent4>
        <a:srgbClr val="FFFFFF"/>
      </a:accent4>
      <a:accent5>
        <a:srgbClr val="FFFFFF"/>
      </a:accent5>
      <a:accent6>
        <a:srgbClr val="FFFFFF"/>
      </a:accent6>
      <a:hlink>
        <a:srgbClr val="2D35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1558</Words>
  <Application>Microsoft Office PowerPoint</Application>
  <PresentationFormat>On-screen Show (16:9)</PresentationFormat>
  <Paragraphs>100</Paragraphs>
  <Slides>22</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Karla</vt:lpstr>
      <vt:lpstr>Karla Medium</vt:lpstr>
      <vt:lpstr>Nunito Light</vt:lpstr>
      <vt:lpstr>Playfair Display</vt:lpstr>
      <vt:lpstr>Playfair Display Medium</vt:lpstr>
      <vt:lpstr>Times New Roman</vt:lpstr>
      <vt:lpstr>Sustainability Guide for Business by Slidesgo</vt:lpstr>
      <vt:lpstr>Library    System</vt:lpstr>
      <vt:lpstr>Introduction</vt:lpstr>
      <vt:lpstr>Problem and Solution</vt:lpstr>
      <vt:lpstr>Objective of the System</vt:lpstr>
      <vt:lpstr>Requirement Analysis</vt:lpstr>
      <vt:lpstr>Software Feature Analysis</vt:lpstr>
      <vt:lpstr>Software Design</vt:lpstr>
      <vt:lpstr>Software Architechtural Design</vt:lpstr>
      <vt:lpstr>Database Design Document (ER Diagram)</vt:lpstr>
      <vt:lpstr>Data Flow Diagram</vt:lpstr>
      <vt:lpstr>Use Case Diagram</vt:lpstr>
      <vt:lpstr>Program Flow Diagram</vt:lpstr>
      <vt:lpstr>User Interface</vt:lpstr>
      <vt:lpstr>PowerPoint Presentation</vt:lpstr>
      <vt:lpstr>PowerPoint Presentation</vt:lpstr>
      <vt:lpstr>PowerPoint Presentation</vt:lpstr>
      <vt:lpstr>PowerPoint Presentation</vt:lpstr>
      <vt:lpstr>Tools and Other Third-Party Components</vt:lpstr>
      <vt:lpstr>User Manual</vt:lpstr>
      <vt:lpstr>Installation Manual</vt:lpstr>
      <vt:lpstr>Operational Manual</vt:lpstr>
      <vt:lpstr>Developer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theenderwolfadjourner@gmail.com</cp:lastModifiedBy>
  <cp:revision>8</cp:revision>
  <dcterms:modified xsi:type="dcterms:W3CDTF">2024-11-22T10:52:58Z</dcterms:modified>
</cp:coreProperties>
</file>