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3939f1f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3939f1f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939f1fc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939f1fc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3939f1fc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3939f1fc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 Backdoors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22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1: Initial Things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10 images of 40 different people.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Facenet model for extracting embeddings (None, 128) features.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Normal features (None, 128) -&gt; RDM() -&gt; RDM features (None, 64)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2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Distribution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8520600" cy="23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We normalize both features. And plot PCA (with centroid for each class) for both of them.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35500" y="225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 model classification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97400" y="3005050"/>
            <a:ext cx="8520600" cy="23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 normal linear kernel SVM classifier on both dataset.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97.5% for normal template features (None, 128)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100% for RDM template features (None, 64)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92256"/>
            <a:ext cx="85206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2: Initial Things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707231"/>
            <a:ext cx="8520600" cy="386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We consider totalSubjects= 5 (</a:t>
            </a:r>
            <a:r>
              <a:rPr lang="en" i="1" dirty="0">
                <a:solidFill>
                  <a:schemeClr val="dk1"/>
                </a:solidFill>
              </a:rPr>
              <a:t>['s12', 's33', 's27', 's06', 's01’]</a:t>
            </a:r>
            <a:r>
              <a:rPr lang="en" dirty="0">
                <a:solidFill>
                  <a:schemeClr val="dk1"/>
                </a:solidFill>
              </a:rPr>
              <a:t>) and a kmeans system.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0" y="1407731"/>
            <a:ext cx="7457425" cy="35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ACE0CBA-BF71-4727-B729-A9E1A9F7D9F6}"/>
              </a:ext>
            </a:extLst>
          </p:cNvPr>
          <p:cNvSpPr/>
          <p:nvPr/>
        </p:nvSpPr>
        <p:spPr>
          <a:xfrm>
            <a:off x="1485900" y="1535906"/>
            <a:ext cx="1200150" cy="94297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B25FF2-CB00-4AC1-8163-B8C21D79561B}"/>
              </a:ext>
            </a:extLst>
          </p:cNvPr>
          <p:cNvSpPr/>
          <p:nvPr/>
        </p:nvSpPr>
        <p:spPr>
          <a:xfrm>
            <a:off x="5236369" y="2007393"/>
            <a:ext cx="1414462" cy="942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0760B1-2889-4E76-B972-E76940383E7C}"/>
              </a:ext>
            </a:extLst>
          </p:cNvPr>
          <p:cNvSpPr/>
          <p:nvPr/>
        </p:nvSpPr>
        <p:spPr>
          <a:xfrm>
            <a:off x="978694" y="3786188"/>
            <a:ext cx="1285875" cy="6500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B424CB-2B6C-40E3-B149-25A2D87EC145}"/>
              </a:ext>
            </a:extLst>
          </p:cNvPr>
          <p:cNvSpPr/>
          <p:nvPr/>
        </p:nvSpPr>
        <p:spPr>
          <a:xfrm>
            <a:off x="2450306" y="3900488"/>
            <a:ext cx="1871663" cy="88582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032CB4-316B-43A5-8B56-F2C87FE9B7E4}"/>
              </a:ext>
            </a:extLst>
          </p:cNvPr>
          <p:cNvSpPr/>
          <p:nvPr/>
        </p:nvSpPr>
        <p:spPr>
          <a:xfrm>
            <a:off x="6765131" y="3471863"/>
            <a:ext cx="807244" cy="65008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6B55AA-1E7B-4570-BBEF-C0FA11E67048}"/>
              </a:ext>
            </a:extLst>
          </p:cNvPr>
          <p:cNvSpPr/>
          <p:nvPr/>
        </p:nvSpPr>
        <p:spPr>
          <a:xfrm>
            <a:off x="3986213" y="30075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486841-D7C2-4E03-8345-BB85A4932F2C}"/>
              </a:ext>
            </a:extLst>
          </p:cNvPr>
          <p:cNvSpPr/>
          <p:nvPr/>
        </p:nvSpPr>
        <p:spPr>
          <a:xfrm>
            <a:off x="3929063" y="27360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9103CB-B38E-44D7-8606-832781B41669}"/>
              </a:ext>
            </a:extLst>
          </p:cNvPr>
          <p:cNvSpPr txBox="1"/>
          <p:nvPr/>
        </p:nvSpPr>
        <p:spPr>
          <a:xfrm>
            <a:off x="207168" y="31045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/>
              <a:t>Attack Plan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84565-786C-47E8-A9F1-F1D96126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1" y="833675"/>
            <a:ext cx="6136480" cy="4241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A0C70-4233-42B0-AF96-9725F2EC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1" y="833675"/>
            <a:ext cx="6136480" cy="4241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921AC-BB3D-475B-9F05-CE57A5C80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1" y="829864"/>
            <a:ext cx="6136479" cy="4241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F96AF4-2AEC-434C-8C3A-3E8F84FD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59" y="829864"/>
            <a:ext cx="6136480" cy="42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130</Words>
  <Application>Microsoft Office PowerPoint</Application>
  <PresentationFormat>On-screen Show (16:9)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Biometric Backdoors</vt:lpstr>
      <vt:lpstr>Project 1: Initial Things</vt:lpstr>
      <vt:lpstr>Data Distribution</vt:lpstr>
      <vt:lpstr>Project 2: Initial Things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 Backdoors</dc:title>
  <cp:lastModifiedBy>Akhilesh Kapse</cp:lastModifiedBy>
  <cp:revision>2</cp:revision>
  <dcterms:modified xsi:type="dcterms:W3CDTF">2022-04-07T17:44:10Z</dcterms:modified>
</cp:coreProperties>
</file>