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0eae30d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0eae30d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0eae30d3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0eae30d3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0ee24dcf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0ee24dcf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0eae30d3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0eae30d3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0ee24dd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0ee24dd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284000" y="0"/>
            <a:ext cx="1860000" cy="77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428000" cy="89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 flipH="1" rot="10800000">
            <a:off x="-30000" y="4948375"/>
            <a:ext cx="9204000" cy="765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 txBox="1"/>
          <p:nvPr/>
        </p:nvSpPr>
        <p:spPr>
          <a:xfrm>
            <a:off x="7200" y="4948375"/>
            <a:ext cx="37800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674EA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Dynamical Systems Laboratory</a:t>
            </a:r>
            <a:endParaRPr sz="200">
              <a:solidFill>
                <a:srgbClr val="674EA7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/>
        </p:nvSpPr>
        <p:spPr>
          <a:xfrm>
            <a:off x="924225" y="642950"/>
            <a:ext cx="7172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Machine learning to unveil the fluid structure interaction of air-backed impact</a:t>
            </a:r>
            <a:endParaRPr sz="2800">
              <a:solidFill>
                <a:srgbClr val="7030A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1547075" y="3606475"/>
            <a:ext cx="5907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Simon Carrillo Segura | Akhilesh Kapse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25 </a:t>
            </a: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June 2021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225600" y="1979050"/>
            <a:ext cx="6951600" cy="1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Dynamical Systems Laboratory</a:t>
            </a:r>
            <a:endParaRPr sz="3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342900" rtl="0" algn="ctr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New York University Tandon School of Engineering, Brooklyn, NY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249250"/>
            <a:ext cx="8520600" cy="7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22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Cylindrical Experimental Data</a:t>
            </a:r>
            <a:endParaRPr sz="3022"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6525" y="2893225"/>
            <a:ext cx="3339149" cy="178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6525" y="919100"/>
            <a:ext cx="3339149" cy="1788168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371700" y="1275825"/>
            <a:ext cx="4751700" cy="24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from Spherical and Cylindrical impactor.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447 Piv images from </a:t>
            </a:r>
            <a:r>
              <a:rPr lang="en">
                <a:solidFill>
                  <a:schemeClr val="dk1"/>
                </a:solidFill>
              </a:rPr>
              <a:t>Spherical impactor experiment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400 Piv images from Cylindrical impactor experiment.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Manual Making each frame.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Exporting .MAT file (with mask coordinates) and post-processing the binary mask with set of code scripts in Python and Matlab.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294550"/>
            <a:ext cx="8520600" cy="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22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Hyper-parameter Tuning</a:t>
            </a:r>
            <a:endParaRPr sz="30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4000" y="1146700"/>
            <a:ext cx="5295226" cy="31025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13300" y="1098950"/>
            <a:ext cx="3568800" cy="3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</a:t>
            </a:r>
            <a:r>
              <a:rPr lang="en"/>
              <a:t>includes- 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Batch-Size (10~20)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Learning rate (0.001~0.0001)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Batch-Normalization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Model architectures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augmentation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Best Model-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Validation Accuracy- 98.62%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Validation Loss- 0.02229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260575"/>
            <a:ext cx="8520600" cy="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408"/>
              <a:buFont typeface="Arial"/>
              <a:buNone/>
            </a:pPr>
            <a:r>
              <a:rPr lang="en" sz="2722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Unet Model Performance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4500" y="1379013"/>
            <a:ext cx="299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Actual Image</a:t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0" y="25352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Ground Truth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-106450" y="38047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Predicted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5750" y="1087600"/>
            <a:ext cx="6412375" cy="346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215250"/>
            <a:ext cx="85206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22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                               Current work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 rotWithShape="1">
          <a:blip r:embed="rId3">
            <a:alphaModFix/>
          </a:blip>
          <a:srcRect b="10178" l="0" r="0" t="21050"/>
          <a:stretch/>
        </p:blipFill>
        <p:spPr>
          <a:xfrm>
            <a:off x="4734650" y="1017750"/>
            <a:ext cx="4097651" cy="161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 rotWithShape="1">
          <a:blip r:embed="rId4">
            <a:alphaModFix/>
          </a:blip>
          <a:srcRect b="9528" l="1506" r="0" t="21425"/>
          <a:stretch/>
        </p:blipFill>
        <p:spPr>
          <a:xfrm>
            <a:off x="4734650" y="2953500"/>
            <a:ext cx="4097651" cy="180827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311700" y="1235650"/>
            <a:ext cx="3767100" cy="20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Working with PIVLAB tool for velocity analysis and predictions.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Exploring the </a:t>
            </a:r>
            <a:r>
              <a:rPr lang="en"/>
              <a:t>available</a:t>
            </a:r>
            <a:r>
              <a:rPr lang="en"/>
              <a:t> options to make the </a:t>
            </a:r>
            <a:r>
              <a:rPr lang="en"/>
              <a:t>field</a:t>
            </a:r>
            <a:r>
              <a:rPr lang="en"/>
              <a:t> more accurate.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Scale of velocity </a:t>
            </a:r>
            <a:r>
              <a:rPr lang="en"/>
              <a:t>fields</a:t>
            </a:r>
            <a:r>
              <a:rPr lang="en"/>
              <a:t> is in between -1 to 1.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Outlier</a:t>
            </a:r>
            <a:r>
              <a:rPr lang="en"/>
              <a:t> velocity </a:t>
            </a:r>
            <a:r>
              <a:rPr lang="en"/>
              <a:t>fields are discarded.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0" y="1195450"/>
            <a:ext cx="9144000" cy="3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u="sng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Thank You</a:t>
            </a:r>
            <a:endParaRPr sz="4300" u="sng"/>
          </a:p>
        </p:txBody>
      </p:sp>
      <p:sp>
        <p:nvSpPr>
          <p:cNvPr id="98" name="Google Shape;98;p18"/>
          <p:cNvSpPr txBox="1"/>
          <p:nvPr/>
        </p:nvSpPr>
        <p:spPr>
          <a:xfrm>
            <a:off x="271250" y="2230200"/>
            <a:ext cx="6017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Future work-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Post-Processing the </a:t>
            </a:r>
            <a:r>
              <a:rPr lang="en" sz="1500"/>
              <a:t>velocity</a:t>
            </a:r>
            <a:r>
              <a:rPr lang="en" sz="1500"/>
              <a:t> field for ML model.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T</a:t>
            </a:r>
            <a:r>
              <a:rPr lang="en" sz="1500"/>
              <a:t>urbulent Flow Net (idea from research paper)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YU ppt Them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