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0eae30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0eae30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eae30d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0eae30d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0ee24dc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0ee24dc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eae30d3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eae30d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5fb73e2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35fb73e2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35fb73e2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35fb73e2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35fb73e2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35fb73e2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0ee24d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0ee24d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284000" y="0"/>
            <a:ext cx="1860000" cy="7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428000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 flipH="1" rot="10800000">
            <a:off x="-30000" y="4948375"/>
            <a:ext cx="9204000" cy="76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7200" y="4948375"/>
            <a:ext cx="378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Dynamical Systems Laboratory</a:t>
            </a:r>
            <a:endParaRPr sz="200">
              <a:solidFill>
                <a:srgbClr val="674EA7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924225" y="642950"/>
            <a:ext cx="717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Machine learning to unveil the fluid structure interaction of air-backed impact</a:t>
            </a:r>
            <a:endParaRPr sz="28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547075" y="3606475"/>
            <a:ext cx="590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Simon Carrillo Segura | Akhilesh Kapse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July 2021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225600" y="1979050"/>
            <a:ext cx="69516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Dynamical Systems Laboratory</a:t>
            </a:r>
            <a:endParaRPr sz="3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New York University Tandon School of Engineering, Brooklyn, 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49250"/>
            <a:ext cx="85206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Velocity Field Data</a:t>
            </a:r>
            <a:endParaRPr sz="3022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875" y="1620075"/>
            <a:ext cx="5807374" cy="30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21075" y="1620075"/>
            <a:ext cx="28038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PIV-LAB for velocity </a:t>
            </a:r>
            <a:r>
              <a:rPr lang="en" sz="1600"/>
              <a:t>field predictions.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Per-Process the field in 2 channel window.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Stored the data in .npy file for easy and fast loading.</a:t>
            </a:r>
            <a:endParaRPr sz="1600"/>
          </a:p>
        </p:txBody>
      </p:sp>
      <p:sp>
        <p:nvSpPr>
          <p:cNvPr id="68" name="Google Shape;68;p14"/>
          <p:cNvSpPr txBox="1"/>
          <p:nvPr/>
        </p:nvSpPr>
        <p:spPr>
          <a:xfrm>
            <a:off x="3296825" y="1155600"/>
            <a:ext cx="57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608775" y="67975"/>
            <a:ext cx="56646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Velocity Field Data</a:t>
            </a:r>
            <a:endParaRPr sz="3022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675" y="943475"/>
            <a:ext cx="5030552" cy="166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675" y="3081575"/>
            <a:ext cx="5081726" cy="17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41850" y="1246225"/>
            <a:ext cx="27645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Vector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U-component (top image)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V-component (bottom image)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Stacking them both as a ground truth data.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(i.e. 56x56x2)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291550" y="181275"/>
            <a:ext cx="5947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Velocity Field Data</a:t>
            </a:r>
            <a:endParaRPr sz="3022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50" y="1156525"/>
            <a:ext cx="7953148" cy="354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-96150" y="181275"/>
            <a:ext cx="85206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Turbulent Flow Net 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91325" y="1205500"/>
            <a:ext cx="30000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3-</a:t>
            </a:r>
            <a:r>
              <a:rPr b="1" lang="en">
                <a:solidFill>
                  <a:schemeClr val="dk1"/>
                </a:solidFill>
              </a:rPr>
              <a:t>Identical encoders</a:t>
            </a:r>
            <a:r>
              <a:rPr lang="en">
                <a:solidFill>
                  <a:schemeClr val="dk1"/>
                </a:solidFill>
              </a:rPr>
              <a:t> to learn the transformations of the three components of </a:t>
            </a:r>
            <a:r>
              <a:rPr b="1" lang="en">
                <a:solidFill>
                  <a:schemeClr val="dk1"/>
                </a:solidFill>
              </a:rPr>
              <a:t>different scales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</a:t>
            </a:r>
            <a:r>
              <a:rPr lang="en">
                <a:solidFill>
                  <a:schemeClr val="dk1"/>
                </a:solidFill>
              </a:rPr>
              <a:t>One </a:t>
            </a:r>
            <a:r>
              <a:rPr b="1" lang="en">
                <a:solidFill>
                  <a:schemeClr val="dk1"/>
                </a:solidFill>
              </a:rPr>
              <a:t>shared decoder</a:t>
            </a:r>
            <a:r>
              <a:rPr lang="en">
                <a:solidFill>
                  <a:schemeClr val="dk1"/>
                </a:solidFill>
              </a:rPr>
              <a:t> that learns the interactions among these three components to generate the prediction.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Using MSE loss to optimize.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050" y="1139425"/>
            <a:ext cx="5547876" cy="30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520650" y="4500575"/>
            <a:ext cx="448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https://ucsdml.github.io/jekyll/update/2020/08/23/TF-Net.html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Loss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625" y="1442050"/>
            <a:ext cx="6067949" cy="29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81275" y="1699400"/>
            <a:ext cx="243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</a:t>
            </a:r>
            <a:r>
              <a:rPr lang="en"/>
              <a:t>failing </a:t>
            </a:r>
            <a:r>
              <a:rPr lang="en"/>
              <a:t>to reduce loss.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</a:t>
            </a:r>
            <a:r>
              <a:rPr lang="en"/>
              <a:t> loss function.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Hyper-parameter tune.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</a:t>
            </a:r>
            <a:r>
              <a:rPr lang="en"/>
              <a:t> model.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 input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81250" y="215250"/>
            <a:ext cx="7715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99" y="1552100"/>
            <a:ext cx="7715399" cy="315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478100" y="1098950"/>
            <a:ext cx="22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Truth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81250" y="215250"/>
            <a:ext cx="7715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478100" y="1098950"/>
            <a:ext cx="22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825" y="1499150"/>
            <a:ext cx="7142625" cy="333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0" y="1195450"/>
            <a:ext cx="9144000" cy="3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u="sng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4300" u="sng"/>
          </a:p>
        </p:txBody>
      </p:sp>
      <p:sp>
        <p:nvSpPr>
          <p:cNvPr id="117" name="Google Shape;117;p21"/>
          <p:cNvSpPr txBox="1"/>
          <p:nvPr/>
        </p:nvSpPr>
        <p:spPr>
          <a:xfrm>
            <a:off x="301375" y="2250300"/>
            <a:ext cx="601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Future work-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Loss Function (upgradation)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V</a:t>
            </a:r>
            <a:r>
              <a:rPr lang="en" sz="1500"/>
              <a:t>alidation and working more on PIV_LAB velocity predictions.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ppt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