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0ee24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0ee24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eae30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eae30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eae30d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eae30d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eae30d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eae30d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eae30d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eae30d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0eae30d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0eae30d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eae30d3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eae30d3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ee24dc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ee24dc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ee24d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ee24d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84000" y="0"/>
            <a:ext cx="1860000" cy="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428000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 rot="10800000">
            <a:off x="-30000" y="4948375"/>
            <a:ext cx="9204000" cy="76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200" y="4948375"/>
            <a:ext cx="378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Dynamical Systems Laboratory</a:t>
            </a:r>
            <a:endParaRPr sz="200">
              <a:solidFill>
                <a:srgbClr val="674EA7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924225" y="642950"/>
            <a:ext cx="71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Machine learning to unveil the fluid structure interaction of air-backed impact</a:t>
            </a:r>
            <a:endParaRPr sz="28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47075" y="3606475"/>
            <a:ext cx="590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Carrillo Segura (PhD) | Akhilesh Kapse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18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June 2021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25600" y="1979050"/>
            <a:ext cx="6951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Dynamical Systems Laboratory</a:t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York University Tandon School of Engineering, Brooklyn, 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1195450"/>
            <a:ext cx="91440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300" u="sng"/>
          </a:p>
        </p:txBody>
      </p:sp>
      <p:sp>
        <p:nvSpPr>
          <p:cNvPr id="138" name="Google Shape;138;p22"/>
          <p:cNvSpPr txBox="1"/>
          <p:nvPr/>
        </p:nvSpPr>
        <p:spPr>
          <a:xfrm>
            <a:off x="271250" y="2230200"/>
            <a:ext cx="6017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Future work-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Hyperparameter Tuning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Addition of </a:t>
            </a:r>
            <a:r>
              <a:rPr lang="en" sz="1500"/>
              <a:t>cylindrical experiment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MATLAB Velocity analysis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9250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Experimental Setup </a:t>
            </a:r>
            <a:endParaRPr sz="3022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00" y="1769250"/>
            <a:ext cx="5222050" cy="297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400" y="1304975"/>
            <a:ext cx="3160900" cy="35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751850" y="815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Actual Setup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4550"/>
            <a:ext cx="85206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3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Supervised learning (SL) is the machine learning task of learning a function that maps an input to an output based on example input-output pairs.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supervised learning algorithm analyzes the training data and produces an inferred function, which can be used for mapping new examples.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50" y="1372175"/>
            <a:ext cx="5145901" cy="31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1525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Input-Data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2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High-speed camera in PIV (Particle Image Velocimetry) camera for fluid motion analysis.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recorded by means of a high resolution CCD sensor array.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Getting raw-data as .tif file (converted to .jpg for processing)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50" y="838075"/>
            <a:ext cx="4078550" cy="38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92600"/>
            <a:ext cx="85206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MATLAB (PIV-LAB)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8123" l="0" r="28668" t="22977"/>
          <a:stretch/>
        </p:blipFill>
        <p:spPr>
          <a:xfrm>
            <a:off x="4205625" y="2843650"/>
            <a:ext cx="4373976" cy="201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625" y="761400"/>
            <a:ext cx="4424224" cy="19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60575" y="1110275"/>
            <a:ext cx="36255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 masking of around ~450 PIV images for spherical impactor.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</a:t>
            </a:r>
            <a:r>
              <a:rPr lang="en"/>
              <a:t>coordinates and whole session for further analysis </a:t>
            </a:r>
            <a:r>
              <a:rPr lang="en"/>
              <a:t> in .mat file.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Extracting this file for Binary Mask via Python and Matlab Code.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92600"/>
            <a:ext cx="85206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Fixing-Errors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-29375" y="1000950"/>
            <a:ext cx="30843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Unable to mask </a:t>
            </a:r>
            <a:r>
              <a:rPr b="1" lang="en" sz="1400">
                <a:solidFill>
                  <a:schemeClr val="dk1"/>
                </a:solidFill>
              </a:rPr>
              <a:t>brighten screw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upper edge</a:t>
            </a:r>
            <a:r>
              <a:rPr lang="en" sz="1400">
                <a:solidFill>
                  <a:schemeClr val="dk1"/>
                </a:solidFill>
              </a:rPr>
              <a:t> (Python code).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16298" r="40088" t="0"/>
          <a:stretch/>
        </p:blipFill>
        <p:spPr>
          <a:xfrm>
            <a:off x="109225" y="2064050"/>
            <a:ext cx="2743326" cy="19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13697" r="40581" t="0"/>
          <a:stretch/>
        </p:blipFill>
        <p:spPr>
          <a:xfrm>
            <a:off x="3124850" y="2064075"/>
            <a:ext cx="2743326" cy="1946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251000" y="1017600"/>
            <a:ext cx="2673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2.   </a:t>
            </a:r>
            <a:r>
              <a:rPr lang="en">
                <a:solidFill>
                  <a:schemeClr val="dk1"/>
                </a:solidFill>
              </a:rPr>
              <a:t>Unable to mask </a:t>
            </a:r>
            <a:r>
              <a:rPr b="1" lang="en">
                <a:solidFill>
                  <a:schemeClr val="dk1"/>
                </a:solidFill>
              </a:rPr>
              <a:t>water     surface disturbance </a:t>
            </a:r>
            <a:r>
              <a:rPr lang="en">
                <a:solidFill>
                  <a:schemeClr val="dk1"/>
                </a:solidFill>
              </a:rPr>
              <a:t>(Matlab code).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0" l="17293" r="40863" t="0"/>
          <a:stretch/>
        </p:blipFill>
        <p:spPr>
          <a:xfrm>
            <a:off x="6185800" y="2064075"/>
            <a:ext cx="2854999" cy="19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120675" y="1017600"/>
            <a:ext cx="2855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3.  Final Maks    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 Matrix Multiply + Contour detection)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66450" y="1835350"/>
            <a:ext cx="192600" cy="30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596475" y="1835350"/>
            <a:ext cx="192600" cy="30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09825" y="3296700"/>
            <a:ext cx="192600" cy="30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0392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Baseline- Unet Performance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650" y="1349825"/>
            <a:ext cx="5811902" cy="34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49225" y="1087625"/>
            <a:ext cx="3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47275"/>
            <a:ext cx="85206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Baseline- Unet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125" y="621250"/>
            <a:ext cx="3902800" cy="2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11700" y="147990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Loss for masking= BCE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for evaluation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75" y="2250275"/>
            <a:ext cx="3810425" cy="10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1874" r="0" t="0"/>
          <a:stretch/>
        </p:blipFill>
        <p:spPr>
          <a:xfrm>
            <a:off x="4842125" y="2692300"/>
            <a:ext cx="3756800" cy="2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621100" y="3485950"/>
            <a:ext cx="35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Acc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6057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Baseline- Unet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45" y="915800"/>
            <a:ext cx="5687255" cy="10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350" y="2242025"/>
            <a:ext cx="5687249" cy="10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350" y="3500750"/>
            <a:ext cx="5687249" cy="11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03950" y="1242763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Image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2535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Ground Truth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3872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pp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