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1" r:id="rId6"/>
    <p:sldId id="259" r:id="rId7"/>
    <p:sldId id="260" r:id="rId8"/>
    <p:sldId id="263" r:id="rId9"/>
    <p:sldId id="264" r:id="rId10"/>
    <p:sldId id="265" r:id="rId11"/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6537E-FF80-4403-914E-789AD3D59274}" v="584" dt="2023-08-04T16:12:0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AF0A82E-81F5-4AD3-9D84-FAC7A48A505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327BD79-61F3-47E2-A800-1BA32054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0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B3F6-DEAD-AD28-7BDD-0F07C49AA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A1AF2-B1A9-BD38-558F-EE6479F15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Derrick Adkins</a:t>
            </a:r>
          </a:p>
          <a:p>
            <a:r>
              <a:rPr lang="en-US"/>
              <a:t>Colin Malott</a:t>
            </a:r>
          </a:p>
          <a:p>
            <a:r>
              <a:rPr lang="en-US" dirty="0"/>
              <a:t>Jared Weeks</a:t>
            </a:r>
          </a:p>
        </p:txBody>
      </p:sp>
    </p:spTree>
    <p:extLst>
      <p:ext uri="{BB962C8B-B14F-4D97-AF65-F5344CB8AC3E}">
        <p14:creationId xmlns:p14="http://schemas.microsoft.com/office/powerpoint/2010/main" val="20709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6896-7F17-0A20-FBB2-5158AA7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5E02-7F8A-EDED-273E-005BFB43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745" y="2150620"/>
            <a:ext cx="5171507" cy="44232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communicate with HVAC techs to schedule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registers an account and signs into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HVAC technician installs dampers in the air-ducts and walks user through setup in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is then able to check and update damper statuses.</a:t>
            </a:r>
          </a:p>
        </p:txBody>
      </p:sp>
      <p:pic>
        <p:nvPicPr>
          <p:cNvPr id="10" name="Picture 9" descr="A diagram of a software development process">
            <a:extLst>
              <a:ext uri="{FF2B5EF4-FFF2-40B4-BE49-F238E27FC236}">
                <a16:creationId xmlns:a16="http://schemas.microsoft.com/office/drawing/2014/main" id="{09DD9A49-E135-9737-DFE1-4283ED86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8" y="2150621"/>
            <a:ext cx="5369202" cy="44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D116-AF4F-E6E0-CD41-D0E95681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needs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12205CF0-21B6-F02C-39A8-B88323EE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7"/>
          <a:stretch/>
        </p:blipFill>
        <p:spPr>
          <a:xfrm>
            <a:off x="3498665" y="1959482"/>
            <a:ext cx="8533388" cy="4791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7DD10-558F-9CA4-6C65-D37E04EBE62C}"/>
              </a:ext>
            </a:extLst>
          </p:cNvPr>
          <p:cNvSpPr txBox="1"/>
          <p:nvPr/>
        </p:nvSpPr>
        <p:spPr>
          <a:xfrm>
            <a:off x="489599" y="1608379"/>
            <a:ext cx="3009065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Remote Use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Grouping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Smart-home integration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Schedules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326330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237D-4F30-F69F-ADF9-3A5E6770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solutions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40EBEAD3-2CDB-1944-4710-2E7A63C89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1" b="2013"/>
          <a:stretch/>
        </p:blipFill>
        <p:spPr>
          <a:xfrm>
            <a:off x="7646400" y="172801"/>
            <a:ext cx="4545600" cy="6685200"/>
          </a:xfrm>
          <a:prstGeom prst="rect">
            <a:avLst/>
          </a:prstGeom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DB37A285-B177-FBEB-CA4B-A0B4927A1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" y="1951200"/>
            <a:ext cx="2731725" cy="4856400"/>
          </a:xfrm>
          <a:prstGeom prst="rect">
            <a:avLst/>
          </a:prstGeom>
        </p:spPr>
      </p:pic>
      <p:pic>
        <p:nvPicPr>
          <p:cNvPr id="14" name="Picture 13" descr="A screenshot of a phone">
            <a:extLst>
              <a:ext uri="{FF2B5EF4-FFF2-40B4-BE49-F238E27FC236}">
                <a16:creationId xmlns:a16="http://schemas.microsoft.com/office/drawing/2014/main" id="{7C2BCA73-B1F9-E985-5C5B-F3B3532CC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25" y="1951200"/>
            <a:ext cx="2731725" cy="4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D26-F477-D226-2450-8BDB15F6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candidates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0DC9-05F3-B65F-8C35-1A940EDC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266367"/>
            <a:ext cx="4222830" cy="446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itchFamily="2" charset="2"/>
              <a:buChar char="•"/>
            </a:pPr>
            <a:r>
              <a:rPr lang="en-US" sz="2800" b="1" dirty="0"/>
              <a:t>Streamlined the Design Solutions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800" b="1" dirty="0"/>
              <a:t>Enhanced visual cues and design elements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800" b="1" dirty="0"/>
              <a:t>Layout and Functionality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800" b="1" dirty="0"/>
              <a:t>Needs and Expectations</a:t>
            </a:r>
          </a:p>
          <a:p>
            <a:pPr marL="285750" indent="-285750">
              <a:buFont typeface="Arial" pitchFamily="2" charset="2"/>
              <a:buChar char="•"/>
            </a:pPr>
            <a:endParaRPr lang="en-US" sz="2400" b="1" dirty="0"/>
          </a:p>
          <a:p>
            <a:pPr marL="285750" indent="-285750">
              <a:buFont typeface="Arial" pitchFamily="2" charset="2"/>
              <a:buChar char="•"/>
            </a:pPr>
            <a:endParaRPr lang="en-US" sz="2400" b="1" dirty="0"/>
          </a:p>
        </p:txBody>
      </p:sp>
      <p:pic>
        <p:nvPicPr>
          <p:cNvPr id="9" name="Picture 9" descr="Screenshots of a screenshot of a computer">
            <a:extLst>
              <a:ext uri="{FF2B5EF4-FFF2-40B4-BE49-F238E27FC236}">
                <a16:creationId xmlns:a16="http://schemas.microsoft.com/office/drawing/2014/main" id="{D95BF056-985A-6F1E-38AF-65E87034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" y="2059120"/>
            <a:ext cx="7374576" cy="46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3C0B-9C6D-D200-FB93-6CF5424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12DF-9817-DCF4-C4B1-817159FC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7155" y="1932907"/>
            <a:ext cx="3744685" cy="4844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itchFamily="2" charset="2"/>
              <a:buChar char="•"/>
            </a:pPr>
            <a:r>
              <a:rPr lang="en-US" sz="2400" b="1" dirty="0"/>
              <a:t>Objective: Overall experience with the app</a:t>
            </a:r>
          </a:p>
          <a:p>
            <a:pPr marL="285750" indent="-285750">
              <a:buFont typeface="Arial" pitchFamily="2" charset="2"/>
              <a:buChar char="•"/>
            </a:pPr>
            <a:endParaRPr lang="en-US" sz="2400" b="1" dirty="0"/>
          </a:p>
          <a:p>
            <a:pPr marL="285750" indent="-285750">
              <a:buFont typeface="Arial" pitchFamily="2" charset="2"/>
              <a:buChar char="•"/>
            </a:pPr>
            <a:r>
              <a:rPr lang="en-US" sz="2400" b="1" dirty="0"/>
              <a:t>Quantitative Data: How each user follows the steps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400" b="1" dirty="0"/>
              <a:t>Qualitative Data: Feedback about the accessibility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400" b="1" dirty="0"/>
              <a:t>Reworks: Sign-In and Interface Design</a:t>
            </a:r>
          </a:p>
        </p:txBody>
      </p:sp>
      <p:pic>
        <p:nvPicPr>
          <p:cNvPr id="5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D5B989C8-C66B-9EFA-5401-B4F25309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9" y="3482511"/>
            <a:ext cx="5900056" cy="3223078"/>
          </a:xfrm>
          <a:prstGeom prst="rect">
            <a:avLst/>
          </a:prstGeom>
        </p:spPr>
      </p:pic>
      <p:pic>
        <p:nvPicPr>
          <p:cNvPr id="6" name="Picture 6" descr="A blue table with black text&#10;&#10;Description automatically generated">
            <a:extLst>
              <a:ext uri="{FF2B5EF4-FFF2-40B4-BE49-F238E27FC236}">
                <a16:creationId xmlns:a16="http://schemas.microsoft.com/office/drawing/2014/main" id="{D549D650-C417-BD37-4319-40AF2357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1" y="2178964"/>
            <a:ext cx="7691252" cy="807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2E10A-BEC9-DC32-E5DF-8AE366AF40C9}"/>
              </a:ext>
            </a:extLst>
          </p:cNvPr>
          <p:cNvSpPr txBox="1"/>
          <p:nvPr/>
        </p:nvSpPr>
        <p:spPr>
          <a:xfrm>
            <a:off x="3216234" y="1791195"/>
            <a:ext cx="2018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Quantitative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BF55D-548C-E843-BE54-E541E1156BEF}"/>
              </a:ext>
            </a:extLst>
          </p:cNvPr>
          <p:cNvSpPr txBox="1"/>
          <p:nvPr/>
        </p:nvSpPr>
        <p:spPr>
          <a:xfrm>
            <a:off x="3245921" y="3067792"/>
            <a:ext cx="206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39081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2418-507B-54FF-A514-F3C5FD13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What was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D98F-95D2-4F13-2EAD-B2F6F792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75" y="2011680"/>
            <a:ext cx="7164185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2" charset="2"/>
              <a:buChar char="•"/>
            </a:pPr>
            <a:r>
              <a:rPr lang="en-US" b="1" dirty="0"/>
              <a:t>After applying the Lifecycle, we now understand the importance of the Human Control Interaction of User Experience</a:t>
            </a:r>
            <a:endParaRPr lang="en-US" dirty="0"/>
          </a:p>
          <a:p>
            <a:pPr>
              <a:buFont typeface="Arial" pitchFamily="2" charset="2"/>
              <a:buChar char="•"/>
            </a:pPr>
            <a:endParaRPr lang="en-US" b="1" dirty="0"/>
          </a:p>
          <a:p>
            <a:pPr>
              <a:buFont typeface="Arial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While the Prototype phase gave us a sense of real-world interaction, it was the Evaluation phase that made our app more of a reality.  </a:t>
            </a:r>
          </a:p>
          <a:p>
            <a:pPr>
              <a:buFont typeface="Arial" pitchFamily="2" charset="2"/>
              <a:buChar char="•"/>
            </a:pPr>
            <a:endParaRPr lang="en-US" b="1" dirty="0">
              <a:ea typeface="+mn-lt"/>
              <a:cs typeface="+mn-lt"/>
            </a:endParaRPr>
          </a:p>
          <a:p>
            <a:pPr>
              <a:buFont typeface="Arial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Moving forward with the app</a:t>
            </a: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A62C97E9-390E-A50B-25EF-7A5FBC7B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5" r="5971" b="-10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BA19B-35BF-CAEB-A4ED-377EB28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during the UX Life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90CEA-6C0B-614A-2435-C71D4FC1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changes through most of the life cycle</a:t>
            </a:r>
          </a:p>
          <a:p>
            <a:r>
              <a:rPr lang="en-US" dirty="0"/>
              <a:t>Most changes occurred after the Evaluation stage</a:t>
            </a:r>
          </a:p>
          <a:p>
            <a:r>
              <a:rPr lang="en-US" dirty="0"/>
              <a:t>Feedback helped us fine-tune design to customer’s needs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9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F7DB-76DA-88A3-C5F2-3093FBE4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Learnings about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674-C147-7224-840C-1D02D1E4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had varying levels of understanding</a:t>
            </a:r>
          </a:p>
          <a:p>
            <a:r>
              <a:rPr lang="en-US" dirty="0"/>
              <a:t>Onboarding is an important feature to nail down</a:t>
            </a:r>
          </a:p>
          <a:p>
            <a:r>
              <a:rPr lang="en-US" dirty="0"/>
              <a:t>Accessibility is key</a:t>
            </a:r>
          </a:p>
          <a:p>
            <a:r>
              <a:rPr lang="en-US" dirty="0"/>
              <a:t>Testing is </a:t>
            </a:r>
            <a:r>
              <a:rPr lang="en-US"/>
              <a:t>a must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1e7fa5-eb31-42a0-bfab-54022c01a72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9D2DBBFEF8044AC24BAC5024B2592" ma:contentTypeVersion="9" ma:contentTypeDescription="Create a new document." ma:contentTypeScope="" ma:versionID="66cccfaacc651cab29961a34c7e31d27">
  <xsd:schema xmlns:xsd="http://www.w3.org/2001/XMLSchema" xmlns:xs="http://www.w3.org/2001/XMLSchema" xmlns:p="http://schemas.microsoft.com/office/2006/metadata/properties" xmlns:ns2="f81e7fa5-eb31-42a0-bfab-54022c01a72d" targetNamespace="http://schemas.microsoft.com/office/2006/metadata/properties" ma:root="true" ma:fieldsID="8a25c55858a2a98daab0d7548b500fae" ns2:_="">
    <xsd:import namespace="f81e7fa5-eb31-42a0-bfab-54022c01a7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e7fa5-eb31-42a0-bfab-54022c01a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e7ed257-b896-4b55-84f7-2c4d79b9c3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BC3EF2-DF71-45BC-A81C-76BDC45F6E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02AD0-0D4A-473D-8FB0-39B6A05BF340}">
  <ds:schemaRefs>
    <ds:schemaRef ds:uri="http://schemas.microsoft.com/office/2006/metadata/properties"/>
    <ds:schemaRef ds:uri="http://schemas.microsoft.com/office/infopath/2007/PartnerControls"/>
    <ds:schemaRef ds:uri="f81e7fa5-eb31-42a0-bfab-54022c01a72d"/>
  </ds:schemaRefs>
</ds:datastoreItem>
</file>

<file path=customXml/itemProps3.xml><?xml version="1.0" encoding="utf-8"?>
<ds:datastoreItem xmlns:ds="http://schemas.openxmlformats.org/officeDocument/2006/customXml" ds:itemID="{EF7BEF5C-9665-4067-92E8-253E992BF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1e7fa5-eb31-42a0-bfab-54022c01a7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214</TotalTime>
  <Words>224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iFlow</vt:lpstr>
      <vt:lpstr>First vision</vt:lpstr>
      <vt:lpstr>Understanding needs</vt:lpstr>
      <vt:lpstr>Design solutions</vt:lpstr>
      <vt:lpstr>Prototype candidates</vt:lpstr>
      <vt:lpstr>Evaluate ux</vt:lpstr>
      <vt:lpstr>What was learned</vt:lpstr>
      <vt:lpstr>Changes during the UX Life Cycle</vt:lpstr>
      <vt:lpstr>Personal Learnings about 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during the UX Life Cycle</dc:title>
  <dc:creator>Jared Weeks</dc:creator>
  <cp:lastModifiedBy>Adkins, Derrick (adkinsdk)</cp:lastModifiedBy>
  <cp:revision>133</cp:revision>
  <dcterms:created xsi:type="dcterms:W3CDTF">2023-08-01T21:10:02Z</dcterms:created>
  <dcterms:modified xsi:type="dcterms:W3CDTF">2023-08-04T18:17:18Z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0x0101009ED9D2DBBFEF8044AC24BAC5024B2592</vt:lpwstr>
  </property>
  <property fmtid="{D5CDD505-2E9C-101B-9397-08002B2CF9AE}" pid="3" name="MediaServiceImageTags">
    <vt:lpwstr/>
  </property>
</Properties>
</file>