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8140c04c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8140c04c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8140c04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8140c04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140c04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140c04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80c1c7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880c1c7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~3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bd2bf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bd2bf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86a1afc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86a1afc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6a1afc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6a1afc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140c04c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140c04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Examining the average age of students on this course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Bayesian updating approach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of the statistical model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Bayesian updating </a:t>
            </a:r>
            <a:r>
              <a:rPr b="1" lang="en-GB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the application of Bayes’ Theorem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75" y="2210550"/>
            <a:ext cx="5148850" cy="13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56600" y="3510775"/>
            <a:ext cx="12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Posterior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47850" y="3510775"/>
            <a:ext cx="696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Prior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4850" y="18049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/>
              <a:t>ypothesis of interest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Hypothesis: t</a:t>
            </a:r>
            <a:r>
              <a:rPr lang="en-GB"/>
              <a:t>he average age of the students in this course is 264 months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05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your age to reach a decision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use three methods: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Bayesian updating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Fixed 0.05 level at each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O’Brien &amp; Fleming stopping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24675" y="3269925"/>
            <a:ext cx="7432500" cy="1299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your age in months and report it back to us when asked!</a:t>
            </a:r>
            <a:endParaRPr sz="2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050" y="833975"/>
            <a:ext cx="2032650" cy="2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85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lang="en-GB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the size of Bayes factor.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lang="en-GB" sz="2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Decide on the size of an initial batch of individuals.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lang="en-GB" sz="2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Decide on the maximum number of individuals that can be obtained.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marginal alpha: Inflated overall alpha?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familywise error rate (FWE) is the probability of a coming to at least one false conclusion in a series of hypothesis tests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23" y="2851336"/>
            <a:ext cx="1075575" cy="5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493" y="2851325"/>
            <a:ext cx="1901084" cy="5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150" y="1679650"/>
            <a:ext cx="3319601" cy="277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methods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65025"/>
            <a:ext cx="37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U</a:t>
            </a:r>
            <a:r>
              <a:rPr i="1" lang="en-GB"/>
              <a:t>pdating using the p-value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evidence provided to evaluate the strength of the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Choice of alpha at each analysis has a large influence on the decision to continue or stop at each timepoint.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Inflated familywise error rate</a:t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>
            <a:off x="4567500" y="1254925"/>
            <a:ext cx="9000" cy="352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953600" y="1365025"/>
            <a:ext cx="37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Updating using the Bayes factor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Evidence provided at each analysis both for the null and alternative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Method easily extends to more hypotheses (&gt;264 months, for instance)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Harder to make a clear stopping decision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Conclusion</a:t>
            </a:r>
            <a:endParaRPr sz="72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302193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Or is it?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attempt at proving this equality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50" y="1677350"/>
            <a:ext cx="6741301" cy="17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