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402699-62C5-4EEB-BB29-48F43AD509B0}">
          <p14:sldIdLst>
            <p14:sldId id="256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70866-5B30-4366-B543-365129DBF0D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A22F3-DBD1-4883-88E8-B6F1F6173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A22F3-DBD1-4883-88E8-B6F1F617340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7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611C2-85DA-4A27-C272-71433974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3680" y="2600960"/>
            <a:ext cx="6654800" cy="1207496"/>
          </a:xfrm>
        </p:spPr>
        <p:txBody>
          <a:bodyPr>
            <a:normAutofit fontScale="90000"/>
          </a:bodyPr>
          <a:lstStyle/>
          <a:p>
            <a:r>
              <a:rPr lang="en-US" dirty="0"/>
              <a:t>S . </a:t>
            </a:r>
            <a:r>
              <a:rPr lang="en-US" dirty="0" err="1"/>
              <a:t>Adlin</a:t>
            </a:r>
            <a:r>
              <a:rPr lang="en-US" dirty="0"/>
              <a:t>  </a:t>
            </a:r>
            <a:r>
              <a:rPr lang="en-US" dirty="0" err="1"/>
              <a:t>saro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8F21C5-733C-9056-D7A5-6DDC84665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0" y="3869634"/>
            <a:ext cx="7264400" cy="12074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REG  NO  : 962821104004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DEPARTMENT : COMPUTER SCIENCE  AND  ENGINEERING </a:t>
            </a:r>
          </a:p>
          <a:p>
            <a:r>
              <a:rPr lang="en-US" sz="2600" dirty="0">
                <a:solidFill>
                  <a:schemeClr val="tx1"/>
                </a:solidFill>
                <a:latin typeface="Adobe Garamond Pro Bold" panose="02020702060506020403" pitchFamily="18" charset="0"/>
              </a:rPr>
              <a:t>FINAL PROJECT </a:t>
            </a:r>
          </a:p>
        </p:txBody>
      </p:sp>
    </p:spTree>
    <p:extLst>
      <p:ext uri="{BB962C8B-B14F-4D97-AF65-F5344CB8AC3E}">
        <p14:creationId xmlns:p14="http://schemas.microsoft.com/office/powerpoint/2010/main" val="396491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BE23-A896-F6FF-35AD-59CD0F14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05DD3-3F82-FF83-5A11-57B969258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760" t="20668" r="38645" b="47169"/>
          <a:stretch/>
        </p:blipFill>
        <p:spPr>
          <a:xfrm>
            <a:off x="1666240" y="2306320"/>
            <a:ext cx="2905760" cy="32207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BFD15-421D-AC1B-62C5-64D5A9D6D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95" t="61479" r="36450" b="13228"/>
          <a:stretch/>
        </p:blipFill>
        <p:spPr>
          <a:xfrm>
            <a:off x="5781040" y="2306320"/>
            <a:ext cx="2641600" cy="32207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535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05EB-7F7E-C348-1D6B-7324B366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304A-DD46-EC60-8262-69DEEA1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conclusion , our generative AI network for image synthesis offers a powerful solution for generating realistic and diverse images across various domains.</a:t>
            </a:r>
          </a:p>
          <a:p>
            <a:r>
              <a:rPr lang="en-US" dirty="0">
                <a:solidFill>
                  <a:schemeClr val="tx1"/>
                </a:solidFill>
              </a:rPr>
              <a:t>By providing a user-friendly interface and advanced customization options , we empower users to unleash their creativity and explore new possibilities in image generation.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3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AAD7-E2A7-2E1A-4B7B-4357B79C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 TITLE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7E4A-4209-62B2-0B2D-025EF87E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dirty="0">
                <a:solidFill>
                  <a:srgbClr val="002060"/>
                </a:solidFill>
                <a:latin typeface="Adobe Garamond Pro Bold" panose="02020702060506020403" pitchFamily="18" charset="0"/>
              </a:rPr>
              <a:t>GENERATIVE   AI  NETWORK FOR  IMAGE  SYNTHESIS</a:t>
            </a:r>
            <a:endParaRPr lang="en-IN" sz="4000" dirty="0">
              <a:solidFill>
                <a:srgbClr val="002060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B78E-A626-E46C-DCAF-210165C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8E3-4918-62E0-2BF0-A72EA230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 Statement </a:t>
            </a:r>
          </a:p>
          <a:p>
            <a:r>
              <a:rPr lang="en-IN" dirty="0">
                <a:solidFill>
                  <a:schemeClr val="tx1"/>
                </a:solidFill>
              </a:rPr>
              <a:t>Project  Overview</a:t>
            </a:r>
          </a:p>
          <a:p>
            <a:r>
              <a:rPr lang="en-IN" dirty="0">
                <a:solidFill>
                  <a:schemeClr val="tx1"/>
                </a:solidFill>
              </a:rPr>
              <a:t>End  Users</a:t>
            </a:r>
          </a:p>
          <a:p>
            <a:r>
              <a:rPr lang="en-IN" dirty="0">
                <a:solidFill>
                  <a:schemeClr val="tx1"/>
                </a:solidFill>
              </a:rPr>
              <a:t>Our  Solution  and  its Value Proposition</a:t>
            </a:r>
          </a:p>
          <a:p>
            <a:r>
              <a:rPr lang="en-IN" dirty="0">
                <a:solidFill>
                  <a:schemeClr val="tx1"/>
                </a:solidFill>
              </a:rPr>
              <a:t>The Wow in Our Solution</a:t>
            </a:r>
          </a:p>
          <a:p>
            <a:r>
              <a:rPr lang="en-IN" dirty="0">
                <a:solidFill>
                  <a:schemeClr val="tx1"/>
                </a:solidFill>
              </a:rPr>
              <a:t>Modelling  Approach</a:t>
            </a:r>
          </a:p>
          <a:p>
            <a:r>
              <a:rPr lang="en-IN" dirty="0">
                <a:solidFill>
                  <a:schemeClr val="tx1"/>
                </a:solidFill>
              </a:rPr>
              <a:t>Results  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2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23B5-EA38-1925-DFDD-EBD831BB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3DEB1C-0198-AA21-9B11-552B7354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industries require large datasets of images for  various  purposes , such as training machine learning models , generative creative content , or enhancing visual effects in entertainment.</a:t>
            </a:r>
          </a:p>
          <a:p>
            <a:r>
              <a:rPr lang="en-US" dirty="0">
                <a:solidFill>
                  <a:schemeClr val="tx1"/>
                </a:solidFill>
              </a:rPr>
              <a:t>However , obtaining  such datasets can be time-consuming ,expensive , or even impossible due to privacy concerns.</a:t>
            </a:r>
          </a:p>
          <a:p>
            <a:r>
              <a:rPr lang="en-US" dirty="0">
                <a:solidFill>
                  <a:schemeClr val="tx1"/>
                </a:solidFill>
              </a:rPr>
              <a:t>Therefore , there is a need for a solution that can generate synthetic images with high fidelity and diversity to address these limitations.</a:t>
            </a:r>
          </a:p>
          <a:p>
            <a:pPr marL="4572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BB97-CF20-C99A-3558-75CB050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6904-4970-5C09-0C24-BF51BEB1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project aims to develop a Generative Adversarial Network (GAN) in python to generate  realistic images resembling a given dataset.</a:t>
            </a:r>
          </a:p>
          <a:p>
            <a:r>
              <a:rPr lang="en-US" dirty="0">
                <a:solidFill>
                  <a:schemeClr val="tx1"/>
                </a:solidFill>
              </a:rPr>
              <a:t>The GAN will consist of a generator and a discriminator trained </a:t>
            </a:r>
            <a:r>
              <a:rPr lang="en-US" dirty="0" err="1">
                <a:solidFill>
                  <a:schemeClr val="tx1"/>
                </a:solidFill>
              </a:rPr>
              <a:t>adversarially</a:t>
            </a:r>
            <a:r>
              <a:rPr lang="en-US" dirty="0">
                <a:solidFill>
                  <a:schemeClr val="tx1"/>
                </a:solidFill>
              </a:rPr>
              <a:t> ,with the generator learning to produce increasingly convincing images and the discriminator learning to differentiate between real and generated images.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B49-53EF-F9D3-9A55-83726B0F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AA9A-9A28-219A-4AA8-7454E847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03120"/>
            <a:ext cx="9872871" cy="39928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Researchers  and  developers</a:t>
            </a:r>
          </a:p>
          <a:p>
            <a:r>
              <a:rPr lang="en-US" dirty="0">
                <a:solidFill>
                  <a:schemeClr val="tx1"/>
                </a:solidFill>
              </a:rPr>
              <a:t>Artists  and  designers</a:t>
            </a:r>
          </a:p>
          <a:p>
            <a:r>
              <a:rPr lang="en-US" dirty="0">
                <a:solidFill>
                  <a:schemeClr val="tx1"/>
                </a:solidFill>
              </a:rPr>
              <a:t>Entertainment  Industry  Professionals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5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15A2-851B-66A1-44E6-5D29015E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2871" cy="1356360"/>
          </a:xfrm>
        </p:spPr>
        <p:txBody>
          <a:bodyPr/>
          <a:lstStyle/>
          <a:p>
            <a:r>
              <a:rPr lang="en-US" dirty="0"/>
              <a:t>OUR  SOLUTION  AND  ITS 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B0A4-F473-96D5-DADC-4EDB3876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Our solution offers a powerful tool for generating synthetic images with high fidelity and diversity , alleviating the need for large , expensive datasets. </a:t>
            </a:r>
          </a:p>
          <a:p>
            <a:r>
              <a:rPr lang="en-US" dirty="0">
                <a:solidFill>
                  <a:schemeClr val="tx1"/>
                </a:solidFill>
              </a:rPr>
              <a:t>By leveraging advanced deep learning techniques , our Generative AI Network empowers users to create realistic images efficiently and affordably , unlocking new possibilities for AI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5428-7A30-C7AF-DE55-A02BC6C7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WOW  IN  OUR  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CAF5-8C35-442E-3DB4-7D4FD4EE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standout feature of our solution lies in its ability to produce images that not only exhibit high visual quality but also maintain diversity and realism across different domains.</a:t>
            </a:r>
          </a:p>
          <a:p>
            <a:r>
              <a:rPr lang="en-US" dirty="0">
                <a:solidFill>
                  <a:schemeClr val="tx1"/>
                </a:solidFill>
              </a:rPr>
              <a:t>Additionally , our solution provides an intuitive interface and customizable parameters , ensuring accessibility for users of all levels.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23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4D1F-7840-A989-766D-B8C0E80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  APPROACH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575A-FE02-2238-DEF7-8389CA88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implement a state-of-the-art  GAN architecture , possibly incorporating techniques such as Wasserstein GAN(WGAN) or Progressive Growing GAN(PGGAN) to improve stability and image quality.</a:t>
            </a:r>
          </a:p>
          <a:p>
            <a:r>
              <a:rPr lang="en-US" dirty="0">
                <a:solidFill>
                  <a:schemeClr val="tx1"/>
                </a:solidFill>
              </a:rPr>
              <a:t>The model will be trained on large-scale image datasets , such as </a:t>
            </a:r>
            <a:r>
              <a:rPr lang="en-US" dirty="0" err="1">
                <a:solidFill>
                  <a:schemeClr val="tx1"/>
                </a:solidFill>
              </a:rPr>
              <a:t>CelebA</a:t>
            </a:r>
            <a:r>
              <a:rPr lang="en-US" dirty="0">
                <a:solidFill>
                  <a:schemeClr val="tx1"/>
                </a:solidFill>
              </a:rPr>
              <a:t>  or CIFAR-10,to capture diverse visual characteristics.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454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171</TotalTime>
  <Words>411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 Bold</vt:lpstr>
      <vt:lpstr>Arial</vt:lpstr>
      <vt:lpstr>Calibri</vt:lpstr>
      <vt:lpstr>Corbel</vt:lpstr>
      <vt:lpstr>Basis</vt:lpstr>
      <vt:lpstr>S . Adlin  saro</vt:lpstr>
      <vt:lpstr>PROJECT   TITLE </vt:lpstr>
      <vt:lpstr>AGENDA</vt:lpstr>
      <vt:lpstr>PROBLEM  STATEMENT</vt:lpstr>
      <vt:lpstr>PROJECT   OVERVIEW</vt:lpstr>
      <vt:lpstr>END  USERS</vt:lpstr>
      <vt:lpstr>OUR  SOLUTION  AND  ITS  VALUE PROPOSITION</vt:lpstr>
      <vt:lpstr>THE  WOW  IN  OUR  SOLUTION </vt:lpstr>
      <vt:lpstr>MODELLING   APPROACH 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. Adlin  saro</dc:title>
  <dc:creator>ADMIN</dc:creator>
  <cp:lastModifiedBy>ADMIN</cp:lastModifiedBy>
  <cp:revision>2</cp:revision>
  <dcterms:created xsi:type="dcterms:W3CDTF">2024-04-05T04:45:44Z</dcterms:created>
  <dcterms:modified xsi:type="dcterms:W3CDTF">2024-04-05T07:36:57Z</dcterms:modified>
</cp:coreProperties>
</file>