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87" r:id="rId4"/>
    <p:sldId id="289" r:id="rId5"/>
    <p:sldId id="290" r:id="rId6"/>
    <p:sldId id="267" r:id="rId7"/>
    <p:sldId id="274" r:id="rId8"/>
    <p:sldId id="275" r:id="rId9"/>
    <p:sldId id="276" r:id="rId10"/>
    <p:sldId id="283" r:id="rId11"/>
    <p:sldId id="277" r:id="rId12"/>
    <p:sldId id="278" r:id="rId13"/>
    <p:sldId id="285" r:id="rId14"/>
    <p:sldId id="279" r:id="rId15"/>
    <p:sldId id="284" r:id="rId16"/>
    <p:sldId id="280" r:id="rId17"/>
    <p:sldId id="286" r:id="rId18"/>
    <p:sldId id="281" r:id="rId19"/>
    <p:sldId id="282" r:id="rId20"/>
    <p:sldId id="29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CDA4"/>
    <a:srgbClr val="0F3D3E"/>
    <a:srgbClr val="4472C4"/>
    <a:srgbClr val="9EB5C6"/>
    <a:srgbClr val="354259"/>
    <a:srgbClr val="F0F0F0"/>
    <a:srgbClr val="F2EBE9"/>
    <a:srgbClr val="1404AC"/>
    <a:srgbClr val="E2DC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15FB12-80DD-4CC7-A419-E8FD9FB18884}" v="340" dt="2023-02-25T17:18:38.6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75" autoAdjust="0"/>
  </p:normalViewPr>
  <p:slideViewPr>
    <p:cSldViewPr snapToGrid="0">
      <p:cViewPr varScale="1">
        <p:scale>
          <a:sx n="76" d="100"/>
          <a:sy n="76" d="100"/>
        </p:scale>
        <p:origin x="869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nce Joel" userId="a1a8fe1e88d5917a" providerId="LiveId" clId="{0515FB12-80DD-4CC7-A419-E8FD9FB18884}"/>
    <pc:docChg chg="undo custSel addSld delSld modSld sldOrd">
      <pc:chgData name="Prince Joel" userId="a1a8fe1e88d5917a" providerId="LiveId" clId="{0515FB12-80DD-4CC7-A419-E8FD9FB18884}" dt="2023-02-25T17:19:11.396" v="4843" actId="115"/>
      <pc:docMkLst>
        <pc:docMk/>
      </pc:docMkLst>
      <pc:sldChg chg="addSp delSp modSp mod setBg">
        <pc:chgData name="Prince Joel" userId="a1a8fe1e88d5917a" providerId="LiveId" clId="{0515FB12-80DD-4CC7-A419-E8FD9FB18884}" dt="2023-02-22T00:11:29.455" v="1549" actId="478"/>
        <pc:sldMkLst>
          <pc:docMk/>
          <pc:sldMk cId="2546605179" sldId="256"/>
        </pc:sldMkLst>
        <pc:spChg chg="del">
          <ac:chgData name="Prince Joel" userId="a1a8fe1e88d5917a" providerId="LiveId" clId="{0515FB12-80DD-4CC7-A419-E8FD9FB18884}" dt="2023-02-22T00:08:58.735" v="1500" actId="478"/>
          <ac:spMkLst>
            <pc:docMk/>
            <pc:sldMk cId="2546605179" sldId="256"/>
            <ac:spMk id="4" creationId="{E0DF125C-C7D4-64EC-4437-382E744B0479}"/>
          </ac:spMkLst>
        </pc:spChg>
        <pc:picChg chg="add del mod">
          <ac:chgData name="Prince Joel" userId="a1a8fe1e88d5917a" providerId="LiveId" clId="{0515FB12-80DD-4CC7-A419-E8FD9FB18884}" dt="2023-02-22T00:11:29.455" v="1549" actId="478"/>
          <ac:picMkLst>
            <pc:docMk/>
            <pc:sldMk cId="2546605179" sldId="256"/>
            <ac:picMk id="3" creationId="{D9C89D7D-10C4-DE30-9D40-AFC341E7203A}"/>
          </ac:picMkLst>
        </pc:picChg>
        <pc:picChg chg="add del mod">
          <ac:chgData name="Prince Joel" userId="a1a8fe1e88d5917a" providerId="LiveId" clId="{0515FB12-80DD-4CC7-A419-E8FD9FB18884}" dt="2023-02-20T22:14:27.440" v="4" actId="478"/>
          <ac:picMkLst>
            <pc:docMk/>
            <pc:sldMk cId="2546605179" sldId="256"/>
            <ac:picMk id="6" creationId="{5ABADE06-1367-6B65-C89F-F9023D9CB6F6}"/>
          </ac:picMkLst>
        </pc:picChg>
        <pc:picChg chg="add del mod">
          <ac:chgData name="Prince Joel" userId="a1a8fe1e88d5917a" providerId="LiveId" clId="{0515FB12-80DD-4CC7-A419-E8FD9FB18884}" dt="2023-02-20T23:46:24.641" v="653" actId="478"/>
          <ac:picMkLst>
            <pc:docMk/>
            <pc:sldMk cId="2546605179" sldId="256"/>
            <ac:picMk id="8" creationId="{ADE15D0E-1E4F-24EB-FC60-336F29A88682}"/>
          </ac:picMkLst>
        </pc:picChg>
      </pc:sldChg>
      <pc:sldChg chg="delSp del mod ord">
        <pc:chgData name="Prince Joel" userId="a1a8fe1e88d5917a" providerId="LiveId" clId="{0515FB12-80DD-4CC7-A419-E8FD9FB18884}" dt="2023-02-22T05:33:08.345" v="2360" actId="47"/>
        <pc:sldMkLst>
          <pc:docMk/>
          <pc:sldMk cId="100878841" sldId="257"/>
        </pc:sldMkLst>
        <pc:spChg chg="del">
          <ac:chgData name="Prince Joel" userId="a1a8fe1e88d5917a" providerId="LiveId" clId="{0515FB12-80DD-4CC7-A419-E8FD9FB18884}" dt="2023-02-20T23:47:56.930" v="666" actId="478"/>
          <ac:spMkLst>
            <pc:docMk/>
            <pc:sldMk cId="100878841" sldId="257"/>
            <ac:spMk id="4" creationId="{8F1D21EF-62D8-7510-D862-3D15130000D6}"/>
          </ac:spMkLst>
        </pc:spChg>
      </pc:sldChg>
      <pc:sldChg chg="addSp delSp modSp mod modClrScheme chgLayout">
        <pc:chgData name="Prince Joel" userId="a1a8fe1e88d5917a" providerId="LiveId" clId="{0515FB12-80DD-4CC7-A419-E8FD9FB18884}" dt="2023-02-21T02:34:37.114" v="1312" actId="21"/>
        <pc:sldMkLst>
          <pc:docMk/>
          <pc:sldMk cId="3046659931" sldId="258"/>
        </pc:sldMkLst>
        <pc:spChg chg="del">
          <ac:chgData name="Prince Joel" userId="a1a8fe1e88d5917a" providerId="LiveId" clId="{0515FB12-80DD-4CC7-A419-E8FD9FB18884}" dt="2023-02-20T23:47:20.149" v="665" actId="700"/>
          <ac:spMkLst>
            <pc:docMk/>
            <pc:sldMk cId="3046659931" sldId="258"/>
            <ac:spMk id="4" creationId="{509FE9EC-B7EA-628A-D94F-F4BBD656518C}"/>
          </ac:spMkLst>
        </pc:spChg>
        <pc:picChg chg="add del mod">
          <ac:chgData name="Prince Joel" userId="a1a8fe1e88d5917a" providerId="LiveId" clId="{0515FB12-80DD-4CC7-A419-E8FD9FB18884}" dt="2023-02-21T02:34:37.114" v="1312" actId="21"/>
          <ac:picMkLst>
            <pc:docMk/>
            <pc:sldMk cId="3046659931" sldId="258"/>
            <ac:picMk id="2" creationId="{70C96D24-1439-8EEF-BFA4-5B660EF46671}"/>
          </ac:picMkLst>
        </pc:picChg>
      </pc:sldChg>
      <pc:sldChg chg="delSp mod modClrScheme chgLayout">
        <pc:chgData name="Prince Joel" userId="a1a8fe1e88d5917a" providerId="LiveId" clId="{0515FB12-80DD-4CC7-A419-E8FD9FB18884}" dt="2023-02-20T23:47:20.149" v="665" actId="700"/>
        <pc:sldMkLst>
          <pc:docMk/>
          <pc:sldMk cId="76478209" sldId="259"/>
        </pc:sldMkLst>
        <pc:spChg chg="del">
          <ac:chgData name="Prince Joel" userId="a1a8fe1e88d5917a" providerId="LiveId" clId="{0515FB12-80DD-4CC7-A419-E8FD9FB18884}" dt="2023-02-20T23:47:20.149" v="665" actId="700"/>
          <ac:spMkLst>
            <pc:docMk/>
            <pc:sldMk cId="76478209" sldId="259"/>
            <ac:spMk id="4" creationId="{6152DB2B-A571-5127-D1FE-5611C285EC55}"/>
          </ac:spMkLst>
        </pc:spChg>
      </pc:sldChg>
      <pc:sldChg chg="addSp delSp modSp new mod ord">
        <pc:chgData name="Prince Joel" userId="a1a8fe1e88d5917a" providerId="LiveId" clId="{0515FB12-80DD-4CC7-A419-E8FD9FB18884}" dt="2023-02-22T05:31:52.957" v="2349" actId="1076"/>
        <pc:sldMkLst>
          <pc:docMk/>
          <pc:sldMk cId="2092554062" sldId="260"/>
        </pc:sldMkLst>
        <pc:spChg chg="del">
          <ac:chgData name="Prince Joel" userId="a1a8fe1e88d5917a" providerId="LiveId" clId="{0515FB12-80DD-4CC7-A419-E8FD9FB18884}" dt="2023-02-20T23:08:51.909" v="455" actId="478"/>
          <ac:spMkLst>
            <pc:docMk/>
            <pc:sldMk cId="2092554062" sldId="260"/>
            <ac:spMk id="2" creationId="{8998B59F-3CBC-2EDF-FD3C-9FEDA55A6932}"/>
          </ac:spMkLst>
        </pc:spChg>
        <pc:spChg chg="add del mod">
          <ac:chgData name="Prince Joel" userId="a1a8fe1e88d5917a" providerId="LiveId" clId="{0515FB12-80DD-4CC7-A419-E8FD9FB18884}" dt="2023-02-22T04:08:51.482" v="1607" actId="21"/>
          <ac:spMkLst>
            <pc:docMk/>
            <pc:sldMk cId="2092554062" sldId="260"/>
            <ac:spMk id="10" creationId="{A5AF6F2D-9AFD-51B3-FFC9-21DB394B7E3A}"/>
          </ac:spMkLst>
        </pc:spChg>
        <pc:picChg chg="add mod">
          <ac:chgData name="Prince Joel" userId="a1a8fe1e88d5917a" providerId="LiveId" clId="{0515FB12-80DD-4CC7-A419-E8FD9FB18884}" dt="2023-02-22T04:54:37.113" v="1769" actId="1076"/>
          <ac:picMkLst>
            <pc:docMk/>
            <pc:sldMk cId="2092554062" sldId="260"/>
            <ac:picMk id="2" creationId="{39FB4903-5850-2B0E-9129-C5683CE83A6A}"/>
          </ac:picMkLst>
        </pc:picChg>
        <pc:picChg chg="add mod">
          <ac:chgData name="Prince Joel" userId="a1a8fe1e88d5917a" providerId="LiveId" clId="{0515FB12-80DD-4CC7-A419-E8FD9FB18884}" dt="2023-02-22T05:31:52.957" v="2349" actId="1076"/>
          <ac:picMkLst>
            <pc:docMk/>
            <pc:sldMk cId="2092554062" sldId="260"/>
            <ac:picMk id="3" creationId="{05F7B60D-AF08-FC86-3BD6-5EB6F77D3096}"/>
          </ac:picMkLst>
        </pc:picChg>
        <pc:picChg chg="add del mod">
          <ac:chgData name="Prince Joel" userId="a1a8fe1e88d5917a" providerId="LiveId" clId="{0515FB12-80DD-4CC7-A419-E8FD9FB18884}" dt="2023-02-20T22:22:08.831" v="50" actId="478"/>
          <ac:picMkLst>
            <pc:docMk/>
            <pc:sldMk cId="2092554062" sldId="260"/>
            <ac:picMk id="4" creationId="{D3D273FC-3A57-7493-0BC3-1B6345E1FA3C}"/>
          </ac:picMkLst>
        </pc:picChg>
        <pc:picChg chg="add del mod">
          <ac:chgData name="Prince Joel" userId="a1a8fe1e88d5917a" providerId="LiveId" clId="{0515FB12-80DD-4CC7-A419-E8FD9FB18884}" dt="2023-02-20T22:26:10.214" v="81" actId="21"/>
          <ac:picMkLst>
            <pc:docMk/>
            <pc:sldMk cId="2092554062" sldId="260"/>
            <ac:picMk id="6" creationId="{F11D56BD-7FAA-E619-53E6-4E2CC45731AD}"/>
          </ac:picMkLst>
        </pc:picChg>
        <pc:picChg chg="add del mod">
          <ac:chgData name="Prince Joel" userId="a1a8fe1e88d5917a" providerId="LiveId" clId="{0515FB12-80DD-4CC7-A419-E8FD9FB18884}" dt="2023-02-20T22:26:10.214" v="81" actId="21"/>
          <ac:picMkLst>
            <pc:docMk/>
            <pc:sldMk cId="2092554062" sldId="260"/>
            <ac:picMk id="8" creationId="{5FC9C4C3-D2C1-E947-AA8E-864FF88C74C0}"/>
          </ac:picMkLst>
        </pc:picChg>
        <pc:picChg chg="add del mod">
          <ac:chgData name="Prince Joel" userId="a1a8fe1e88d5917a" providerId="LiveId" clId="{0515FB12-80DD-4CC7-A419-E8FD9FB18884}" dt="2023-02-20T23:46:38.583" v="658" actId="478"/>
          <ac:picMkLst>
            <pc:docMk/>
            <pc:sldMk cId="2092554062" sldId="260"/>
            <ac:picMk id="9" creationId="{2D8901BC-3789-649E-93BC-283F2153D513}"/>
          </ac:picMkLst>
        </pc:picChg>
        <pc:picChg chg="add del mod">
          <ac:chgData name="Prince Joel" userId="a1a8fe1e88d5917a" providerId="LiveId" clId="{0515FB12-80DD-4CC7-A419-E8FD9FB18884}" dt="2023-02-22T04:09:58.911" v="1624" actId="21"/>
          <ac:picMkLst>
            <pc:docMk/>
            <pc:sldMk cId="2092554062" sldId="260"/>
            <ac:picMk id="12" creationId="{EF97C872-B3C0-9171-375D-DA060BE0C6E0}"/>
          </ac:picMkLst>
        </pc:picChg>
        <pc:picChg chg="add del mod">
          <ac:chgData name="Prince Joel" userId="a1a8fe1e88d5917a" providerId="LiveId" clId="{0515FB12-80DD-4CC7-A419-E8FD9FB18884}" dt="2023-02-22T04:10:42.805" v="1636" actId="21"/>
          <ac:picMkLst>
            <pc:docMk/>
            <pc:sldMk cId="2092554062" sldId="260"/>
            <ac:picMk id="14" creationId="{A8A030B7-2B45-B4E9-8483-3CFF680DB82F}"/>
          </ac:picMkLst>
        </pc:picChg>
      </pc:sldChg>
      <pc:sldChg chg="addSp delSp modSp add del mod setBg">
        <pc:chgData name="Prince Joel" userId="a1a8fe1e88d5917a" providerId="LiveId" clId="{0515FB12-80DD-4CC7-A419-E8FD9FB18884}" dt="2023-02-21T02:37:50.581" v="1341" actId="47"/>
        <pc:sldMkLst>
          <pc:docMk/>
          <pc:sldMk cId="2416010538" sldId="261"/>
        </pc:sldMkLst>
        <pc:spChg chg="mod">
          <ac:chgData name="Prince Joel" userId="a1a8fe1e88d5917a" providerId="LiveId" clId="{0515FB12-80DD-4CC7-A419-E8FD9FB18884}" dt="2023-02-21T00:03:28.724" v="716" actId="1076"/>
          <ac:spMkLst>
            <pc:docMk/>
            <pc:sldMk cId="2416010538" sldId="261"/>
            <ac:spMk id="4" creationId="{E0DF125C-C7D4-64EC-4437-382E744B0479}"/>
          </ac:spMkLst>
        </pc:spChg>
        <pc:spChg chg="add del mod">
          <ac:chgData name="Prince Joel" userId="a1a8fe1e88d5917a" providerId="LiveId" clId="{0515FB12-80DD-4CC7-A419-E8FD9FB18884}" dt="2023-02-20T22:54:31.114" v="314" actId="478"/>
          <ac:spMkLst>
            <pc:docMk/>
            <pc:sldMk cId="2416010538" sldId="261"/>
            <ac:spMk id="5" creationId="{325D4BB1-6663-D26F-77A2-1998576CABB8}"/>
          </ac:spMkLst>
        </pc:spChg>
        <pc:spChg chg="del mod">
          <ac:chgData name="Prince Joel" userId="a1a8fe1e88d5917a" providerId="LiveId" clId="{0515FB12-80DD-4CC7-A419-E8FD9FB18884}" dt="2023-02-20T22:56:54.218" v="333" actId="478"/>
          <ac:spMkLst>
            <pc:docMk/>
            <pc:sldMk cId="2416010538" sldId="261"/>
            <ac:spMk id="9" creationId="{02DA8C11-7D96-3033-7DD5-6609AFE64FDF}"/>
          </ac:spMkLst>
        </pc:spChg>
        <pc:picChg chg="add mod">
          <ac:chgData name="Prince Joel" userId="a1a8fe1e88d5917a" providerId="LiveId" clId="{0515FB12-80DD-4CC7-A419-E8FD9FB18884}" dt="2023-02-21T00:03:33.594" v="717" actId="1076"/>
          <ac:picMkLst>
            <pc:docMk/>
            <pc:sldMk cId="2416010538" sldId="261"/>
            <ac:picMk id="2" creationId="{3EAF9777-173C-EC48-E31E-BFE92BC5657B}"/>
          </ac:picMkLst>
        </pc:picChg>
        <pc:picChg chg="add mod">
          <ac:chgData name="Prince Joel" userId="a1a8fe1e88d5917a" providerId="LiveId" clId="{0515FB12-80DD-4CC7-A419-E8FD9FB18884}" dt="2023-02-21T00:03:36.606" v="718" actId="1076"/>
          <ac:picMkLst>
            <pc:docMk/>
            <pc:sldMk cId="2416010538" sldId="261"/>
            <ac:picMk id="3" creationId="{DEDF6B43-D9EA-05DA-4024-D6DE8194C9D4}"/>
          </ac:picMkLst>
        </pc:picChg>
        <pc:picChg chg="add del mod">
          <ac:chgData name="Prince Joel" userId="a1a8fe1e88d5917a" providerId="LiveId" clId="{0515FB12-80DD-4CC7-A419-E8FD9FB18884}" dt="2023-02-20T22:56:11.166" v="327" actId="27803"/>
          <ac:picMkLst>
            <pc:docMk/>
            <pc:sldMk cId="2416010538" sldId="261"/>
            <ac:picMk id="7" creationId="{02DA8C11-7D96-3033-7DD5-6609AFE64FDF}"/>
          </ac:picMkLst>
        </pc:picChg>
        <pc:picChg chg="del mod">
          <ac:chgData name="Prince Joel" userId="a1a8fe1e88d5917a" providerId="LiveId" clId="{0515FB12-80DD-4CC7-A419-E8FD9FB18884}" dt="2023-02-20T23:46:27.915" v="654" actId="478"/>
          <ac:picMkLst>
            <pc:docMk/>
            <pc:sldMk cId="2416010538" sldId="261"/>
            <ac:picMk id="8" creationId="{ADE15D0E-1E4F-24EB-FC60-336F29A88682}"/>
          </ac:picMkLst>
        </pc:picChg>
        <pc:picChg chg="add del mod">
          <ac:chgData name="Prince Joel" userId="a1a8fe1e88d5917a" providerId="LiveId" clId="{0515FB12-80DD-4CC7-A419-E8FD9FB18884}" dt="2023-02-20T23:00:35.723" v="367" actId="478"/>
          <ac:picMkLst>
            <pc:docMk/>
            <pc:sldMk cId="2416010538" sldId="261"/>
            <ac:picMk id="11" creationId="{CE26F352-4AC1-543F-BDAA-65F96274AD4E}"/>
          </ac:picMkLst>
        </pc:picChg>
      </pc:sldChg>
      <pc:sldChg chg="addSp delSp modSp add del mod">
        <pc:chgData name="Prince Joel" userId="a1a8fe1e88d5917a" providerId="LiveId" clId="{0515FB12-80DD-4CC7-A419-E8FD9FB18884}" dt="2023-02-20T23:46:54.471" v="661" actId="47"/>
        <pc:sldMkLst>
          <pc:docMk/>
          <pc:sldMk cId="710020811" sldId="262"/>
        </pc:sldMkLst>
        <pc:spChg chg="mod">
          <ac:chgData name="Prince Joel" userId="a1a8fe1e88d5917a" providerId="LiveId" clId="{0515FB12-80DD-4CC7-A419-E8FD9FB18884}" dt="2023-02-20T22:26:28.317" v="83"/>
          <ac:spMkLst>
            <pc:docMk/>
            <pc:sldMk cId="710020811" sldId="262"/>
            <ac:spMk id="5" creationId="{89508D34-BE15-F510-CC48-A6B197429D4A}"/>
          </ac:spMkLst>
        </pc:spChg>
        <pc:spChg chg="mod">
          <ac:chgData name="Prince Joel" userId="a1a8fe1e88d5917a" providerId="LiveId" clId="{0515FB12-80DD-4CC7-A419-E8FD9FB18884}" dt="2023-02-20T22:26:28.317" v="83"/>
          <ac:spMkLst>
            <pc:docMk/>
            <pc:sldMk cId="710020811" sldId="262"/>
            <ac:spMk id="6" creationId="{4503607E-6E60-31D7-C533-BFDB52C58060}"/>
          </ac:spMkLst>
        </pc:spChg>
        <pc:spChg chg="mod">
          <ac:chgData name="Prince Joel" userId="a1a8fe1e88d5917a" providerId="LiveId" clId="{0515FB12-80DD-4CC7-A419-E8FD9FB18884}" dt="2023-02-20T22:26:28.317" v="83"/>
          <ac:spMkLst>
            <pc:docMk/>
            <pc:sldMk cId="710020811" sldId="262"/>
            <ac:spMk id="7" creationId="{36A669E0-D638-8856-BF15-A1BEAA057FC6}"/>
          </ac:spMkLst>
        </pc:spChg>
        <pc:spChg chg="mod">
          <ac:chgData name="Prince Joel" userId="a1a8fe1e88d5917a" providerId="LiveId" clId="{0515FB12-80DD-4CC7-A419-E8FD9FB18884}" dt="2023-02-20T22:26:28.317" v="83"/>
          <ac:spMkLst>
            <pc:docMk/>
            <pc:sldMk cId="710020811" sldId="262"/>
            <ac:spMk id="9" creationId="{DCF46379-19A0-FCE0-C7D1-C3998B38C56C}"/>
          </ac:spMkLst>
        </pc:spChg>
        <pc:spChg chg="mod">
          <ac:chgData name="Prince Joel" userId="a1a8fe1e88d5917a" providerId="LiveId" clId="{0515FB12-80DD-4CC7-A419-E8FD9FB18884}" dt="2023-02-20T22:26:28.317" v="83"/>
          <ac:spMkLst>
            <pc:docMk/>
            <pc:sldMk cId="710020811" sldId="262"/>
            <ac:spMk id="10" creationId="{C30EBE15-D422-CC5D-35BF-CBB55228D13A}"/>
          </ac:spMkLst>
        </pc:spChg>
        <pc:spChg chg="mod">
          <ac:chgData name="Prince Joel" userId="a1a8fe1e88d5917a" providerId="LiveId" clId="{0515FB12-80DD-4CC7-A419-E8FD9FB18884}" dt="2023-02-20T22:26:28.317" v="83"/>
          <ac:spMkLst>
            <pc:docMk/>
            <pc:sldMk cId="710020811" sldId="262"/>
            <ac:spMk id="11" creationId="{C0E474AC-52F2-96A2-47EC-BB686DAA0AAB}"/>
          </ac:spMkLst>
        </pc:spChg>
        <pc:spChg chg="mod">
          <ac:chgData name="Prince Joel" userId="a1a8fe1e88d5917a" providerId="LiveId" clId="{0515FB12-80DD-4CC7-A419-E8FD9FB18884}" dt="2023-02-20T22:26:28.317" v="83"/>
          <ac:spMkLst>
            <pc:docMk/>
            <pc:sldMk cId="710020811" sldId="262"/>
            <ac:spMk id="12" creationId="{C51B1FC9-67CE-D809-5C5C-1B327F61BA50}"/>
          </ac:spMkLst>
        </pc:spChg>
        <pc:spChg chg="mod">
          <ac:chgData name="Prince Joel" userId="a1a8fe1e88d5917a" providerId="LiveId" clId="{0515FB12-80DD-4CC7-A419-E8FD9FB18884}" dt="2023-02-20T22:26:28.317" v="83"/>
          <ac:spMkLst>
            <pc:docMk/>
            <pc:sldMk cId="710020811" sldId="262"/>
            <ac:spMk id="13" creationId="{B10DC789-7AA1-4E83-3E13-50B6A5B4218A}"/>
          </ac:spMkLst>
        </pc:spChg>
        <pc:grpChg chg="add mod">
          <ac:chgData name="Prince Joel" userId="a1a8fe1e88d5917a" providerId="LiveId" clId="{0515FB12-80DD-4CC7-A419-E8FD9FB18884}" dt="2023-02-20T23:03:50.527" v="443" actId="1038"/>
          <ac:grpSpMkLst>
            <pc:docMk/>
            <pc:sldMk cId="710020811" sldId="262"/>
            <ac:grpSpMk id="2" creationId="{5FF32C47-464D-257D-974F-DC83462A42B8}"/>
          </ac:grpSpMkLst>
        </pc:grpChg>
        <pc:picChg chg="mod">
          <ac:chgData name="Prince Joel" userId="a1a8fe1e88d5917a" providerId="LiveId" clId="{0515FB12-80DD-4CC7-A419-E8FD9FB18884}" dt="2023-02-20T22:26:28.317" v="83"/>
          <ac:picMkLst>
            <pc:docMk/>
            <pc:sldMk cId="710020811" sldId="262"/>
            <ac:picMk id="3" creationId="{C61C3FEA-FFD8-37EE-8025-0EBD6AD03A46}"/>
          </ac:picMkLst>
        </pc:picChg>
        <pc:picChg chg="del">
          <ac:chgData name="Prince Joel" userId="a1a8fe1e88d5917a" providerId="LiveId" clId="{0515FB12-80DD-4CC7-A419-E8FD9FB18884}" dt="2023-02-20T22:27:02.725" v="86" actId="478"/>
          <ac:picMkLst>
            <pc:docMk/>
            <pc:sldMk cId="710020811" sldId="262"/>
            <ac:picMk id="8" creationId="{ADE15D0E-1E4F-24EB-FC60-336F29A88682}"/>
          </ac:picMkLst>
        </pc:picChg>
        <pc:picChg chg="add del mod">
          <ac:chgData name="Prince Joel" userId="a1a8fe1e88d5917a" providerId="LiveId" clId="{0515FB12-80DD-4CC7-A419-E8FD9FB18884}" dt="2023-02-20T23:15:13.982" v="630" actId="478"/>
          <ac:picMkLst>
            <pc:docMk/>
            <pc:sldMk cId="710020811" sldId="262"/>
            <ac:picMk id="14" creationId="{509EA6F3-68E7-1BA2-26B3-4CD1D72787FA}"/>
          </ac:picMkLst>
        </pc:picChg>
      </pc:sldChg>
      <pc:sldChg chg="addSp delSp modSp add del mod">
        <pc:chgData name="Prince Joel" userId="a1a8fe1e88d5917a" providerId="LiveId" clId="{0515FB12-80DD-4CC7-A419-E8FD9FB18884}" dt="2023-02-22T04:08:20.507" v="1605" actId="47"/>
        <pc:sldMkLst>
          <pc:docMk/>
          <pc:sldMk cId="1012505841" sldId="263"/>
        </pc:sldMkLst>
        <pc:spChg chg="del mod">
          <ac:chgData name="Prince Joel" userId="a1a8fe1e88d5917a" providerId="LiveId" clId="{0515FB12-80DD-4CC7-A419-E8FD9FB18884}" dt="2023-02-21T02:37:56.357" v="1342" actId="21"/>
          <ac:spMkLst>
            <pc:docMk/>
            <pc:sldMk cId="1012505841" sldId="263"/>
            <ac:spMk id="4" creationId="{E0DF125C-C7D4-64EC-4437-382E744B0479}"/>
          </ac:spMkLst>
        </pc:spChg>
        <pc:spChg chg="add mod">
          <ac:chgData name="Prince Joel" userId="a1a8fe1e88d5917a" providerId="LiveId" clId="{0515FB12-80DD-4CC7-A419-E8FD9FB18884}" dt="2023-02-21T02:37:56.357" v="1342" actId="21"/>
          <ac:spMkLst>
            <pc:docMk/>
            <pc:sldMk cId="1012505841" sldId="263"/>
            <ac:spMk id="5" creationId="{744B3209-C900-4BC6-B089-7142DF7EFCA7}"/>
          </ac:spMkLst>
        </pc:spChg>
        <pc:picChg chg="add del mod">
          <ac:chgData name="Prince Joel" userId="a1a8fe1e88d5917a" providerId="LiveId" clId="{0515FB12-80DD-4CC7-A419-E8FD9FB18884}" dt="2023-02-21T02:42:22.882" v="1371" actId="21"/>
          <ac:picMkLst>
            <pc:docMk/>
            <pc:sldMk cId="1012505841" sldId="263"/>
            <ac:picMk id="3" creationId="{71047A1F-3B61-2659-67DE-5CFEF5815ACC}"/>
          </ac:picMkLst>
        </pc:picChg>
        <pc:picChg chg="add del mod ord">
          <ac:chgData name="Prince Joel" userId="a1a8fe1e88d5917a" providerId="LiveId" clId="{0515FB12-80DD-4CC7-A419-E8FD9FB18884}" dt="2023-02-21T02:41:51.589" v="1363" actId="21"/>
          <ac:picMkLst>
            <pc:docMk/>
            <pc:sldMk cId="1012505841" sldId="263"/>
            <ac:picMk id="6" creationId="{170A47D2-CC10-A369-CDAC-403EE1991B70}"/>
          </ac:picMkLst>
        </pc:picChg>
        <pc:picChg chg="del mod">
          <ac:chgData name="Prince Joel" userId="a1a8fe1e88d5917a" providerId="LiveId" clId="{0515FB12-80DD-4CC7-A419-E8FD9FB18884}" dt="2023-02-20T23:46:31.495" v="655" actId="478"/>
          <ac:picMkLst>
            <pc:docMk/>
            <pc:sldMk cId="1012505841" sldId="263"/>
            <ac:picMk id="8" creationId="{ADE15D0E-1E4F-24EB-FC60-336F29A88682}"/>
          </ac:picMkLst>
        </pc:picChg>
      </pc:sldChg>
      <pc:sldChg chg="delSp add del mod">
        <pc:chgData name="Prince Joel" userId="a1a8fe1e88d5917a" providerId="LiveId" clId="{0515FB12-80DD-4CC7-A419-E8FD9FB18884}" dt="2023-02-20T23:46:58.827" v="662" actId="47"/>
        <pc:sldMkLst>
          <pc:docMk/>
          <pc:sldMk cId="530739286" sldId="264"/>
        </pc:sldMkLst>
        <pc:picChg chg="del">
          <ac:chgData name="Prince Joel" userId="a1a8fe1e88d5917a" providerId="LiveId" clId="{0515FB12-80DD-4CC7-A419-E8FD9FB18884}" dt="2023-02-20T23:46:34.228" v="656" actId="478"/>
          <ac:picMkLst>
            <pc:docMk/>
            <pc:sldMk cId="530739286" sldId="264"/>
            <ac:picMk id="8" creationId="{ADE15D0E-1E4F-24EB-FC60-336F29A88682}"/>
          </ac:picMkLst>
        </pc:picChg>
      </pc:sldChg>
      <pc:sldChg chg="addSp delSp modSp add mod">
        <pc:chgData name="Prince Joel" userId="a1a8fe1e88d5917a" providerId="LiveId" clId="{0515FB12-80DD-4CC7-A419-E8FD9FB18884}" dt="2023-02-22T06:56:17.932" v="3189" actId="14100"/>
        <pc:sldMkLst>
          <pc:docMk/>
          <pc:sldMk cId="3573115888" sldId="265"/>
        </pc:sldMkLst>
        <pc:spChg chg="del mod">
          <ac:chgData name="Prince Joel" userId="a1a8fe1e88d5917a" providerId="LiveId" clId="{0515FB12-80DD-4CC7-A419-E8FD9FB18884}" dt="2023-02-22T00:02:01.608" v="1499" actId="478"/>
          <ac:spMkLst>
            <pc:docMk/>
            <pc:sldMk cId="3573115888" sldId="265"/>
            <ac:spMk id="4" creationId="{E0DF125C-C7D4-64EC-4437-382E744B0479}"/>
          </ac:spMkLst>
        </pc:spChg>
        <pc:spChg chg="add del mod">
          <ac:chgData name="Prince Joel" userId="a1a8fe1e88d5917a" providerId="LiveId" clId="{0515FB12-80DD-4CC7-A419-E8FD9FB18884}" dt="2023-02-22T04:09:28.614" v="1612" actId="478"/>
          <ac:spMkLst>
            <pc:docMk/>
            <pc:sldMk cId="3573115888" sldId="265"/>
            <ac:spMk id="5" creationId="{52F4875F-C75B-057C-E401-B6EB34A500C9}"/>
          </ac:spMkLst>
        </pc:spChg>
        <pc:picChg chg="add mod">
          <ac:chgData name="Prince Joel" userId="a1a8fe1e88d5917a" providerId="LiveId" clId="{0515FB12-80DD-4CC7-A419-E8FD9FB18884}" dt="2023-02-22T06:55:32.653" v="3181" actId="14100"/>
          <ac:picMkLst>
            <pc:docMk/>
            <pc:sldMk cId="3573115888" sldId="265"/>
            <ac:picMk id="2" creationId="{509D4A94-89D4-0C64-EB61-CBDD80DE32C2}"/>
          </ac:picMkLst>
        </pc:picChg>
        <pc:picChg chg="add del mod">
          <ac:chgData name="Prince Joel" userId="a1a8fe1e88d5917a" providerId="LiveId" clId="{0515FB12-80DD-4CC7-A419-E8FD9FB18884}" dt="2023-02-22T04:13:33.588" v="1662" actId="21"/>
          <ac:picMkLst>
            <pc:docMk/>
            <pc:sldMk cId="3573115888" sldId="265"/>
            <ac:picMk id="3" creationId="{CEB41DF4-9695-047F-19F9-8B11784624D2}"/>
          </ac:picMkLst>
        </pc:picChg>
        <pc:picChg chg="add mod">
          <ac:chgData name="Prince Joel" userId="a1a8fe1e88d5917a" providerId="LiveId" clId="{0515FB12-80DD-4CC7-A419-E8FD9FB18884}" dt="2023-02-22T06:56:17.932" v="3189" actId="14100"/>
          <ac:picMkLst>
            <pc:docMk/>
            <pc:sldMk cId="3573115888" sldId="265"/>
            <ac:picMk id="4" creationId="{73E89DD4-20CA-BAA2-35F4-EDB121BF3B0D}"/>
          </ac:picMkLst>
        </pc:picChg>
        <pc:picChg chg="add del mod">
          <ac:chgData name="Prince Joel" userId="a1a8fe1e88d5917a" providerId="LiveId" clId="{0515FB12-80DD-4CC7-A419-E8FD9FB18884}" dt="2023-02-22T04:14:24.412" v="1678" actId="21"/>
          <ac:picMkLst>
            <pc:docMk/>
            <pc:sldMk cId="3573115888" sldId="265"/>
            <ac:picMk id="6" creationId="{2B748775-54C5-9F74-9F71-CAB3C881129C}"/>
          </ac:picMkLst>
        </pc:picChg>
        <pc:picChg chg="del mod">
          <ac:chgData name="Prince Joel" userId="a1a8fe1e88d5917a" providerId="LiveId" clId="{0515FB12-80DD-4CC7-A419-E8FD9FB18884}" dt="2023-02-20T23:46:36.367" v="657" actId="478"/>
          <ac:picMkLst>
            <pc:docMk/>
            <pc:sldMk cId="3573115888" sldId="265"/>
            <ac:picMk id="8" creationId="{ADE15D0E-1E4F-24EB-FC60-336F29A88682}"/>
          </ac:picMkLst>
        </pc:picChg>
      </pc:sldChg>
      <pc:sldChg chg="delSp add del mod">
        <pc:chgData name="Prince Joel" userId="a1a8fe1e88d5917a" providerId="LiveId" clId="{0515FB12-80DD-4CC7-A419-E8FD9FB18884}" dt="2023-02-20T23:47:08.097" v="664" actId="47"/>
        <pc:sldMkLst>
          <pc:docMk/>
          <pc:sldMk cId="2953375270" sldId="266"/>
        </pc:sldMkLst>
        <pc:picChg chg="del">
          <ac:chgData name="Prince Joel" userId="a1a8fe1e88d5917a" providerId="LiveId" clId="{0515FB12-80DD-4CC7-A419-E8FD9FB18884}" dt="2023-02-20T23:47:06.488" v="663" actId="478"/>
          <ac:picMkLst>
            <pc:docMk/>
            <pc:sldMk cId="2953375270" sldId="266"/>
            <ac:picMk id="8" creationId="{ADE15D0E-1E4F-24EB-FC60-336F29A88682}"/>
          </ac:picMkLst>
        </pc:picChg>
      </pc:sldChg>
      <pc:sldChg chg="addSp delSp modSp add mod ord">
        <pc:chgData name="Prince Joel" userId="a1a8fe1e88d5917a" providerId="LiveId" clId="{0515FB12-80DD-4CC7-A419-E8FD9FB18884}" dt="2023-02-22T04:53:34.739" v="1753" actId="1076"/>
        <pc:sldMkLst>
          <pc:docMk/>
          <pc:sldMk cId="3353339640" sldId="266"/>
        </pc:sldMkLst>
        <pc:spChg chg="del mod">
          <ac:chgData name="Prince Joel" userId="a1a8fe1e88d5917a" providerId="LiveId" clId="{0515FB12-80DD-4CC7-A419-E8FD9FB18884}" dt="2023-02-21T02:36:07.976" v="1333" actId="21"/>
          <ac:spMkLst>
            <pc:docMk/>
            <pc:sldMk cId="3353339640" sldId="266"/>
            <ac:spMk id="4" creationId="{E0DF125C-C7D4-64EC-4437-382E744B0479}"/>
          </ac:spMkLst>
        </pc:spChg>
        <pc:spChg chg="add mod">
          <ac:chgData name="Prince Joel" userId="a1a8fe1e88d5917a" providerId="LiveId" clId="{0515FB12-80DD-4CC7-A419-E8FD9FB18884}" dt="2023-02-22T04:07:57.739" v="1598" actId="207"/>
          <ac:spMkLst>
            <pc:docMk/>
            <pc:sldMk cId="3353339640" sldId="266"/>
            <ac:spMk id="6" creationId="{F54A6EB5-7717-CCEF-8F35-E577D52A53BF}"/>
          </ac:spMkLst>
        </pc:spChg>
        <pc:spChg chg="add del mod">
          <ac:chgData name="Prince Joel" userId="a1a8fe1e88d5917a" providerId="LiveId" clId="{0515FB12-80DD-4CC7-A419-E8FD9FB18884}" dt="2023-02-21T02:40:53.368" v="1346" actId="478"/>
          <ac:spMkLst>
            <pc:docMk/>
            <pc:sldMk cId="3353339640" sldId="266"/>
            <ac:spMk id="11" creationId="{EB6D5184-B136-C513-7A23-C9E453702582}"/>
          </ac:spMkLst>
        </pc:spChg>
        <pc:picChg chg="mod">
          <ac:chgData name="Prince Joel" userId="a1a8fe1e88d5917a" providerId="LiveId" clId="{0515FB12-80DD-4CC7-A419-E8FD9FB18884}" dt="2023-02-22T04:53:29.835" v="1751" actId="1076"/>
          <ac:picMkLst>
            <pc:docMk/>
            <pc:sldMk cId="3353339640" sldId="266"/>
            <ac:picMk id="2" creationId="{3EAF9777-173C-EC48-E31E-BFE92BC5657B}"/>
          </ac:picMkLst>
        </pc:picChg>
        <pc:picChg chg="mod">
          <ac:chgData name="Prince Joel" userId="a1a8fe1e88d5917a" providerId="LiveId" clId="{0515FB12-80DD-4CC7-A419-E8FD9FB18884}" dt="2023-02-22T04:53:27.034" v="1750" actId="1076"/>
          <ac:picMkLst>
            <pc:docMk/>
            <pc:sldMk cId="3353339640" sldId="266"/>
            <ac:picMk id="3" creationId="{DEDF6B43-D9EA-05DA-4024-D6DE8194C9D4}"/>
          </ac:picMkLst>
        </pc:picChg>
        <pc:picChg chg="add del mod ord">
          <ac:chgData name="Prince Joel" userId="a1a8fe1e88d5917a" providerId="LiveId" clId="{0515FB12-80DD-4CC7-A419-E8FD9FB18884}" dt="2023-02-21T00:08:33.429" v="734" actId="478"/>
          <ac:picMkLst>
            <pc:docMk/>
            <pc:sldMk cId="3353339640" sldId="266"/>
            <ac:picMk id="5" creationId="{3F57FFD5-DE3F-31F8-0354-FF734EDA784C}"/>
          </ac:picMkLst>
        </pc:picChg>
        <pc:picChg chg="add del mod ord">
          <ac:chgData name="Prince Joel" userId="a1a8fe1e88d5917a" providerId="LiveId" clId="{0515FB12-80DD-4CC7-A419-E8FD9FB18884}" dt="2023-02-21T02:03:31.667" v="1019" actId="478"/>
          <ac:picMkLst>
            <pc:docMk/>
            <pc:sldMk cId="3353339640" sldId="266"/>
            <ac:picMk id="6" creationId="{63220A9A-FE45-F8E3-6B2B-96B5D4109674}"/>
          </ac:picMkLst>
        </pc:picChg>
        <pc:picChg chg="add del mod">
          <ac:chgData name="Prince Joel" userId="a1a8fe1e88d5917a" providerId="LiveId" clId="{0515FB12-80DD-4CC7-A419-E8FD9FB18884}" dt="2023-02-22T04:52:04.436" v="1728" actId="21"/>
          <ac:picMkLst>
            <pc:docMk/>
            <pc:sldMk cId="3353339640" sldId="266"/>
            <ac:picMk id="7" creationId="{BC6F868B-F7CA-6C30-7F30-EED14E4B1F7F}"/>
          </ac:picMkLst>
        </pc:picChg>
        <pc:picChg chg="add del mod">
          <ac:chgData name="Prince Joel" userId="a1a8fe1e88d5917a" providerId="LiveId" clId="{0515FB12-80DD-4CC7-A419-E8FD9FB18884}" dt="2023-02-21T02:03:47.210" v="1023" actId="478"/>
          <ac:picMkLst>
            <pc:docMk/>
            <pc:sldMk cId="3353339640" sldId="266"/>
            <ac:picMk id="7" creationId="{EF3AD172-99B3-6C66-902B-08F9D8499CFC}"/>
          </ac:picMkLst>
        </pc:picChg>
        <pc:picChg chg="add del mod">
          <ac:chgData name="Prince Joel" userId="a1a8fe1e88d5917a" providerId="LiveId" clId="{0515FB12-80DD-4CC7-A419-E8FD9FB18884}" dt="2023-02-22T04:52:21.499" v="1735" actId="21"/>
          <ac:picMkLst>
            <pc:docMk/>
            <pc:sldMk cId="3353339640" sldId="266"/>
            <ac:picMk id="8" creationId="{8BBDAC9D-EA4A-7D4B-486F-F79D9074900F}"/>
          </ac:picMkLst>
        </pc:picChg>
        <pc:picChg chg="add del mod">
          <ac:chgData name="Prince Joel" userId="a1a8fe1e88d5917a" providerId="LiveId" clId="{0515FB12-80DD-4CC7-A419-E8FD9FB18884}" dt="2023-02-21T02:04:22.422" v="1027" actId="478"/>
          <ac:picMkLst>
            <pc:docMk/>
            <pc:sldMk cId="3353339640" sldId="266"/>
            <ac:picMk id="9" creationId="{F92072DA-9459-0920-DEC3-1B4CE77E5961}"/>
          </ac:picMkLst>
        </pc:picChg>
        <pc:picChg chg="add del mod">
          <ac:chgData name="Prince Joel" userId="a1a8fe1e88d5917a" providerId="LiveId" clId="{0515FB12-80DD-4CC7-A419-E8FD9FB18884}" dt="2023-02-21T02:41:28.477" v="1355"/>
          <ac:picMkLst>
            <pc:docMk/>
            <pc:sldMk cId="3353339640" sldId="266"/>
            <ac:picMk id="12" creationId="{67768224-F68E-0A7F-6741-BB0AF95E580E}"/>
          </ac:picMkLst>
        </pc:picChg>
        <pc:picChg chg="add mod">
          <ac:chgData name="Prince Joel" userId="a1a8fe1e88d5917a" providerId="LiveId" clId="{0515FB12-80DD-4CC7-A419-E8FD9FB18884}" dt="2023-02-22T04:53:34.739" v="1753" actId="1076"/>
          <ac:picMkLst>
            <pc:docMk/>
            <pc:sldMk cId="3353339640" sldId="266"/>
            <ac:picMk id="13" creationId="{B3A36802-4883-F92A-3630-13C8D1670EA3}"/>
          </ac:picMkLst>
        </pc:picChg>
        <pc:picChg chg="add mod">
          <ac:chgData name="Prince Joel" userId="a1a8fe1e88d5917a" providerId="LiveId" clId="{0515FB12-80DD-4CC7-A419-E8FD9FB18884}" dt="2023-02-22T04:53:32.515" v="1752" actId="1076"/>
          <ac:picMkLst>
            <pc:docMk/>
            <pc:sldMk cId="3353339640" sldId="266"/>
            <ac:picMk id="14" creationId="{FC31B459-0E3A-3E76-0CBA-EAA5681FCE86}"/>
          </ac:picMkLst>
        </pc:picChg>
        <pc:cxnChg chg="add mod">
          <ac:chgData name="Prince Joel" userId="a1a8fe1e88d5917a" providerId="LiveId" clId="{0515FB12-80DD-4CC7-A419-E8FD9FB18884}" dt="2023-02-22T04:08:07.975" v="1604" actId="1037"/>
          <ac:cxnSpMkLst>
            <pc:docMk/>
            <pc:sldMk cId="3353339640" sldId="266"/>
            <ac:cxnSpMk id="5" creationId="{E446A4AA-CE06-7DDD-5A29-3B168B027E1D}"/>
          </ac:cxnSpMkLst>
        </pc:cxnChg>
      </pc:sldChg>
      <pc:sldChg chg="addSp delSp modSp add mod">
        <pc:chgData name="Prince Joel" userId="a1a8fe1e88d5917a" providerId="LiveId" clId="{0515FB12-80DD-4CC7-A419-E8FD9FB18884}" dt="2023-02-23T18:15:25.437" v="3528" actId="113"/>
        <pc:sldMkLst>
          <pc:docMk/>
          <pc:sldMk cId="4205391821" sldId="267"/>
        </pc:sldMkLst>
        <pc:spChg chg="add mod">
          <ac:chgData name="Prince Joel" userId="a1a8fe1e88d5917a" providerId="LiveId" clId="{0515FB12-80DD-4CC7-A419-E8FD9FB18884}" dt="2023-02-22T05:04:14.420" v="2098" actId="1036"/>
          <ac:spMkLst>
            <pc:docMk/>
            <pc:sldMk cId="4205391821" sldId="267"/>
            <ac:spMk id="2" creationId="{74F450D6-F870-DD9C-5FD6-C61A60F1569B}"/>
          </ac:spMkLst>
        </pc:spChg>
        <pc:spChg chg="add mod">
          <ac:chgData name="Prince Joel" userId="a1a8fe1e88d5917a" providerId="LiveId" clId="{0515FB12-80DD-4CC7-A419-E8FD9FB18884}" dt="2023-02-23T18:15:25.437" v="3528" actId="113"/>
          <ac:spMkLst>
            <pc:docMk/>
            <pc:sldMk cId="4205391821" sldId="267"/>
            <ac:spMk id="3" creationId="{35D99099-C3ED-B8A5-FE40-4035EA7467A2}"/>
          </ac:spMkLst>
        </pc:spChg>
        <pc:picChg chg="add del mod modCrop">
          <ac:chgData name="Prince Joel" userId="a1a8fe1e88d5917a" providerId="LiveId" clId="{0515FB12-80DD-4CC7-A419-E8FD9FB18884}" dt="2023-02-21T00:00:33.935" v="679" actId="478"/>
          <ac:picMkLst>
            <pc:docMk/>
            <pc:sldMk cId="4205391821" sldId="267"/>
            <ac:picMk id="3" creationId="{375ED233-EA3D-954A-08FD-3F96E7A03552}"/>
          </ac:picMkLst>
        </pc:picChg>
        <pc:picChg chg="add del mod ord modCrop">
          <ac:chgData name="Prince Joel" userId="a1a8fe1e88d5917a" providerId="LiveId" clId="{0515FB12-80DD-4CC7-A419-E8FD9FB18884}" dt="2023-02-22T04:03:05.257" v="1550" actId="478"/>
          <ac:picMkLst>
            <pc:docMk/>
            <pc:sldMk cId="4205391821" sldId="267"/>
            <ac:picMk id="5" creationId="{01E7537F-08E3-FCA2-7F7F-4B1E6C54A85E}"/>
          </ac:picMkLst>
        </pc:picChg>
      </pc:sldChg>
      <pc:sldChg chg="addSp delSp modSp add mod">
        <pc:chgData name="Prince Joel" userId="a1a8fe1e88d5917a" providerId="LiveId" clId="{0515FB12-80DD-4CC7-A419-E8FD9FB18884}" dt="2023-02-22T04:54:16.780" v="1760" actId="1076"/>
        <pc:sldMkLst>
          <pc:docMk/>
          <pc:sldMk cId="3977645277" sldId="268"/>
        </pc:sldMkLst>
        <pc:spChg chg="del mod">
          <ac:chgData name="Prince Joel" userId="a1a8fe1e88d5917a" providerId="LiveId" clId="{0515FB12-80DD-4CC7-A419-E8FD9FB18884}" dt="2023-02-22T04:53:53.286" v="1755" actId="21"/>
          <ac:spMkLst>
            <pc:docMk/>
            <pc:sldMk cId="3977645277" sldId="268"/>
            <ac:spMk id="10" creationId="{A5AF6F2D-9AFD-51B3-FFC9-21DB394B7E3A}"/>
          </ac:spMkLst>
        </pc:spChg>
        <pc:picChg chg="add mod">
          <ac:chgData name="Prince Joel" userId="a1a8fe1e88d5917a" providerId="LiveId" clId="{0515FB12-80DD-4CC7-A419-E8FD9FB18884}" dt="2023-02-22T04:54:14.742" v="1759" actId="1076"/>
          <ac:picMkLst>
            <pc:docMk/>
            <pc:sldMk cId="3977645277" sldId="268"/>
            <ac:picMk id="3" creationId="{0FFF2269-3F96-88A9-9BD6-60CE5B2DB0C2}"/>
          </ac:picMkLst>
        </pc:picChg>
        <pc:picChg chg="add mod">
          <ac:chgData name="Prince Joel" userId="a1a8fe1e88d5917a" providerId="LiveId" clId="{0515FB12-80DD-4CC7-A419-E8FD9FB18884}" dt="2023-02-22T04:54:16.780" v="1760" actId="1076"/>
          <ac:picMkLst>
            <pc:docMk/>
            <pc:sldMk cId="3977645277" sldId="268"/>
            <ac:picMk id="5" creationId="{8E42E9DA-63C8-31B5-EBBB-0D535CF9EAD4}"/>
          </ac:picMkLst>
        </pc:picChg>
        <pc:picChg chg="del">
          <ac:chgData name="Prince Joel" userId="a1a8fe1e88d5917a" providerId="LiveId" clId="{0515FB12-80DD-4CC7-A419-E8FD9FB18884}" dt="2023-02-21T00:17:08.711" v="864" actId="478"/>
          <ac:picMkLst>
            <pc:docMk/>
            <pc:sldMk cId="3977645277" sldId="268"/>
            <ac:picMk id="12" creationId="{EF97C872-B3C0-9171-375D-DA060BE0C6E0}"/>
          </ac:picMkLst>
        </pc:picChg>
        <pc:picChg chg="del">
          <ac:chgData name="Prince Joel" userId="a1a8fe1e88d5917a" providerId="LiveId" clId="{0515FB12-80DD-4CC7-A419-E8FD9FB18884}" dt="2023-02-21T00:17:09.661" v="865" actId="478"/>
          <ac:picMkLst>
            <pc:docMk/>
            <pc:sldMk cId="3977645277" sldId="268"/>
            <ac:picMk id="14" creationId="{A8A030B7-2B45-B4E9-8483-3CFF680DB82F}"/>
          </ac:picMkLst>
        </pc:picChg>
      </pc:sldChg>
      <pc:sldChg chg="addSp delSp modSp add mod">
        <pc:chgData name="Prince Joel" userId="a1a8fe1e88d5917a" providerId="LiveId" clId="{0515FB12-80DD-4CC7-A419-E8FD9FB18884}" dt="2023-02-22T04:56:15.985" v="1817" actId="1076"/>
        <pc:sldMkLst>
          <pc:docMk/>
          <pc:sldMk cId="3691274419" sldId="269"/>
        </pc:sldMkLst>
        <pc:spChg chg="del mod">
          <ac:chgData name="Prince Joel" userId="a1a8fe1e88d5917a" providerId="LiveId" clId="{0515FB12-80DD-4CC7-A419-E8FD9FB18884}" dt="2023-02-22T04:54:46.517" v="1770" actId="21"/>
          <ac:spMkLst>
            <pc:docMk/>
            <pc:sldMk cId="3691274419" sldId="269"/>
            <ac:spMk id="10" creationId="{A5AF6F2D-9AFD-51B3-FFC9-21DB394B7E3A}"/>
          </ac:spMkLst>
        </pc:spChg>
        <pc:picChg chg="add mod">
          <ac:chgData name="Prince Joel" userId="a1a8fe1e88d5917a" providerId="LiveId" clId="{0515FB12-80DD-4CC7-A419-E8FD9FB18884}" dt="2023-02-22T04:56:15.985" v="1817" actId="1076"/>
          <ac:picMkLst>
            <pc:docMk/>
            <pc:sldMk cId="3691274419" sldId="269"/>
            <ac:picMk id="3" creationId="{D6A25C9F-2F8E-12B0-DE39-D62C19F35B9F}"/>
          </ac:picMkLst>
        </pc:picChg>
        <pc:picChg chg="add mod">
          <ac:chgData name="Prince Joel" userId="a1a8fe1e88d5917a" providerId="LiveId" clId="{0515FB12-80DD-4CC7-A419-E8FD9FB18884}" dt="2023-02-22T04:56:10.815" v="1815" actId="1076"/>
          <ac:picMkLst>
            <pc:docMk/>
            <pc:sldMk cId="3691274419" sldId="269"/>
            <ac:picMk id="5" creationId="{B8986DAE-B119-145E-1D27-02D46A29540E}"/>
          </ac:picMkLst>
        </pc:picChg>
      </pc:sldChg>
      <pc:sldChg chg="addSp delSp modSp add mod">
        <pc:chgData name="Prince Joel" userId="a1a8fe1e88d5917a" providerId="LiveId" clId="{0515FB12-80DD-4CC7-A419-E8FD9FB18884}" dt="2023-02-22T04:56:55.440" v="1824" actId="1076"/>
        <pc:sldMkLst>
          <pc:docMk/>
          <pc:sldMk cId="1640523488" sldId="270"/>
        </pc:sldMkLst>
        <pc:spChg chg="del mod">
          <ac:chgData name="Prince Joel" userId="a1a8fe1e88d5917a" providerId="LiveId" clId="{0515FB12-80DD-4CC7-A419-E8FD9FB18884}" dt="2023-02-22T04:56:20.762" v="1818" actId="21"/>
          <ac:spMkLst>
            <pc:docMk/>
            <pc:sldMk cId="1640523488" sldId="270"/>
            <ac:spMk id="10" creationId="{A5AF6F2D-9AFD-51B3-FFC9-21DB394B7E3A}"/>
          </ac:spMkLst>
        </pc:spChg>
        <pc:picChg chg="add mod">
          <ac:chgData name="Prince Joel" userId="a1a8fe1e88d5917a" providerId="LiveId" clId="{0515FB12-80DD-4CC7-A419-E8FD9FB18884}" dt="2023-02-22T04:56:45.279" v="1821" actId="1076"/>
          <ac:picMkLst>
            <pc:docMk/>
            <pc:sldMk cId="1640523488" sldId="270"/>
            <ac:picMk id="3" creationId="{60D0E865-97B6-36FF-42BD-7986EB91CABE}"/>
          </ac:picMkLst>
        </pc:picChg>
        <pc:picChg chg="add mod">
          <ac:chgData name="Prince Joel" userId="a1a8fe1e88d5917a" providerId="LiveId" clId="{0515FB12-80DD-4CC7-A419-E8FD9FB18884}" dt="2023-02-22T04:56:55.440" v="1824" actId="1076"/>
          <ac:picMkLst>
            <pc:docMk/>
            <pc:sldMk cId="1640523488" sldId="270"/>
            <ac:picMk id="5" creationId="{68FECD21-4B15-92C5-698C-CF15D0858809}"/>
          </ac:picMkLst>
        </pc:picChg>
      </pc:sldChg>
      <pc:sldChg chg="addSp delSp modSp add mod">
        <pc:chgData name="Prince Joel" userId="a1a8fe1e88d5917a" providerId="LiveId" clId="{0515FB12-80DD-4CC7-A419-E8FD9FB18884}" dt="2023-02-22T04:57:21.709" v="1830" actId="1076"/>
        <pc:sldMkLst>
          <pc:docMk/>
          <pc:sldMk cId="333086266" sldId="271"/>
        </pc:sldMkLst>
        <pc:spChg chg="del mod">
          <ac:chgData name="Prince Joel" userId="a1a8fe1e88d5917a" providerId="LiveId" clId="{0515FB12-80DD-4CC7-A419-E8FD9FB18884}" dt="2023-02-22T04:57:03.359" v="1825" actId="21"/>
          <ac:spMkLst>
            <pc:docMk/>
            <pc:sldMk cId="333086266" sldId="271"/>
            <ac:spMk id="10" creationId="{A5AF6F2D-9AFD-51B3-FFC9-21DB394B7E3A}"/>
          </ac:spMkLst>
        </pc:spChg>
        <pc:picChg chg="add mod">
          <ac:chgData name="Prince Joel" userId="a1a8fe1e88d5917a" providerId="LiveId" clId="{0515FB12-80DD-4CC7-A419-E8FD9FB18884}" dt="2023-02-22T04:57:21.709" v="1830" actId="1076"/>
          <ac:picMkLst>
            <pc:docMk/>
            <pc:sldMk cId="333086266" sldId="271"/>
            <ac:picMk id="3" creationId="{5E83107C-3E76-D4AE-309D-6A198E347F46}"/>
          </ac:picMkLst>
        </pc:picChg>
        <pc:picChg chg="add mod">
          <ac:chgData name="Prince Joel" userId="a1a8fe1e88d5917a" providerId="LiveId" clId="{0515FB12-80DD-4CC7-A419-E8FD9FB18884}" dt="2023-02-22T04:57:18.525" v="1829" actId="1076"/>
          <ac:picMkLst>
            <pc:docMk/>
            <pc:sldMk cId="333086266" sldId="271"/>
            <ac:picMk id="5" creationId="{8FAE45B3-D659-1573-AD51-1085C0859711}"/>
          </ac:picMkLst>
        </pc:picChg>
      </pc:sldChg>
      <pc:sldChg chg="addSp delSp modSp add mod">
        <pc:chgData name="Prince Joel" userId="a1a8fe1e88d5917a" providerId="LiveId" clId="{0515FB12-80DD-4CC7-A419-E8FD9FB18884}" dt="2023-02-22T04:57:57.446" v="1836" actId="1076"/>
        <pc:sldMkLst>
          <pc:docMk/>
          <pc:sldMk cId="3244425666" sldId="272"/>
        </pc:sldMkLst>
        <pc:spChg chg="del mod">
          <ac:chgData name="Prince Joel" userId="a1a8fe1e88d5917a" providerId="LiveId" clId="{0515FB12-80DD-4CC7-A419-E8FD9FB18884}" dt="2023-02-22T04:57:27.012" v="1831" actId="21"/>
          <ac:spMkLst>
            <pc:docMk/>
            <pc:sldMk cId="3244425666" sldId="272"/>
            <ac:spMk id="10" creationId="{A5AF6F2D-9AFD-51B3-FFC9-21DB394B7E3A}"/>
          </ac:spMkLst>
        </pc:spChg>
        <pc:picChg chg="add mod">
          <ac:chgData name="Prince Joel" userId="a1a8fe1e88d5917a" providerId="LiveId" clId="{0515FB12-80DD-4CC7-A419-E8FD9FB18884}" dt="2023-02-22T04:57:55.015" v="1835" actId="1076"/>
          <ac:picMkLst>
            <pc:docMk/>
            <pc:sldMk cId="3244425666" sldId="272"/>
            <ac:picMk id="3" creationId="{3A11B94F-487B-5AB6-217E-C81E7867F119}"/>
          </ac:picMkLst>
        </pc:picChg>
        <pc:picChg chg="add mod">
          <ac:chgData name="Prince Joel" userId="a1a8fe1e88d5917a" providerId="LiveId" clId="{0515FB12-80DD-4CC7-A419-E8FD9FB18884}" dt="2023-02-22T04:57:57.446" v="1836" actId="1076"/>
          <ac:picMkLst>
            <pc:docMk/>
            <pc:sldMk cId="3244425666" sldId="272"/>
            <ac:picMk id="5" creationId="{85414227-7D36-1406-B153-42A517DB2017}"/>
          </ac:picMkLst>
        </pc:picChg>
      </pc:sldChg>
      <pc:sldChg chg="addSp delSp modSp add mod">
        <pc:chgData name="Prince Joel" userId="a1a8fe1e88d5917a" providerId="LiveId" clId="{0515FB12-80DD-4CC7-A419-E8FD9FB18884}" dt="2023-02-22T04:58:42.692" v="1850" actId="14100"/>
        <pc:sldMkLst>
          <pc:docMk/>
          <pc:sldMk cId="1648187709" sldId="273"/>
        </pc:sldMkLst>
        <pc:spChg chg="del mod">
          <ac:chgData name="Prince Joel" userId="a1a8fe1e88d5917a" providerId="LiveId" clId="{0515FB12-80DD-4CC7-A419-E8FD9FB18884}" dt="2023-02-22T04:58:02.199" v="1837" actId="21"/>
          <ac:spMkLst>
            <pc:docMk/>
            <pc:sldMk cId="1648187709" sldId="273"/>
            <ac:spMk id="10" creationId="{A5AF6F2D-9AFD-51B3-FFC9-21DB394B7E3A}"/>
          </ac:spMkLst>
        </pc:spChg>
        <pc:picChg chg="add del mod">
          <ac:chgData name="Prince Joel" userId="a1a8fe1e88d5917a" providerId="LiveId" clId="{0515FB12-80DD-4CC7-A419-E8FD9FB18884}" dt="2023-02-21T02:17:17.413" v="1215" actId="21"/>
          <ac:picMkLst>
            <pc:docMk/>
            <pc:sldMk cId="1648187709" sldId="273"/>
            <ac:picMk id="3" creationId="{B45C51B7-9C5B-48F7-D84C-0D1136D5E8DF}"/>
          </ac:picMkLst>
        </pc:picChg>
        <pc:picChg chg="add mod">
          <ac:chgData name="Prince Joel" userId="a1a8fe1e88d5917a" providerId="LiveId" clId="{0515FB12-80DD-4CC7-A419-E8FD9FB18884}" dt="2023-02-22T04:58:36.009" v="1848" actId="1076"/>
          <ac:picMkLst>
            <pc:docMk/>
            <pc:sldMk cId="1648187709" sldId="273"/>
            <ac:picMk id="5" creationId="{4903DEEE-7D6B-B3F4-F503-BEEA7E5B374C}"/>
          </ac:picMkLst>
        </pc:picChg>
        <pc:picChg chg="add mod">
          <ac:chgData name="Prince Joel" userId="a1a8fe1e88d5917a" providerId="LiveId" clId="{0515FB12-80DD-4CC7-A419-E8FD9FB18884}" dt="2023-02-22T04:58:42.692" v="1850" actId="14100"/>
          <ac:picMkLst>
            <pc:docMk/>
            <pc:sldMk cId="1648187709" sldId="273"/>
            <ac:picMk id="6" creationId="{126DFB55-2941-A761-5FE0-FE31B7CF28B6}"/>
          </ac:picMkLst>
        </pc:picChg>
      </pc:sldChg>
      <pc:sldChg chg="addSp delSp modSp new mod">
        <pc:chgData name="Prince Joel" userId="a1a8fe1e88d5917a" providerId="LiveId" clId="{0515FB12-80DD-4CC7-A419-E8FD9FB18884}" dt="2023-02-24T21:32:00.197" v="3730" actId="20577"/>
        <pc:sldMkLst>
          <pc:docMk/>
          <pc:sldMk cId="275898169" sldId="274"/>
        </pc:sldMkLst>
        <pc:spChg chg="add del mod">
          <ac:chgData name="Prince Joel" userId="a1a8fe1e88d5917a" providerId="LiveId" clId="{0515FB12-80DD-4CC7-A419-E8FD9FB18884}" dt="2023-02-22T05:06:00.408" v="2126"/>
          <ac:spMkLst>
            <pc:docMk/>
            <pc:sldMk cId="275898169" sldId="274"/>
            <ac:spMk id="2" creationId="{0F060920-6D6B-36AD-5BB1-4921475DC6FD}"/>
          </ac:spMkLst>
        </pc:spChg>
        <pc:spChg chg="del">
          <ac:chgData name="Prince Joel" userId="a1a8fe1e88d5917a" providerId="LiveId" clId="{0515FB12-80DD-4CC7-A419-E8FD9FB18884}" dt="2023-02-21T02:37:45.566" v="1340" actId="478"/>
          <ac:spMkLst>
            <pc:docMk/>
            <pc:sldMk cId="275898169" sldId="274"/>
            <ac:spMk id="2" creationId="{A823DA60-35F9-22F1-920D-9999A9CCCFE6}"/>
          </ac:spMkLst>
        </pc:spChg>
        <pc:spChg chg="add del mod">
          <ac:chgData name="Prince Joel" userId="a1a8fe1e88d5917a" providerId="LiveId" clId="{0515FB12-80DD-4CC7-A419-E8FD9FB18884}" dt="2023-02-23T17:59:22.801" v="3449" actId="478"/>
          <ac:spMkLst>
            <pc:docMk/>
            <pc:sldMk cId="275898169" sldId="274"/>
            <ac:spMk id="2" creationId="{E235EB39-BD84-2813-4B69-4544C7B839B6}"/>
          </ac:spMkLst>
        </pc:spChg>
        <pc:spChg chg="add del mod">
          <ac:chgData name="Prince Joel" userId="a1a8fe1e88d5917a" providerId="LiveId" clId="{0515FB12-80DD-4CC7-A419-E8FD9FB18884}" dt="2023-02-21T23:34:31.387" v="1421" actId="1076"/>
          <ac:spMkLst>
            <pc:docMk/>
            <pc:sldMk cId="275898169" sldId="274"/>
            <ac:spMk id="3" creationId="{3536B7CF-BFFD-B1AA-BEB5-64415A1E1892}"/>
          </ac:spMkLst>
        </pc:spChg>
        <pc:spChg chg="add del mod">
          <ac:chgData name="Prince Joel" userId="a1a8fe1e88d5917a" providerId="LiveId" clId="{0515FB12-80DD-4CC7-A419-E8FD9FB18884}" dt="2023-02-22T05:10:46.429" v="2334"/>
          <ac:spMkLst>
            <pc:docMk/>
            <pc:sldMk cId="275898169" sldId="274"/>
            <ac:spMk id="5" creationId="{9E54F787-8856-6AA8-7411-19FD2AB18E4F}"/>
          </ac:spMkLst>
        </pc:spChg>
        <pc:spChg chg="add del mod">
          <ac:chgData name="Prince Joel" userId="a1a8fe1e88d5917a" providerId="LiveId" clId="{0515FB12-80DD-4CC7-A419-E8FD9FB18884}" dt="2023-02-21T23:32:16.307" v="1401" actId="478"/>
          <ac:spMkLst>
            <pc:docMk/>
            <pc:sldMk cId="275898169" sldId="274"/>
            <ac:spMk id="6" creationId="{075290E7-AA86-5853-A3A2-9583CFD46DF0}"/>
          </ac:spMkLst>
        </pc:spChg>
        <pc:spChg chg="add mod">
          <ac:chgData name="Prince Joel" userId="a1a8fe1e88d5917a" providerId="LiveId" clId="{0515FB12-80DD-4CC7-A419-E8FD9FB18884}" dt="2023-02-23T18:21:35.890" v="3636" actId="113"/>
          <ac:spMkLst>
            <pc:docMk/>
            <pc:sldMk cId="275898169" sldId="274"/>
            <ac:spMk id="6" creationId="{970C75A5-4E49-F480-0A8A-F9E9D05A7A98}"/>
          </ac:spMkLst>
        </pc:spChg>
        <pc:graphicFrameChg chg="add mod modGraphic">
          <ac:chgData name="Prince Joel" userId="a1a8fe1e88d5917a" providerId="LiveId" clId="{0515FB12-80DD-4CC7-A419-E8FD9FB18884}" dt="2023-02-24T21:32:00.197" v="3730" actId="20577"/>
          <ac:graphicFrameMkLst>
            <pc:docMk/>
            <pc:sldMk cId="275898169" sldId="274"/>
            <ac:graphicFrameMk id="5" creationId="{0DF86D3F-C196-B223-B8AE-10C2F2481D3A}"/>
          </ac:graphicFrameMkLst>
        </pc:graphicFrameChg>
        <pc:picChg chg="add mod">
          <ac:chgData name="Prince Joel" userId="a1a8fe1e88d5917a" providerId="LiveId" clId="{0515FB12-80DD-4CC7-A419-E8FD9FB18884}" dt="2023-02-23T17:54:03.961" v="3264" actId="1076"/>
          <ac:picMkLst>
            <pc:docMk/>
            <pc:sldMk cId="275898169" sldId="274"/>
            <ac:picMk id="4" creationId="{AC5A5DD4-C08C-DBBD-AA89-0952C9E72B24}"/>
          </ac:picMkLst>
        </pc:picChg>
        <pc:picChg chg="add del mod ord">
          <ac:chgData name="Prince Joel" userId="a1a8fe1e88d5917a" providerId="LiveId" clId="{0515FB12-80DD-4CC7-A419-E8FD9FB18884}" dt="2023-02-22T00:11:01.180" v="1547" actId="478"/>
          <ac:picMkLst>
            <pc:docMk/>
            <pc:sldMk cId="275898169" sldId="274"/>
            <ac:picMk id="7" creationId="{2D786162-6E1B-4A13-188E-FAD96506DD5E}"/>
          </ac:picMkLst>
        </pc:picChg>
        <pc:picChg chg="add del mod ord">
          <ac:chgData name="Prince Joel" userId="a1a8fe1e88d5917a" providerId="LiveId" clId="{0515FB12-80DD-4CC7-A419-E8FD9FB18884}" dt="2023-02-22T00:10:58.378" v="1546" actId="478"/>
          <ac:picMkLst>
            <pc:docMk/>
            <pc:sldMk cId="275898169" sldId="274"/>
            <ac:picMk id="8" creationId="{11ABDCFC-B93C-8EF7-D109-5E66B03939BF}"/>
          </ac:picMkLst>
        </pc:picChg>
      </pc:sldChg>
      <pc:sldChg chg="addSp delSp modSp new mod modClrScheme chgLayout">
        <pc:chgData name="Prince Joel" userId="a1a8fe1e88d5917a" providerId="LiveId" clId="{0515FB12-80DD-4CC7-A419-E8FD9FB18884}" dt="2023-02-25T06:41:01.323" v="3798" actId="20577"/>
        <pc:sldMkLst>
          <pc:docMk/>
          <pc:sldMk cId="466798443" sldId="275"/>
        </pc:sldMkLst>
        <pc:spChg chg="del">
          <ac:chgData name="Prince Joel" userId="a1a8fe1e88d5917a" providerId="LiveId" clId="{0515FB12-80DD-4CC7-A419-E8FD9FB18884}" dt="2023-02-21T23:37:12.742" v="1481" actId="700"/>
          <ac:spMkLst>
            <pc:docMk/>
            <pc:sldMk cId="466798443" sldId="275"/>
            <ac:spMk id="2" creationId="{8F57183B-657F-AB8A-4603-A4F5122D207E}"/>
          </ac:spMkLst>
        </pc:spChg>
        <pc:spChg chg="add mod">
          <ac:chgData name="Prince Joel" userId="a1a8fe1e88d5917a" providerId="LiveId" clId="{0515FB12-80DD-4CC7-A419-E8FD9FB18884}" dt="2023-02-22T04:33:09.712" v="1704" actId="1076"/>
          <ac:spMkLst>
            <pc:docMk/>
            <pc:sldMk cId="466798443" sldId="275"/>
            <ac:spMk id="2" creationId="{A01A3352-B181-682C-A5D8-4BD407A33548}"/>
          </ac:spMkLst>
        </pc:spChg>
        <pc:spChg chg="add del mod">
          <ac:chgData name="Prince Joel" userId="a1a8fe1e88d5917a" providerId="LiveId" clId="{0515FB12-80DD-4CC7-A419-E8FD9FB18884}" dt="2023-02-22T05:34:49.720" v="2364"/>
          <ac:spMkLst>
            <pc:docMk/>
            <pc:sldMk cId="466798443" sldId="275"/>
            <ac:spMk id="5" creationId="{78107047-E916-D61B-6503-527A4B635DF0}"/>
          </ac:spMkLst>
        </pc:spChg>
        <pc:spChg chg="add del mod">
          <ac:chgData name="Prince Joel" userId="a1a8fe1e88d5917a" providerId="LiveId" clId="{0515FB12-80DD-4CC7-A419-E8FD9FB18884}" dt="2023-02-22T05:45:36.756" v="2392"/>
          <ac:spMkLst>
            <pc:docMk/>
            <pc:sldMk cId="466798443" sldId="275"/>
            <ac:spMk id="10" creationId="{544DA8FD-56C2-0B7A-3B1A-53CA83B8305F}"/>
          </ac:spMkLst>
        </pc:spChg>
        <pc:spChg chg="add del mod">
          <ac:chgData name="Prince Joel" userId="a1a8fe1e88d5917a" providerId="LiveId" clId="{0515FB12-80DD-4CC7-A419-E8FD9FB18884}" dt="2023-02-22T05:49:29.014" v="2397"/>
          <ac:spMkLst>
            <pc:docMk/>
            <pc:sldMk cId="466798443" sldId="275"/>
            <ac:spMk id="11" creationId="{DA1EE81B-D8CD-205F-AD0A-B7A2414BAF98}"/>
          </ac:spMkLst>
        </pc:spChg>
        <pc:spChg chg="add del mod">
          <ac:chgData name="Prince Joel" userId="a1a8fe1e88d5917a" providerId="LiveId" clId="{0515FB12-80DD-4CC7-A419-E8FD9FB18884}" dt="2023-02-22T05:49:29.016" v="2399"/>
          <ac:spMkLst>
            <pc:docMk/>
            <pc:sldMk cId="466798443" sldId="275"/>
            <ac:spMk id="12" creationId="{CF66B304-B177-BFDD-9366-75B78497A783}"/>
          </ac:spMkLst>
        </pc:spChg>
        <pc:spChg chg="add del mod">
          <ac:chgData name="Prince Joel" userId="a1a8fe1e88d5917a" providerId="LiveId" clId="{0515FB12-80DD-4CC7-A419-E8FD9FB18884}" dt="2023-02-22T06:01:59.454" v="2669"/>
          <ac:spMkLst>
            <pc:docMk/>
            <pc:sldMk cId="466798443" sldId="275"/>
            <ac:spMk id="13" creationId="{5B26DB28-4FE6-F8E9-A321-312FB97B5432}"/>
          </ac:spMkLst>
        </pc:spChg>
        <pc:spChg chg="add del mod">
          <ac:chgData name="Prince Joel" userId="a1a8fe1e88d5917a" providerId="LiveId" clId="{0515FB12-80DD-4CC7-A419-E8FD9FB18884}" dt="2023-02-22T06:01:59.457" v="2671"/>
          <ac:spMkLst>
            <pc:docMk/>
            <pc:sldMk cId="466798443" sldId="275"/>
            <ac:spMk id="14" creationId="{0730C124-ED6E-96E4-F9DF-6D1C54D7FC15}"/>
          </ac:spMkLst>
        </pc:spChg>
        <pc:spChg chg="add mod">
          <ac:chgData name="Prince Joel" userId="a1a8fe1e88d5917a" providerId="LiveId" clId="{0515FB12-80DD-4CC7-A419-E8FD9FB18884}" dt="2023-02-25T06:41:01.323" v="3798" actId="20577"/>
          <ac:spMkLst>
            <pc:docMk/>
            <pc:sldMk cId="466798443" sldId="275"/>
            <ac:spMk id="15" creationId="{66B364C5-1BAD-FAB5-3C9E-E4119DF577A1}"/>
          </ac:spMkLst>
        </pc:spChg>
        <pc:picChg chg="add del mod">
          <ac:chgData name="Prince Joel" userId="a1a8fe1e88d5917a" providerId="LiveId" clId="{0515FB12-80DD-4CC7-A419-E8FD9FB18884}" dt="2023-02-25T06:37:05.190" v="3779" actId="478"/>
          <ac:picMkLst>
            <pc:docMk/>
            <pc:sldMk cId="466798443" sldId="275"/>
            <ac:picMk id="4" creationId="{71673475-E939-7478-1B6B-6E1FE5D148AB}"/>
          </ac:picMkLst>
        </pc:picChg>
        <pc:picChg chg="add del mod">
          <ac:chgData name="Prince Joel" userId="a1a8fe1e88d5917a" providerId="LiveId" clId="{0515FB12-80DD-4CC7-A419-E8FD9FB18884}" dt="2023-02-22T05:34:49.716" v="2362" actId="478"/>
          <ac:picMkLst>
            <pc:docMk/>
            <pc:sldMk cId="466798443" sldId="275"/>
            <ac:picMk id="4" creationId="{7E00C827-5727-9E25-2C46-20E6C61EB735}"/>
          </ac:picMkLst>
        </pc:picChg>
        <pc:picChg chg="add mod ord">
          <ac:chgData name="Prince Joel" userId="a1a8fe1e88d5917a" providerId="LiveId" clId="{0515FB12-80DD-4CC7-A419-E8FD9FB18884}" dt="2023-02-25T06:38:01.402" v="3796" actId="14861"/>
          <ac:picMkLst>
            <pc:docMk/>
            <pc:sldMk cId="466798443" sldId="275"/>
            <ac:picMk id="6" creationId="{64BB4C47-80AF-1B9C-0570-2BC2DDE627E6}"/>
          </ac:picMkLst>
        </pc:picChg>
        <pc:picChg chg="add del mod">
          <ac:chgData name="Prince Joel" userId="a1a8fe1e88d5917a" providerId="LiveId" clId="{0515FB12-80DD-4CC7-A419-E8FD9FB18884}" dt="2023-02-22T05:35:33.023" v="2377" actId="478"/>
          <ac:picMkLst>
            <pc:docMk/>
            <pc:sldMk cId="466798443" sldId="275"/>
            <ac:picMk id="7" creationId="{9FDEBDB9-2D32-9EAD-C8A8-01884F3435C6}"/>
          </ac:picMkLst>
        </pc:picChg>
        <pc:picChg chg="add del mod">
          <ac:chgData name="Prince Joel" userId="a1a8fe1e88d5917a" providerId="LiveId" clId="{0515FB12-80DD-4CC7-A419-E8FD9FB18884}" dt="2023-02-25T06:25:02.482" v="3767" actId="478"/>
          <ac:picMkLst>
            <pc:docMk/>
            <pc:sldMk cId="466798443" sldId="275"/>
            <ac:picMk id="9" creationId="{3069D0DF-F689-1BA5-27CE-AC049878CFC2}"/>
          </ac:picMkLst>
        </pc:picChg>
      </pc:sldChg>
      <pc:sldChg chg="addSp delSp modSp new mod setBg">
        <pc:chgData name="Prince Joel" userId="a1a8fe1e88d5917a" providerId="LiveId" clId="{0515FB12-80DD-4CC7-A419-E8FD9FB18884}" dt="2023-02-24T23:44:49.118" v="3753" actId="21"/>
        <pc:sldMkLst>
          <pc:docMk/>
          <pc:sldMk cId="3187314566" sldId="276"/>
        </pc:sldMkLst>
        <pc:spChg chg="add mod">
          <ac:chgData name="Prince Joel" userId="a1a8fe1e88d5917a" providerId="LiveId" clId="{0515FB12-80DD-4CC7-A419-E8FD9FB18884}" dt="2023-02-24T23:19:48.212" v="3742" actId="26606"/>
          <ac:spMkLst>
            <pc:docMk/>
            <pc:sldMk cId="3187314566" sldId="276"/>
            <ac:spMk id="2" creationId="{CF06CD57-B90C-F239-4BA4-0C87ED6DED01}"/>
          </ac:spMkLst>
        </pc:spChg>
        <pc:spChg chg="add del">
          <ac:chgData name="Prince Joel" userId="a1a8fe1e88d5917a" providerId="LiveId" clId="{0515FB12-80DD-4CC7-A419-E8FD9FB18884}" dt="2023-02-24T23:19:48.212" v="3742" actId="26606"/>
          <ac:spMkLst>
            <pc:docMk/>
            <pc:sldMk cId="3187314566" sldId="276"/>
            <ac:spMk id="11" creationId="{022BDE4A-8A20-4A69-9C5A-581C82036A4D}"/>
          </ac:spMkLst>
        </pc:spChg>
        <pc:picChg chg="add del mod">
          <ac:chgData name="Prince Joel" userId="a1a8fe1e88d5917a" providerId="LiveId" clId="{0515FB12-80DD-4CC7-A419-E8FD9FB18884}" dt="2023-02-24T23:19:52.589" v="3743" actId="478"/>
          <ac:picMkLst>
            <pc:docMk/>
            <pc:sldMk cId="3187314566" sldId="276"/>
            <ac:picMk id="4" creationId="{48B7F271-B0A9-A1D2-CB48-4DFAD299CE20}"/>
          </ac:picMkLst>
        </pc:picChg>
        <pc:picChg chg="add del mod">
          <ac:chgData name="Prince Joel" userId="a1a8fe1e88d5917a" providerId="LiveId" clId="{0515FB12-80DD-4CC7-A419-E8FD9FB18884}" dt="2023-02-22T06:52:36.805" v="3141" actId="478"/>
          <ac:picMkLst>
            <pc:docMk/>
            <pc:sldMk cId="3187314566" sldId="276"/>
            <ac:picMk id="4" creationId="{CAD981A0-3F07-8F8A-DB67-739CBA0D656B}"/>
          </ac:picMkLst>
        </pc:picChg>
        <pc:picChg chg="add mod">
          <ac:chgData name="Prince Joel" userId="a1a8fe1e88d5917a" providerId="LiveId" clId="{0515FB12-80DD-4CC7-A419-E8FD9FB18884}" dt="2023-02-24T23:19:48.212" v="3742" actId="26606"/>
          <ac:picMkLst>
            <pc:docMk/>
            <pc:sldMk cId="3187314566" sldId="276"/>
            <ac:picMk id="6" creationId="{96C3773A-56B9-4F0B-5BE8-0BAE66856A04}"/>
          </ac:picMkLst>
        </pc:picChg>
        <pc:picChg chg="add del mod">
          <ac:chgData name="Prince Joel" userId="a1a8fe1e88d5917a" providerId="LiveId" clId="{0515FB12-80DD-4CC7-A419-E8FD9FB18884}" dt="2023-02-24T23:44:49.118" v="3753" actId="21"/>
          <ac:picMkLst>
            <pc:docMk/>
            <pc:sldMk cId="3187314566" sldId="276"/>
            <ac:picMk id="9" creationId="{DE780EFB-3770-7BA1-2492-3E5119E05487}"/>
          </ac:picMkLst>
        </pc:picChg>
      </pc:sldChg>
      <pc:sldChg chg="addSp delSp modSp new mod">
        <pc:chgData name="Prince Joel" userId="a1a8fe1e88d5917a" providerId="LiveId" clId="{0515FB12-80DD-4CC7-A419-E8FD9FB18884}" dt="2023-02-25T07:24:19.996" v="4311" actId="115"/>
        <pc:sldMkLst>
          <pc:docMk/>
          <pc:sldMk cId="1512684655" sldId="277"/>
        </pc:sldMkLst>
        <pc:spChg chg="add mod">
          <ac:chgData name="Prince Joel" userId="a1a8fe1e88d5917a" providerId="LiveId" clId="{0515FB12-80DD-4CC7-A419-E8FD9FB18884}" dt="2023-02-25T07:24:19.996" v="4311" actId="115"/>
          <ac:spMkLst>
            <pc:docMk/>
            <pc:sldMk cId="1512684655" sldId="277"/>
            <ac:spMk id="2" creationId="{E76EB11E-2A45-BF09-C8F4-4AF2D1BE5DB2}"/>
          </ac:spMkLst>
        </pc:spChg>
        <pc:spChg chg="mod">
          <ac:chgData name="Prince Joel" userId="a1a8fe1e88d5917a" providerId="LiveId" clId="{0515FB12-80DD-4CC7-A419-E8FD9FB18884}" dt="2023-02-25T07:12:08.956" v="4077" actId="1037"/>
          <ac:spMkLst>
            <pc:docMk/>
            <pc:sldMk cId="1512684655" sldId="277"/>
            <ac:spMk id="6" creationId="{33FAC61D-D885-0BF7-7750-332B4C495F9F}"/>
          </ac:spMkLst>
        </pc:spChg>
        <pc:spChg chg="mod modVis">
          <ac:chgData name="Prince Joel" userId="a1a8fe1e88d5917a" providerId="LiveId" clId="{0515FB12-80DD-4CC7-A419-E8FD9FB18884}" dt="2023-02-25T07:11:09.604" v="3966" actId="14430"/>
          <ac:spMkLst>
            <pc:docMk/>
            <pc:sldMk cId="1512684655" sldId="277"/>
            <ac:spMk id="7" creationId="{216C7C77-6D2C-4C46-4CB4-7736C87619EE}"/>
          </ac:spMkLst>
        </pc:spChg>
        <pc:spChg chg="mod">
          <ac:chgData name="Prince Joel" userId="a1a8fe1e88d5917a" providerId="LiveId" clId="{0515FB12-80DD-4CC7-A419-E8FD9FB18884}" dt="2023-02-25T07:21:48.884" v="4265" actId="1076"/>
          <ac:spMkLst>
            <pc:docMk/>
            <pc:sldMk cId="1512684655" sldId="277"/>
            <ac:spMk id="8" creationId="{53335086-7F8A-9179-0F36-81EDA46B9E83}"/>
          </ac:spMkLst>
        </pc:spChg>
        <pc:spChg chg="mod modVis">
          <ac:chgData name="Prince Joel" userId="a1a8fe1e88d5917a" providerId="LiveId" clId="{0515FB12-80DD-4CC7-A419-E8FD9FB18884}" dt="2023-02-25T07:11:05.081" v="3965" actId="14430"/>
          <ac:spMkLst>
            <pc:docMk/>
            <pc:sldMk cId="1512684655" sldId="277"/>
            <ac:spMk id="9" creationId="{4BA14A28-312F-B53A-F965-A77AE5378243}"/>
          </ac:spMkLst>
        </pc:spChg>
        <pc:spChg chg="add mod">
          <ac:chgData name="Prince Joel" userId="a1a8fe1e88d5917a" providerId="LiveId" clId="{0515FB12-80DD-4CC7-A419-E8FD9FB18884}" dt="2023-02-25T07:22:03.984" v="4268" actId="1076"/>
          <ac:spMkLst>
            <pc:docMk/>
            <pc:sldMk cId="1512684655" sldId="277"/>
            <ac:spMk id="10" creationId="{762EFF33-2984-1F96-3160-877B60D927BE}"/>
          </ac:spMkLst>
        </pc:spChg>
        <pc:spChg chg="add mod">
          <ac:chgData name="Prince Joel" userId="a1a8fe1e88d5917a" providerId="LiveId" clId="{0515FB12-80DD-4CC7-A419-E8FD9FB18884}" dt="2023-02-25T07:21:58.664" v="4267" actId="1076"/>
          <ac:spMkLst>
            <pc:docMk/>
            <pc:sldMk cId="1512684655" sldId="277"/>
            <ac:spMk id="11" creationId="{EECED80F-7D74-C4C1-EE2E-EB08ACC306DE}"/>
          </ac:spMkLst>
        </pc:spChg>
        <pc:spChg chg="add mod">
          <ac:chgData name="Prince Joel" userId="a1a8fe1e88d5917a" providerId="LiveId" clId="{0515FB12-80DD-4CC7-A419-E8FD9FB18884}" dt="2023-02-25T07:21:13.650" v="4230" actId="1076"/>
          <ac:spMkLst>
            <pc:docMk/>
            <pc:sldMk cId="1512684655" sldId="277"/>
            <ac:spMk id="12" creationId="{0B532BFB-BBA6-39B5-3866-2653D1DA3135}"/>
          </ac:spMkLst>
        </pc:spChg>
        <pc:spChg chg="add mod">
          <ac:chgData name="Prince Joel" userId="a1a8fe1e88d5917a" providerId="LiveId" clId="{0515FB12-80DD-4CC7-A419-E8FD9FB18884}" dt="2023-02-25T07:23:16.052" v="4301" actId="113"/>
          <ac:spMkLst>
            <pc:docMk/>
            <pc:sldMk cId="1512684655" sldId="277"/>
            <ac:spMk id="13" creationId="{4469BD44-4623-C560-A7D3-05524191E3E7}"/>
          </ac:spMkLst>
        </pc:spChg>
        <pc:grpChg chg="mod">
          <ac:chgData name="Prince Joel" userId="a1a8fe1e88d5917a" providerId="LiveId" clId="{0515FB12-80DD-4CC7-A419-E8FD9FB18884}" dt="2023-02-25T07:10:55.304" v="3964" actId="18245"/>
          <ac:grpSpMkLst>
            <pc:docMk/>
            <pc:sldMk cId="1512684655" sldId="277"/>
            <ac:grpSpMk id="5" creationId="{236C89C2-AA44-546F-5139-DA6FAAC70B5D}"/>
          </ac:grpSpMkLst>
        </pc:grpChg>
        <pc:graphicFrameChg chg="add del mod modGraphic">
          <ac:chgData name="Prince Joel" userId="a1a8fe1e88d5917a" providerId="LiveId" clId="{0515FB12-80DD-4CC7-A419-E8FD9FB18884}" dt="2023-02-25T07:03:28.445" v="3905" actId="478"/>
          <ac:graphicFrameMkLst>
            <pc:docMk/>
            <pc:sldMk cId="1512684655" sldId="277"/>
            <ac:graphicFrameMk id="3" creationId="{F55A580E-68E1-E289-4EAC-A5CEC0953E11}"/>
          </ac:graphicFrameMkLst>
        </pc:graphicFrameChg>
        <pc:graphicFrameChg chg="add del mod modGraphic">
          <ac:chgData name="Prince Joel" userId="a1a8fe1e88d5917a" providerId="LiveId" clId="{0515FB12-80DD-4CC7-A419-E8FD9FB18884}" dt="2023-02-25T07:10:55.304" v="3964" actId="18245"/>
          <ac:graphicFrameMkLst>
            <pc:docMk/>
            <pc:sldMk cId="1512684655" sldId="277"/>
            <ac:graphicFrameMk id="4" creationId="{BF11B0C6-00E1-A6FB-A867-622E7B04C738}"/>
          </ac:graphicFrameMkLst>
        </pc:graphicFrameChg>
      </pc:sldChg>
      <pc:sldChg chg="addSp delSp modSp new mod">
        <pc:chgData name="Prince Joel" userId="a1a8fe1e88d5917a" providerId="LiveId" clId="{0515FB12-80DD-4CC7-A419-E8FD9FB18884}" dt="2023-02-25T17:19:11.396" v="4843" actId="115"/>
        <pc:sldMkLst>
          <pc:docMk/>
          <pc:sldMk cId="3820542070" sldId="278"/>
        </pc:sldMkLst>
        <pc:spChg chg="add mod">
          <ac:chgData name="Prince Joel" userId="a1a8fe1e88d5917a" providerId="LiveId" clId="{0515FB12-80DD-4CC7-A419-E8FD9FB18884}" dt="2023-02-25T17:19:11.396" v="4843" actId="115"/>
          <ac:spMkLst>
            <pc:docMk/>
            <pc:sldMk cId="3820542070" sldId="278"/>
            <ac:spMk id="2" creationId="{22E8D40C-40BD-081C-6F68-14876FB5BF46}"/>
          </ac:spMkLst>
        </pc:spChg>
        <pc:spChg chg="add del mod">
          <ac:chgData name="Prince Joel" userId="a1a8fe1e88d5917a" providerId="LiveId" clId="{0515FB12-80DD-4CC7-A419-E8FD9FB18884}" dt="2023-02-25T17:03:37.253" v="4648" actId="478"/>
          <ac:spMkLst>
            <pc:docMk/>
            <pc:sldMk cId="3820542070" sldId="278"/>
            <ac:spMk id="3" creationId="{CFC1448C-465B-3A72-6E38-0DDB9D7E7494}"/>
          </ac:spMkLst>
        </pc:spChg>
        <pc:spChg chg="add del mod">
          <ac:chgData name="Prince Joel" userId="a1a8fe1e88d5917a" providerId="LiveId" clId="{0515FB12-80DD-4CC7-A419-E8FD9FB18884}" dt="2023-02-25T07:52:44.143" v="4340" actId="478"/>
          <ac:spMkLst>
            <pc:docMk/>
            <pc:sldMk cId="3820542070" sldId="278"/>
            <ac:spMk id="4" creationId="{C36EA701-7987-0D5F-0008-F879A96C49C6}"/>
          </ac:spMkLst>
        </pc:spChg>
        <pc:spChg chg="add mod">
          <ac:chgData name="Prince Joel" userId="a1a8fe1e88d5917a" providerId="LiveId" clId="{0515FB12-80DD-4CC7-A419-E8FD9FB18884}" dt="2023-02-25T17:18:38.656" v="4840" actId="164"/>
          <ac:spMkLst>
            <pc:docMk/>
            <pc:sldMk cId="3820542070" sldId="278"/>
            <ac:spMk id="4" creationId="{E7B8A2A1-F6EF-4F14-A195-739A3599A6DA}"/>
          </ac:spMkLst>
        </pc:spChg>
        <pc:spChg chg="add mod">
          <ac:chgData name="Prince Joel" userId="a1a8fe1e88d5917a" providerId="LiveId" clId="{0515FB12-80DD-4CC7-A419-E8FD9FB18884}" dt="2023-02-25T17:18:38.656" v="4840" actId="164"/>
          <ac:spMkLst>
            <pc:docMk/>
            <pc:sldMk cId="3820542070" sldId="278"/>
            <ac:spMk id="5" creationId="{90DA5372-5750-42F8-E1EA-F13EAE73D7D4}"/>
          </ac:spMkLst>
        </pc:spChg>
        <pc:spChg chg="add mod">
          <ac:chgData name="Prince Joel" userId="a1a8fe1e88d5917a" providerId="LiveId" clId="{0515FB12-80DD-4CC7-A419-E8FD9FB18884}" dt="2023-02-25T17:18:38.656" v="4840" actId="164"/>
          <ac:spMkLst>
            <pc:docMk/>
            <pc:sldMk cId="3820542070" sldId="278"/>
            <ac:spMk id="6" creationId="{1A954F47-E837-4919-B777-F706FFB212F9}"/>
          </ac:spMkLst>
        </pc:spChg>
        <pc:spChg chg="add mod">
          <ac:chgData name="Prince Joel" userId="a1a8fe1e88d5917a" providerId="LiveId" clId="{0515FB12-80DD-4CC7-A419-E8FD9FB18884}" dt="2023-02-25T17:18:38.656" v="4840" actId="164"/>
          <ac:spMkLst>
            <pc:docMk/>
            <pc:sldMk cId="3820542070" sldId="278"/>
            <ac:spMk id="7" creationId="{FC0E8AAB-A51F-4839-866A-C92ADEFDC73C}"/>
          </ac:spMkLst>
        </pc:spChg>
        <pc:spChg chg="add mod">
          <ac:chgData name="Prince Joel" userId="a1a8fe1e88d5917a" providerId="LiveId" clId="{0515FB12-80DD-4CC7-A419-E8FD9FB18884}" dt="2023-02-25T17:18:38.656" v="4840" actId="164"/>
          <ac:spMkLst>
            <pc:docMk/>
            <pc:sldMk cId="3820542070" sldId="278"/>
            <ac:spMk id="8" creationId="{B5B5FBF7-16D5-43A8-ADC7-6D86520C06F6}"/>
          </ac:spMkLst>
        </pc:spChg>
        <pc:spChg chg="add mod">
          <ac:chgData name="Prince Joel" userId="a1a8fe1e88d5917a" providerId="LiveId" clId="{0515FB12-80DD-4CC7-A419-E8FD9FB18884}" dt="2023-02-25T17:18:38.656" v="4840" actId="164"/>
          <ac:spMkLst>
            <pc:docMk/>
            <pc:sldMk cId="3820542070" sldId="278"/>
            <ac:spMk id="9" creationId="{92A502EB-C484-4146-935E-677107DD0F45}"/>
          </ac:spMkLst>
        </pc:spChg>
        <pc:spChg chg="add mod">
          <ac:chgData name="Prince Joel" userId="a1a8fe1e88d5917a" providerId="LiveId" clId="{0515FB12-80DD-4CC7-A419-E8FD9FB18884}" dt="2023-02-25T17:18:38.656" v="4840" actId="164"/>
          <ac:spMkLst>
            <pc:docMk/>
            <pc:sldMk cId="3820542070" sldId="278"/>
            <ac:spMk id="10" creationId="{DDC0B114-259B-4953-A157-BE0C5C9C5343}"/>
          </ac:spMkLst>
        </pc:spChg>
        <pc:spChg chg="add mod">
          <ac:chgData name="Prince Joel" userId="a1a8fe1e88d5917a" providerId="LiveId" clId="{0515FB12-80DD-4CC7-A419-E8FD9FB18884}" dt="2023-02-25T17:18:38.656" v="4840" actId="164"/>
          <ac:spMkLst>
            <pc:docMk/>
            <pc:sldMk cId="3820542070" sldId="278"/>
            <ac:spMk id="11" creationId="{24A82909-8AD6-4706-A5EB-20A8571127E0}"/>
          </ac:spMkLst>
        </pc:spChg>
        <pc:spChg chg="add del mod">
          <ac:chgData name="Prince Joel" userId="a1a8fe1e88d5917a" providerId="LiveId" clId="{0515FB12-80DD-4CC7-A419-E8FD9FB18884}" dt="2023-02-25T07:55:42.598" v="4344" actId="478"/>
          <ac:spMkLst>
            <pc:docMk/>
            <pc:sldMk cId="3820542070" sldId="278"/>
            <ac:spMk id="12" creationId="{710C6304-CCCE-4405-A034-8A0F509FD8A8}"/>
          </ac:spMkLst>
        </pc:spChg>
        <pc:spChg chg="add mod">
          <ac:chgData name="Prince Joel" userId="a1a8fe1e88d5917a" providerId="LiveId" clId="{0515FB12-80DD-4CC7-A419-E8FD9FB18884}" dt="2023-02-25T17:18:38.656" v="4840" actId="164"/>
          <ac:spMkLst>
            <pc:docMk/>
            <pc:sldMk cId="3820542070" sldId="278"/>
            <ac:spMk id="12" creationId="{B5D70076-8636-EC53-5E51-DC0A8AC24FBE}"/>
          </ac:spMkLst>
        </pc:spChg>
        <pc:spChg chg="add mod">
          <ac:chgData name="Prince Joel" userId="a1a8fe1e88d5917a" providerId="LiveId" clId="{0515FB12-80DD-4CC7-A419-E8FD9FB18884}" dt="2023-02-25T17:18:38.656" v="4840" actId="164"/>
          <ac:spMkLst>
            <pc:docMk/>
            <pc:sldMk cId="3820542070" sldId="278"/>
            <ac:spMk id="13" creationId="{A0340612-3A76-4BFC-B95C-2C41C40B4302}"/>
          </ac:spMkLst>
        </pc:spChg>
        <pc:spChg chg="add mod">
          <ac:chgData name="Prince Joel" userId="a1a8fe1e88d5917a" providerId="LiveId" clId="{0515FB12-80DD-4CC7-A419-E8FD9FB18884}" dt="2023-02-25T17:18:38.656" v="4840" actId="164"/>
          <ac:spMkLst>
            <pc:docMk/>
            <pc:sldMk cId="3820542070" sldId="278"/>
            <ac:spMk id="14" creationId="{F5874F98-A2EF-4413-AA61-0C086A7DD502}"/>
          </ac:spMkLst>
        </pc:spChg>
        <pc:spChg chg="add mod">
          <ac:chgData name="Prince Joel" userId="a1a8fe1e88d5917a" providerId="LiveId" clId="{0515FB12-80DD-4CC7-A419-E8FD9FB18884}" dt="2023-02-25T17:18:38.656" v="4840" actId="164"/>
          <ac:spMkLst>
            <pc:docMk/>
            <pc:sldMk cId="3820542070" sldId="278"/>
            <ac:spMk id="15" creationId="{F75038A5-7EA5-471F-B625-F8A7257675F8}"/>
          </ac:spMkLst>
        </pc:spChg>
        <pc:spChg chg="add mod">
          <ac:chgData name="Prince Joel" userId="a1a8fe1e88d5917a" providerId="LiveId" clId="{0515FB12-80DD-4CC7-A419-E8FD9FB18884}" dt="2023-02-25T17:18:38.656" v="4840" actId="164"/>
          <ac:spMkLst>
            <pc:docMk/>
            <pc:sldMk cId="3820542070" sldId="278"/>
            <ac:spMk id="16" creationId="{0C38319F-E996-4F55-B0D6-668788C1ED0C}"/>
          </ac:spMkLst>
        </pc:spChg>
        <pc:spChg chg="add mod">
          <ac:chgData name="Prince Joel" userId="a1a8fe1e88d5917a" providerId="LiveId" clId="{0515FB12-80DD-4CC7-A419-E8FD9FB18884}" dt="2023-02-25T17:18:38.656" v="4840" actId="164"/>
          <ac:spMkLst>
            <pc:docMk/>
            <pc:sldMk cId="3820542070" sldId="278"/>
            <ac:spMk id="18" creationId="{722D8700-A935-45F9-B2AA-224B67A48EE3}"/>
          </ac:spMkLst>
        </pc:spChg>
        <pc:spChg chg="add mod">
          <ac:chgData name="Prince Joel" userId="a1a8fe1e88d5917a" providerId="LiveId" clId="{0515FB12-80DD-4CC7-A419-E8FD9FB18884}" dt="2023-02-25T17:18:38.656" v="4840" actId="164"/>
          <ac:spMkLst>
            <pc:docMk/>
            <pc:sldMk cId="3820542070" sldId="278"/>
            <ac:spMk id="19" creationId="{2E00F022-4C85-4EBE-88CA-D4928E307FC6}"/>
          </ac:spMkLst>
        </pc:spChg>
        <pc:spChg chg="add mod">
          <ac:chgData name="Prince Joel" userId="a1a8fe1e88d5917a" providerId="LiveId" clId="{0515FB12-80DD-4CC7-A419-E8FD9FB18884}" dt="2023-02-25T17:18:38.656" v="4840" actId="164"/>
          <ac:spMkLst>
            <pc:docMk/>
            <pc:sldMk cId="3820542070" sldId="278"/>
            <ac:spMk id="20" creationId="{1AC7945F-25F1-4661-8CCC-6BF5593CD767}"/>
          </ac:spMkLst>
        </pc:spChg>
        <pc:spChg chg="add mod">
          <ac:chgData name="Prince Joel" userId="a1a8fe1e88d5917a" providerId="LiveId" clId="{0515FB12-80DD-4CC7-A419-E8FD9FB18884}" dt="2023-02-25T17:18:38.656" v="4840" actId="164"/>
          <ac:spMkLst>
            <pc:docMk/>
            <pc:sldMk cId="3820542070" sldId="278"/>
            <ac:spMk id="21" creationId="{A55196BC-A8CF-4754-8165-FE3CB68DBF1A}"/>
          </ac:spMkLst>
        </pc:spChg>
        <pc:spChg chg="add mod">
          <ac:chgData name="Prince Joel" userId="a1a8fe1e88d5917a" providerId="LiveId" clId="{0515FB12-80DD-4CC7-A419-E8FD9FB18884}" dt="2023-02-25T17:18:38.656" v="4840" actId="164"/>
          <ac:spMkLst>
            <pc:docMk/>
            <pc:sldMk cId="3820542070" sldId="278"/>
            <ac:spMk id="22" creationId="{85289642-5D58-4F6C-B11A-6C5E3B82F537}"/>
          </ac:spMkLst>
        </pc:spChg>
        <pc:spChg chg="add mod">
          <ac:chgData name="Prince Joel" userId="a1a8fe1e88d5917a" providerId="LiveId" clId="{0515FB12-80DD-4CC7-A419-E8FD9FB18884}" dt="2023-02-25T17:18:38.656" v="4840" actId="164"/>
          <ac:spMkLst>
            <pc:docMk/>
            <pc:sldMk cId="3820542070" sldId="278"/>
            <ac:spMk id="23" creationId="{4EB07704-D3B7-43EC-BF41-573BD9F2A276}"/>
          </ac:spMkLst>
        </pc:spChg>
        <pc:spChg chg="add mod">
          <ac:chgData name="Prince Joel" userId="a1a8fe1e88d5917a" providerId="LiveId" clId="{0515FB12-80DD-4CC7-A419-E8FD9FB18884}" dt="2023-02-25T17:18:38.656" v="4840" actId="164"/>
          <ac:spMkLst>
            <pc:docMk/>
            <pc:sldMk cId="3820542070" sldId="278"/>
            <ac:spMk id="24" creationId="{B3D3E876-4540-4E2D-A2CE-E31D3E067C09}"/>
          </ac:spMkLst>
        </pc:spChg>
        <pc:spChg chg="add mod">
          <ac:chgData name="Prince Joel" userId="a1a8fe1e88d5917a" providerId="LiveId" clId="{0515FB12-80DD-4CC7-A419-E8FD9FB18884}" dt="2023-02-25T17:18:38.656" v="4840" actId="164"/>
          <ac:spMkLst>
            <pc:docMk/>
            <pc:sldMk cId="3820542070" sldId="278"/>
            <ac:spMk id="25" creationId="{EA481C7D-BDBC-42A3-8207-14360C8CBBB4}"/>
          </ac:spMkLst>
        </pc:spChg>
        <pc:spChg chg="add mod">
          <ac:chgData name="Prince Joel" userId="a1a8fe1e88d5917a" providerId="LiveId" clId="{0515FB12-80DD-4CC7-A419-E8FD9FB18884}" dt="2023-02-25T17:18:38.656" v="4840" actId="164"/>
          <ac:spMkLst>
            <pc:docMk/>
            <pc:sldMk cId="3820542070" sldId="278"/>
            <ac:spMk id="26" creationId="{EEF8E376-8CC1-4AE0-8395-83E02C938372}"/>
          </ac:spMkLst>
        </pc:spChg>
        <pc:spChg chg="add mod">
          <ac:chgData name="Prince Joel" userId="a1a8fe1e88d5917a" providerId="LiveId" clId="{0515FB12-80DD-4CC7-A419-E8FD9FB18884}" dt="2023-02-25T17:18:38.656" v="4840" actId="164"/>
          <ac:spMkLst>
            <pc:docMk/>
            <pc:sldMk cId="3820542070" sldId="278"/>
            <ac:spMk id="27" creationId="{78A22A64-2A78-4EF7-BDE1-8E68B0E07D9F}"/>
          </ac:spMkLst>
        </pc:spChg>
        <pc:spChg chg="add mod">
          <ac:chgData name="Prince Joel" userId="a1a8fe1e88d5917a" providerId="LiveId" clId="{0515FB12-80DD-4CC7-A419-E8FD9FB18884}" dt="2023-02-25T17:18:38.656" v="4840" actId="164"/>
          <ac:spMkLst>
            <pc:docMk/>
            <pc:sldMk cId="3820542070" sldId="278"/>
            <ac:spMk id="28" creationId="{936B059B-F7EA-48DA-BB75-F7C6470DFB5B}"/>
          </ac:spMkLst>
        </pc:spChg>
        <pc:spChg chg="add mod">
          <ac:chgData name="Prince Joel" userId="a1a8fe1e88d5917a" providerId="LiveId" clId="{0515FB12-80DD-4CC7-A419-E8FD9FB18884}" dt="2023-02-25T17:18:38.656" v="4840" actId="164"/>
          <ac:spMkLst>
            <pc:docMk/>
            <pc:sldMk cId="3820542070" sldId="278"/>
            <ac:spMk id="29" creationId="{9E7D6BCF-6D7B-4B76-AB12-81D1E28EBEE1}"/>
          </ac:spMkLst>
        </pc:spChg>
        <pc:spChg chg="add mod">
          <ac:chgData name="Prince Joel" userId="a1a8fe1e88d5917a" providerId="LiveId" clId="{0515FB12-80DD-4CC7-A419-E8FD9FB18884}" dt="2023-02-25T17:18:38.656" v="4840" actId="164"/>
          <ac:spMkLst>
            <pc:docMk/>
            <pc:sldMk cId="3820542070" sldId="278"/>
            <ac:spMk id="30" creationId="{27A041AF-F7D3-3D10-36B6-DF96B490D950}"/>
          </ac:spMkLst>
        </pc:spChg>
        <pc:spChg chg="add del mod">
          <ac:chgData name="Prince Joel" userId="a1a8fe1e88d5917a" providerId="LiveId" clId="{0515FB12-80DD-4CC7-A419-E8FD9FB18884}" dt="2023-02-25T17:12:39.548" v="4719"/>
          <ac:spMkLst>
            <pc:docMk/>
            <pc:sldMk cId="3820542070" sldId="278"/>
            <ac:spMk id="31" creationId="{4D20A4D2-7F5C-DDDC-98E8-80764CEAA1A2}"/>
          </ac:spMkLst>
        </pc:spChg>
        <pc:spChg chg="add mod">
          <ac:chgData name="Prince Joel" userId="a1a8fe1e88d5917a" providerId="LiveId" clId="{0515FB12-80DD-4CC7-A419-E8FD9FB18884}" dt="2023-02-25T17:18:38.656" v="4840" actId="164"/>
          <ac:spMkLst>
            <pc:docMk/>
            <pc:sldMk cId="3820542070" sldId="278"/>
            <ac:spMk id="32" creationId="{D6FC5519-A67B-5A87-76AF-B0DC818CDD22}"/>
          </ac:spMkLst>
        </pc:spChg>
        <pc:spChg chg="add mod">
          <ac:chgData name="Prince Joel" userId="a1a8fe1e88d5917a" providerId="LiveId" clId="{0515FB12-80DD-4CC7-A419-E8FD9FB18884}" dt="2023-02-25T17:18:38.656" v="4840" actId="164"/>
          <ac:spMkLst>
            <pc:docMk/>
            <pc:sldMk cId="3820542070" sldId="278"/>
            <ac:spMk id="33" creationId="{A4013F8B-DAE4-1FD2-36F1-D32F9200A582}"/>
          </ac:spMkLst>
        </pc:spChg>
        <pc:spChg chg="add mod">
          <ac:chgData name="Prince Joel" userId="a1a8fe1e88d5917a" providerId="LiveId" clId="{0515FB12-80DD-4CC7-A419-E8FD9FB18884}" dt="2023-02-25T17:18:38.656" v="4840" actId="164"/>
          <ac:spMkLst>
            <pc:docMk/>
            <pc:sldMk cId="3820542070" sldId="278"/>
            <ac:spMk id="40" creationId="{D312FB81-6DFB-4827-9BB2-7FC9D6FAE0D8}"/>
          </ac:spMkLst>
        </pc:spChg>
        <pc:spChg chg="add mod">
          <ac:chgData name="Prince Joel" userId="a1a8fe1e88d5917a" providerId="LiveId" clId="{0515FB12-80DD-4CC7-A419-E8FD9FB18884}" dt="2023-02-25T17:18:38.656" v="4840" actId="164"/>
          <ac:spMkLst>
            <pc:docMk/>
            <pc:sldMk cId="3820542070" sldId="278"/>
            <ac:spMk id="41" creationId="{63AD9035-1F59-4FDD-91A5-F31A09498695}"/>
          </ac:spMkLst>
        </pc:spChg>
        <pc:spChg chg="add mod">
          <ac:chgData name="Prince Joel" userId="a1a8fe1e88d5917a" providerId="LiveId" clId="{0515FB12-80DD-4CC7-A419-E8FD9FB18884}" dt="2023-02-25T17:18:38.656" v="4840" actId="164"/>
          <ac:spMkLst>
            <pc:docMk/>
            <pc:sldMk cId="3820542070" sldId="278"/>
            <ac:spMk id="42" creationId="{3118071C-E478-46B2-9B6E-6678BC3D0E6D}"/>
          </ac:spMkLst>
        </pc:spChg>
        <pc:spChg chg="add mod">
          <ac:chgData name="Prince Joel" userId="a1a8fe1e88d5917a" providerId="LiveId" clId="{0515FB12-80DD-4CC7-A419-E8FD9FB18884}" dt="2023-02-25T17:18:38.656" v="4840" actId="164"/>
          <ac:spMkLst>
            <pc:docMk/>
            <pc:sldMk cId="3820542070" sldId="278"/>
            <ac:spMk id="43" creationId="{E9FC4226-CA90-443F-BB64-7548AAE1F6DB}"/>
          </ac:spMkLst>
        </pc:spChg>
        <pc:spChg chg="add mod">
          <ac:chgData name="Prince Joel" userId="a1a8fe1e88d5917a" providerId="LiveId" clId="{0515FB12-80DD-4CC7-A419-E8FD9FB18884}" dt="2023-02-25T17:18:38.656" v="4840" actId="164"/>
          <ac:spMkLst>
            <pc:docMk/>
            <pc:sldMk cId="3820542070" sldId="278"/>
            <ac:spMk id="44" creationId="{B0549FD4-8AF7-4B67-902E-77783B93DA5B}"/>
          </ac:spMkLst>
        </pc:spChg>
        <pc:spChg chg="add del mod topLvl">
          <ac:chgData name="Prince Joel" userId="a1a8fe1e88d5917a" providerId="LiveId" clId="{0515FB12-80DD-4CC7-A419-E8FD9FB18884}" dt="2023-02-25T17:03:01.662" v="4638" actId="478"/>
          <ac:spMkLst>
            <pc:docMk/>
            <pc:sldMk cId="3820542070" sldId="278"/>
            <ac:spMk id="45" creationId="{485F442F-25F0-44AF-8DA4-3F74A35B0568}"/>
          </ac:spMkLst>
        </pc:spChg>
        <pc:spChg chg="add del mod topLvl">
          <ac:chgData name="Prince Joel" userId="a1a8fe1e88d5917a" providerId="LiveId" clId="{0515FB12-80DD-4CC7-A419-E8FD9FB18884}" dt="2023-02-25T07:58:33.077" v="4374" actId="478"/>
          <ac:spMkLst>
            <pc:docMk/>
            <pc:sldMk cId="3820542070" sldId="278"/>
            <ac:spMk id="46" creationId="{4429E308-E581-4D70-AE01-65F661D80E5F}"/>
          </ac:spMkLst>
        </pc:spChg>
        <pc:spChg chg="add del mod topLvl">
          <ac:chgData name="Prince Joel" userId="a1a8fe1e88d5917a" providerId="LiveId" clId="{0515FB12-80DD-4CC7-A419-E8FD9FB18884}" dt="2023-02-25T17:03:01.662" v="4638" actId="478"/>
          <ac:spMkLst>
            <pc:docMk/>
            <pc:sldMk cId="3820542070" sldId="278"/>
            <ac:spMk id="47" creationId="{DD906042-50C7-4A5E-A865-CFA3BCA1E873}"/>
          </ac:spMkLst>
        </pc:spChg>
        <pc:spChg chg="add del mod topLvl">
          <ac:chgData name="Prince Joel" userId="a1a8fe1e88d5917a" providerId="LiveId" clId="{0515FB12-80DD-4CC7-A419-E8FD9FB18884}" dt="2023-02-25T07:58:29.224" v="4373" actId="478"/>
          <ac:spMkLst>
            <pc:docMk/>
            <pc:sldMk cId="3820542070" sldId="278"/>
            <ac:spMk id="48" creationId="{4F6CE59C-D0D8-4180-8793-82EBD336892D}"/>
          </ac:spMkLst>
        </pc:spChg>
        <pc:spChg chg="add del mod topLvl">
          <ac:chgData name="Prince Joel" userId="a1a8fe1e88d5917a" providerId="LiveId" clId="{0515FB12-80DD-4CC7-A419-E8FD9FB18884}" dt="2023-02-25T17:03:01.662" v="4638" actId="478"/>
          <ac:spMkLst>
            <pc:docMk/>
            <pc:sldMk cId="3820542070" sldId="278"/>
            <ac:spMk id="49" creationId="{DD9DAD79-93AB-4A5A-B8FB-B200F4971E47}"/>
          </ac:spMkLst>
        </pc:spChg>
        <pc:spChg chg="add del mod topLvl">
          <ac:chgData name="Prince Joel" userId="a1a8fe1e88d5917a" providerId="LiveId" clId="{0515FB12-80DD-4CC7-A419-E8FD9FB18884}" dt="2023-02-25T07:58:20.581" v="4372" actId="478"/>
          <ac:spMkLst>
            <pc:docMk/>
            <pc:sldMk cId="3820542070" sldId="278"/>
            <ac:spMk id="50" creationId="{D2B9040C-1F28-4CA0-ACA1-D0B47422052B}"/>
          </ac:spMkLst>
        </pc:spChg>
        <pc:spChg chg="add del mod topLvl">
          <ac:chgData name="Prince Joel" userId="a1a8fe1e88d5917a" providerId="LiveId" clId="{0515FB12-80DD-4CC7-A419-E8FD9FB18884}" dt="2023-02-25T17:03:01.662" v="4638" actId="478"/>
          <ac:spMkLst>
            <pc:docMk/>
            <pc:sldMk cId="3820542070" sldId="278"/>
            <ac:spMk id="51" creationId="{A12D727A-9BCE-4977-BC75-6C71CA26B2CC}"/>
          </ac:spMkLst>
        </pc:spChg>
        <pc:spChg chg="add del mod topLvl">
          <ac:chgData name="Prince Joel" userId="a1a8fe1e88d5917a" providerId="LiveId" clId="{0515FB12-80DD-4CC7-A419-E8FD9FB18884}" dt="2023-02-25T07:58:16.141" v="4371" actId="478"/>
          <ac:spMkLst>
            <pc:docMk/>
            <pc:sldMk cId="3820542070" sldId="278"/>
            <ac:spMk id="52" creationId="{10471320-DE2D-42FF-9DFF-BE78C98D21F3}"/>
          </ac:spMkLst>
        </pc:spChg>
        <pc:spChg chg="add mod topLvl">
          <ac:chgData name="Prince Joel" userId="a1a8fe1e88d5917a" providerId="LiveId" clId="{0515FB12-80DD-4CC7-A419-E8FD9FB18884}" dt="2023-02-25T17:18:38.656" v="4840" actId="164"/>
          <ac:spMkLst>
            <pc:docMk/>
            <pc:sldMk cId="3820542070" sldId="278"/>
            <ac:spMk id="53" creationId="{B8986345-5400-47E8-9E7F-48178E475164}"/>
          </ac:spMkLst>
        </pc:spChg>
        <pc:spChg chg="add del mod topLvl">
          <ac:chgData name="Prince Joel" userId="a1a8fe1e88d5917a" providerId="LiveId" clId="{0515FB12-80DD-4CC7-A419-E8FD9FB18884}" dt="2023-02-25T07:58:10.824" v="4370" actId="478"/>
          <ac:spMkLst>
            <pc:docMk/>
            <pc:sldMk cId="3820542070" sldId="278"/>
            <ac:spMk id="54" creationId="{C40CAC66-41DE-406C-BD25-B1C73B3E3EE6}"/>
          </ac:spMkLst>
        </pc:spChg>
        <pc:spChg chg="add mod">
          <ac:chgData name="Prince Joel" userId="a1a8fe1e88d5917a" providerId="LiveId" clId="{0515FB12-80DD-4CC7-A419-E8FD9FB18884}" dt="2023-02-25T07:55:38.497" v="4343"/>
          <ac:spMkLst>
            <pc:docMk/>
            <pc:sldMk cId="3820542070" sldId="278"/>
            <ac:spMk id="55" creationId="{6A37F0C0-2A52-450B-8D71-88B98059E590}"/>
          </ac:spMkLst>
        </pc:spChg>
        <pc:spChg chg="add mod">
          <ac:chgData name="Prince Joel" userId="a1a8fe1e88d5917a" providerId="LiveId" clId="{0515FB12-80DD-4CC7-A419-E8FD9FB18884}" dt="2023-02-25T07:55:38.497" v="4343"/>
          <ac:spMkLst>
            <pc:docMk/>
            <pc:sldMk cId="3820542070" sldId="278"/>
            <ac:spMk id="56" creationId="{B1F0A157-3C7D-43E4-B83D-73CD554AF2E3}"/>
          </ac:spMkLst>
        </pc:spChg>
        <pc:spChg chg="add mod">
          <ac:chgData name="Prince Joel" userId="a1a8fe1e88d5917a" providerId="LiveId" clId="{0515FB12-80DD-4CC7-A419-E8FD9FB18884}" dt="2023-02-25T07:55:38.497" v="4343"/>
          <ac:spMkLst>
            <pc:docMk/>
            <pc:sldMk cId="3820542070" sldId="278"/>
            <ac:spMk id="57" creationId="{4AB3DFD6-FBD9-4821-A09C-99DA8EF4601B}"/>
          </ac:spMkLst>
        </pc:spChg>
        <pc:spChg chg="add mod">
          <ac:chgData name="Prince Joel" userId="a1a8fe1e88d5917a" providerId="LiveId" clId="{0515FB12-80DD-4CC7-A419-E8FD9FB18884}" dt="2023-02-25T07:55:38.497" v="4343"/>
          <ac:spMkLst>
            <pc:docMk/>
            <pc:sldMk cId="3820542070" sldId="278"/>
            <ac:spMk id="58" creationId="{58FD9D20-414B-4D69-B42A-56207E418E94}"/>
          </ac:spMkLst>
        </pc:spChg>
        <pc:spChg chg="add mod">
          <ac:chgData name="Prince Joel" userId="a1a8fe1e88d5917a" providerId="LiveId" clId="{0515FB12-80DD-4CC7-A419-E8FD9FB18884}" dt="2023-02-25T07:55:38.497" v="4343"/>
          <ac:spMkLst>
            <pc:docMk/>
            <pc:sldMk cId="3820542070" sldId="278"/>
            <ac:spMk id="59" creationId="{960F9B23-166D-482C-B0EF-0AE1CC9CB1ED}"/>
          </ac:spMkLst>
        </pc:spChg>
        <pc:spChg chg="add mod">
          <ac:chgData name="Prince Joel" userId="a1a8fe1e88d5917a" providerId="LiveId" clId="{0515FB12-80DD-4CC7-A419-E8FD9FB18884}" dt="2023-02-25T07:55:38.497" v="4343"/>
          <ac:spMkLst>
            <pc:docMk/>
            <pc:sldMk cId="3820542070" sldId="278"/>
            <ac:spMk id="60" creationId="{B13DF3EF-5E72-4D98-AFBB-5ABA24040E3F}"/>
          </ac:spMkLst>
        </pc:spChg>
        <pc:spChg chg="add mod">
          <ac:chgData name="Prince Joel" userId="a1a8fe1e88d5917a" providerId="LiveId" clId="{0515FB12-80DD-4CC7-A419-E8FD9FB18884}" dt="2023-02-25T07:55:38.497" v="4343"/>
          <ac:spMkLst>
            <pc:docMk/>
            <pc:sldMk cId="3820542070" sldId="278"/>
            <ac:spMk id="61" creationId="{12E512D1-1AB2-466E-AEF0-69934E9C0E75}"/>
          </ac:spMkLst>
        </pc:spChg>
        <pc:spChg chg="add mod">
          <ac:chgData name="Prince Joel" userId="a1a8fe1e88d5917a" providerId="LiveId" clId="{0515FB12-80DD-4CC7-A419-E8FD9FB18884}" dt="2023-02-25T07:55:38.497" v="4343"/>
          <ac:spMkLst>
            <pc:docMk/>
            <pc:sldMk cId="3820542070" sldId="278"/>
            <ac:spMk id="62" creationId="{4FCA5DBD-1BB0-431F-B95F-C426D7A86478}"/>
          </ac:spMkLst>
        </pc:spChg>
        <pc:grpChg chg="add mod">
          <ac:chgData name="Prince Joel" userId="a1a8fe1e88d5917a" providerId="LiveId" clId="{0515FB12-80DD-4CC7-A419-E8FD9FB18884}" dt="2023-02-25T17:18:38.656" v="4840" actId="164"/>
          <ac:grpSpMkLst>
            <pc:docMk/>
            <pc:sldMk cId="3820542070" sldId="278"/>
            <ac:grpSpMk id="17" creationId="{A1CD5F1D-65AA-475A-808B-4A891EEB494D}"/>
          </ac:grpSpMkLst>
        </pc:grpChg>
        <pc:grpChg chg="add del mod">
          <ac:chgData name="Prince Joel" userId="a1a8fe1e88d5917a" providerId="LiveId" clId="{0515FB12-80DD-4CC7-A419-E8FD9FB18884}" dt="2023-02-25T07:58:10.824" v="4370" actId="478"/>
          <ac:grpSpMkLst>
            <pc:docMk/>
            <pc:sldMk cId="3820542070" sldId="278"/>
            <ac:grpSpMk id="30" creationId="{9B9695B1-2B3D-4D04-8063-A1ABA718EB3E}"/>
          </ac:grpSpMkLst>
        </pc:grpChg>
        <pc:grpChg chg="add del mod">
          <ac:chgData name="Prince Joel" userId="a1a8fe1e88d5917a" providerId="LiveId" clId="{0515FB12-80DD-4CC7-A419-E8FD9FB18884}" dt="2023-02-25T07:58:16.141" v="4371" actId="478"/>
          <ac:grpSpMkLst>
            <pc:docMk/>
            <pc:sldMk cId="3820542070" sldId="278"/>
            <ac:grpSpMk id="31" creationId="{59BCC413-41F1-4048-AC57-53ED185F3AEA}"/>
          </ac:grpSpMkLst>
        </pc:grpChg>
        <pc:grpChg chg="add del mod">
          <ac:chgData name="Prince Joel" userId="a1a8fe1e88d5917a" providerId="LiveId" clId="{0515FB12-80DD-4CC7-A419-E8FD9FB18884}" dt="2023-02-25T07:58:20.581" v="4372" actId="478"/>
          <ac:grpSpMkLst>
            <pc:docMk/>
            <pc:sldMk cId="3820542070" sldId="278"/>
            <ac:grpSpMk id="32" creationId="{0B5CF32C-7B20-42BE-A94F-98091FF38F5F}"/>
          </ac:grpSpMkLst>
        </pc:grpChg>
        <pc:grpChg chg="add del mod">
          <ac:chgData name="Prince Joel" userId="a1a8fe1e88d5917a" providerId="LiveId" clId="{0515FB12-80DD-4CC7-A419-E8FD9FB18884}" dt="2023-02-25T07:58:29.224" v="4373" actId="478"/>
          <ac:grpSpMkLst>
            <pc:docMk/>
            <pc:sldMk cId="3820542070" sldId="278"/>
            <ac:grpSpMk id="33" creationId="{1C900AA8-8CCD-45F4-93C7-F1067D26EFB4}"/>
          </ac:grpSpMkLst>
        </pc:grpChg>
        <pc:grpChg chg="add del mod">
          <ac:chgData name="Prince Joel" userId="a1a8fe1e88d5917a" providerId="LiveId" clId="{0515FB12-80DD-4CC7-A419-E8FD9FB18884}" dt="2023-02-25T07:58:33.077" v="4374" actId="478"/>
          <ac:grpSpMkLst>
            <pc:docMk/>
            <pc:sldMk cId="3820542070" sldId="278"/>
            <ac:grpSpMk id="34" creationId="{B19C39CF-97D6-4EFA-AD00-66C910BBCA1D}"/>
          </ac:grpSpMkLst>
        </pc:grpChg>
        <pc:grpChg chg="add mod">
          <ac:chgData name="Prince Joel" userId="a1a8fe1e88d5917a" providerId="LiveId" clId="{0515FB12-80DD-4CC7-A419-E8FD9FB18884}" dt="2023-02-25T17:18:55.060" v="4842" actId="1076"/>
          <ac:grpSpMkLst>
            <pc:docMk/>
            <pc:sldMk cId="3820542070" sldId="278"/>
            <ac:grpSpMk id="34" creationId="{BEB4A993-0435-2656-5C7A-2E68D9347423}"/>
          </ac:grpSpMkLst>
        </pc:grpChg>
        <pc:graphicFrameChg chg="add del modGraphic">
          <ac:chgData name="Prince Joel" userId="a1a8fe1e88d5917a" providerId="LiveId" clId="{0515FB12-80DD-4CC7-A419-E8FD9FB18884}" dt="2023-02-25T07:53:10.170" v="4342" actId="1032"/>
          <ac:graphicFrameMkLst>
            <pc:docMk/>
            <pc:sldMk cId="3820542070" sldId="278"/>
            <ac:graphicFrameMk id="5" creationId="{F227C823-EF08-4DDD-10E6-33613DA7B36D}"/>
          </ac:graphicFrameMkLst>
        </pc:graphicFrameChg>
        <pc:inkChg chg="add del">
          <ac:chgData name="Prince Joel" userId="a1a8fe1e88d5917a" providerId="LiveId" clId="{0515FB12-80DD-4CC7-A419-E8FD9FB18884}" dt="2023-02-25T07:50:16.382" v="4318" actId="9405"/>
          <ac:inkMkLst>
            <pc:docMk/>
            <pc:sldMk cId="3820542070" sldId="278"/>
            <ac:inkMk id="3" creationId="{2F6EF4B7-D45F-A420-891F-19F36660F82A}"/>
          </ac:inkMkLst>
        </pc:inkChg>
        <pc:cxnChg chg="add mod">
          <ac:chgData name="Prince Joel" userId="a1a8fe1e88d5917a" providerId="LiveId" clId="{0515FB12-80DD-4CC7-A419-E8FD9FB18884}" dt="2023-02-25T17:18:38.656" v="4840" actId="164"/>
          <ac:cxnSpMkLst>
            <pc:docMk/>
            <pc:sldMk cId="3820542070" sldId="278"/>
            <ac:cxnSpMk id="35" creationId="{1B1107BE-01A6-4B61-938C-18B71931F4F3}"/>
          </ac:cxnSpMkLst>
        </pc:cxnChg>
        <pc:cxnChg chg="add mod">
          <ac:chgData name="Prince Joel" userId="a1a8fe1e88d5917a" providerId="LiveId" clId="{0515FB12-80DD-4CC7-A419-E8FD9FB18884}" dt="2023-02-25T17:18:38.656" v="4840" actId="164"/>
          <ac:cxnSpMkLst>
            <pc:docMk/>
            <pc:sldMk cId="3820542070" sldId="278"/>
            <ac:cxnSpMk id="36" creationId="{8367CE1F-F964-4AE0-BB36-9BE92604FF17}"/>
          </ac:cxnSpMkLst>
        </pc:cxnChg>
        <pc:cxnChg chg="add mod">
          <ac:chgData name="Prince Joel" userId="a1a8fe1e88d5917a" providerId="LiveId" clId="{0515FB12-80DD-4CC7-A419-E8FD9FB18884}" dt="2023-02-25T17:18:38.656" v="4840" actId="164"/>
          <ac:cxnSpMkLst>
            <pc:docMk/>
            <pc:sldMk cId="3820542070" sldId="278"/>
            <ac:cxnSpMk id="37" creationId="{9AFA746C-7750-4B5C-84D4-B2CCEA51C3FE}"/>
          </ac:cxnSpMkLst>
        </pc:cxnChg>
        <pc:cxnChg chg="add mod">
          <ac:chgData name="Prince Joel" userId="a1a8fe1e88d5917a" providerId="LiveId" clId="{0515FB12-80DD-4CC7-A419-E8FD9FB18884}" dt="2023-02-25T17:18:38.656" v="4840" actId="164"/>
          <ac:cxnSpMkLst>
            <pc:docMk/>
            <pc:sldMk cId="3820542070" sldId="278"/>
            <ac:cxnSpMk id="38" creationId="{A81426F8-4383-4CE4-A4E9-4A41FA6E2E9F}"/>
          </ac:cxnSpMkLst>
        </pc:cxnChg>
        <pc:cxnChg chg="add mod">
          <ac:chgData name="Prince Joel" userId="a1a8fe1e88d5917a" providerId="LiveId" clId="{0515FB12-80DD-4CC7-A419-E8FD9FB18884}" dt="2023-02-25T17:18:38.656" v="4840" actId="164"/>
          <ac:cxnSpMkLst>
            <pc:docMk/>
            <pc:sldMk cId="3820542070" sldId="278"/>
            <ac:cxnSpMk id="39" creationId="{E2BE8F4E-A21E-473B-877B-F5E4798FB389}"/>
          </ac:cxnSpMkLst>
        </pc:cxnChg>
      </pc:sldChg>
      <pc:sldChg chg="addSp modSp new mod">
        <pc:chgData name="Prince Joel" userId="a1a8fe1e88d5917a" providerId="LiveId" clId="{0515FB12-80DD-4CC7-A419-E8FD9FB18884}" dt="2023-02-22T04:56:34.865" v="1820" actId="2085"/>
        <pc:sldMkLst>
          <pc:docMk/>
          <pc:sldMk cId="930814404" sldId="279"/>
        </pc:sldMkLst>
        <pc:spChg chg="add mod">
          <ac:chgData name="Prince Joel" userId="a1a8fe1e88d5917a" providerId="LiveId" clId="{0515FB12-80DD-4CC7-A419-E8FD9FB18884}" dt="2023-02-22T04:56:34.865" v="1820" actId="2085"/>
          <ac:spMkLst>
            <pc:docMk/>
            <pc:sldMk cId="930814404" sldId="279"/>
            <ac:spMk id="2" creationId="{27959339-0C0B-69BA-8440-9B43A3D31EB6}"/>
          </ac:spMkLst>
        </pc:spChg>
      </pc:sldChg>
      <pc:sldChg chg="addSp modSp new mod">
        <pc:chgData name="Prince Joel" userId="a1a8fe1e88d5917a" providerId="LiveId" clId="{0515FB12-80DD-4CC7-A419-E8FD9FB18884}" dt="2023-02-22T04:57:09.483" v="1828" actId="2085"/>
        <pc:sldMkLst>
          <pc:docMk/>
          <pc:sldMk cId="2612341234" sldId="280"/>
        </pc:sldMkLst>
        <pc:spChg chg="add mod">
          <ac:chgData name="Prince Joel" userId="a1a8fe1e88d5917a" providerId="LiveId" clId="{0515FB12-80DD-4CC7-A419-E8FD9FB18884}" dt="2023-02-22T04:57:09.483" v="1828" actId="2085"/>
          <ac:spMkLst>
            <pc:docMk/>
            <pc:sldMk cId="2612341234" sldId="280"/>
            <ac:spMk id="2" creationId="{285E7F33-06BE-7206-8D9E-31B6F6DD4641}"/>
          </ac:spMkLst>
        </pc:spChg>
      </pc:sldChg>
      <pc:sldChg chg="addSp modSp new mod">
        <pc:chgData name="Prince Joel" userId="a1a8fe1e88d5917a" providerId="LiveId" clId="{0515FB12-80DD-4CC7-A419-E8FD9FB18884}" dt="2023-02-22T04:57:37.958" v="1834" actId="2085"/>
        <pc:sldMkLst>
          <pc:docMk/>
          <pc:sldMk cId="3711391597" sldId="281"/>
        </pc:sldMkLst>
        <pc:spChg chg="add mod">
          <ac:chgData name="Prince Joel" userId="a1a8fe1e88d5917a" providerId="LiveId" clId="{0515FB12-80DD-4CC7-A419-E8FD9FB18884}" dt="2023-02-22T04:57:37.958" v="1834" actId="2085"/>
          <ac:spMkLst>
            <pc:docMk/>
            <pc:sldMk cId="3711391597" sldId="281"/>
            <ac:spMk id="2" creationId="{0BD720D8-F148-0A56-66A5-2C4ACD8279F2}"/>
          </ac:spMkLst>
        </pc:spChg>
      </pc:sldChg>
      <pc:sldChg chg="addSp modSp new mod">
        <pc:chgData name="Prince Joel" userId="a1a8fe1e88d5917a" providerId="LiveId" clId="{0515FB12-80DD-4CC7-A419-E8FD9FB18884}" dt="2023-02-22T04:58:23.366" v="1847" actId="6549"/>
        <pc:sldMkLst>
          <pc:docMk/>
          <pc:sldMk cId="2275834041" sldId="282"/>
        </pc:sldMkLst>
        <pc:spChg chg="add mod">
          <ac:chgData name="Prince Joel" userId="a1a8fe1e88d5917a" providerId="LiveId" clId="{0515FB12-80DD-4CC7-A419-E8FD9FB18884}" dt="2023-02-22T04:58:23.366" v="1847" actId="6549"/>
          <ac:spMkLst>
            <pc:docMk/>
            <pc:sldMk cId="2275834041" sldId="282"/>
            <ac:spMk id="2" creationId="{B4FAF3D3-0B12-50A8-771C-B3963141935E}"/>
          </ac:spMkLst>
        </pc:spChg>
      </pc:sldChg>
      <pc:sldChg chg="addSp modSp new mod">
        <pc:chgData name="Prince Joel" userId="a1a8fe1e88d5917a" providerId="LiveId" clId="{0515FB12-80DD-4CC7-A419-E8FD9FB18884}" dt="2023-02-24T23:45:01.838" v="3766" actId="1076"/>
        <pc:sldMkLst>
          <pc:docMk/>
          <pc:sldMk cId="4190731429" sldId="283"/>
        </pc:sldMkLst>
        <pc:picChg chg="add mod">
          <ac:chgData name="Prince Joel" userId="a1a8fe1e88d5917a" providerId="LiveId" clId="{0515FB12-80DD-4CC7-A419-E8FD9FB18884}" dt="2023-02-24T23:45:01.838" v="3766" actId="1076"/>
          <ac:picMkLst>
            <pc:docMk/>
            <pc:sldMk cId="4190731429" sldId="283"/>
            <ac:picMk id="2" creationId="{896B3413-1CDE-81E2-E915-3D42018A216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75D11-61E9-98F9-3F60-F26FB9568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4EEB5-DF11-2A9C-B65C-37FF56C80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0F1E2-90F2-5805-4178-7903B3594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7A83-E032-4A00-882E-29F2CAAFDB14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3E6C4-7DAB-BA25-B7EF-1C2B0A13A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F6D6E-B31C-623C-E025-F6632084C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13A8-0AEF-4D57-879D-CFBF10307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622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C9E56-C04B-E65D-5603-3FF900191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B4A8D-1E6C-0CDF-B084-09C30736E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A4AC9-827A-7C8E-DEF3-474B89E6F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7A83-E032-4A00-882E-29F2CAAFDB14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A6B77-94D4-6276-CAED-303F1C9DC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4B2C5-0DF3-0349-00CA-4580F3006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13A8-0AEF-4D57-879D-CFBF10307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78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B7EDF6-9FB2-196A-AD4B-7C14C105E8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90D46D-2E5A-FA71-8120-AD5CA295F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B40E5-20A6-5EBF-B39F-7FC757B25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7A83-E032-4A00-882E-29F2CAAFDB14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ED088-E719-1952-83D3-8507E7E5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C1C31-49D1-4C0B-DEDE-C949516ED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13A8-0AEF-4D57-879D-CFBF10307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828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80973-D977-4594-1E99-28E240279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D946D-1565-7A96-3C0E-CF6248C59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742BF-38AD-9E31-5A65-6355B6637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7A83-E032-4A00-882E-29F2CAAFDB14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D11FF-B8DA-71D9-7514-9D0FEF8F0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B4586-2FEF-1810-C783-729D56ACA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13A8-0AEF-4D57-879D-CFBF10307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64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3366A-EE04-962B-1C9A-20B618074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6B43D-8866-9CEA-9954-DC8FF63E5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45CEC-861A-346A-DFE8-2885DF38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7A83-E032-4A00-882E-29F2CAAFDB14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F3F8A-095F-612B-33A6-914F34A1D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9AEF9-CBFB-FFBB-3C89-F543FEB9E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13A8-0AEF-4D57-879D-CFBF10307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39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7777D-82AC-8B56-4CB6-100A3E90A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59F83-423A-C982-CA52-BF89FF138C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49376-ADFB-BD99-A29E-249229694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89CF2-25FC-2EA4-E673-479C54ADE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7A83-E032-4A00-882E-29F2CAAFDB14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86FBB-49C8-B06E-1A1C-963879979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39648-F338-47D1-3C6C-FC4D4B353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13A8-0AEF-4D57-879D-CFBF10307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84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74A62-F04D-890E-02AA-86587D9B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1CB04-3223-27CD-45BD-62DD38604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35CD7-17EF-5E84-83D5-E339D4E66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FEB7F1-5177-C3EF-4832-75D17DFCD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B8AD95-27FD-9C6A-1A34-126443763C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F1157A-B4AA-943C-91AA-8C9973C82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7A83-E032-4A00-882E-29F2CAAFDB14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6E63B2-7373-19C5-2200-28C28218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651307-D633-F814-1224-F1410A48B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13A8-0AEF-4D57-879D-CFBF10307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093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7103F-96D5-D97F-585A-7915AD5F1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0DCAE2-A218-D802-EB70-66FA07305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7A83-E032-4A00-882E-29F2CAAFDB14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0D195D-FD25-6F51-D1B1-BDAEE2A4C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A78512-9336-7A63-BF7B-85501409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13A8-0AEF-4D57-879D-CFBF10307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987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E914A5-F1FC-C2AF-D993-FD8A7BB41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7A83-E032-4A00-882E-29F2CAAFDB14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B2027B-B561-35D6-A971-918F06A43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7BAF3A-5036-0DBC-1E2A-55ECB3749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13A8-0AEF-4D57-879D-CFBF10307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42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196AB-DCAB-E6DE-0B58-A4B33710B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60649-B4F7-5A5B-3C0D-5BD8DD57F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9E145-ACA9-5F50-F40F-8759A72F1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706AC-9B7C-6DAC-296E-63863345F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7A83-E032-4A00-882E-29F2CAAFDB14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D9524-E2E6-E7CF-7A5F-00AF1FDD2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2913D-9D01-638D-50F0-45ACBA7BF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13A8-0AEF-4D57-879D-CFBF10307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26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C4C12-FE6D-CE53-94BC-4183F1E0C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4FF5F6-4FB7-32C2-819B-1B33497DA3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4EC31C-2A5C-96AD-032C-F0F172468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74767-8696-56BB-4E15-6207F9010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7A83-E032-4A00-882E-29F2CAAFDB14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0C9FE-BBB3-1DCA-4DD8-8D5FB660C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8FF28-2161-12D3-2FBA-26886875A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13A8-0AEF-4D57-879D-CFBF10307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770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7C8085-BF3C-A5ED-98BD-544C28B8D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9B366-E3C1-6804-693D-F197A51CB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6A8D6-6924-9575-2220-EE7BFCCB9D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27A83-E032-4A00-882E-29F2CAAFDB14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FFC5C-B7E2-1206-2007-9079C0D811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A58D9-73E4-D38E-0577-5CA32A13F2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213A8-0AEF-4D57-879D-CFBF10307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692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lina-J/Atliq_Hardware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F206917D-1142-59CE-B920-34A42D7189D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object 4">
            <a:extLst>
              <a:ext uri="{FF2B5EF4-FFF2-40B4-BE49-F238E27FC236}">
                <a16:creationId xmlns:a16="http://schemas.microsoft.com/office/drawing/2014/main" id="{EA1DE0D1-160C-E37F-4CC2-F2CB1348270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3845" y="267374"/>
            <a:ext cx="1900308" cy="1998520"/>
          </a:xfrm>
          <a:prstGeom prst="rect">
            <a:avLst/>
          </a:prstGeom>
        </p:spPr>
      </p:pic>
      <p:pic>
        <p:nvPicPr>
          <p:cNvPr id="4" name="object 5">
            <a:extLst>
              <a:ext uri="{FF2B5EF4-FFF2-40B4-BE49-F238E27FC236}">
                <a16:creationId xmlns:a16="http://schemas.microsoft.com/office/drawing/2014/main" id="{1AFF1272-BE25-936D-E1A3-46F178C271E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1476" y="4922588"/>
            <a:ext cx="1853416" cy="18165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458DB1-652F-5C4D-8CAD-FB0BE1013E2D}"/>
              </a:ext>
            </a:extLst>
          </p:cNvPr>
          <p:cNvSpPr txBox="1"/>
          <p:nvPr/>
        </p:nvSpPr>
        <p:spPr>
          <a:xfrm>
            <a:off x="3118336" y="851135"/>
            <a:ext cx="7190155" cy="830997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IN" sz="4800" b="1" i="0" spc="300" dirty="0">
                <a:solidFill>
                  <a:srgbClr val="131022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Lucida Bright" panose="02040602050505020304" pitchFamily="18" charset="0"/>
                <a:cs typeface="Times New Roman" panose="02020603050405020304" pitchFamily="18" charset="0"/>
              </a:rPr>
              <a:t>ATLIQ HARDWARES</a:t>
            </a:r>
            <a:endParaRPr lang="en-IN" sz="4800" b="1" spc="300" dirty="0"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  <a:latin typeface="Lucida Bright" panose="02040602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D5088B-D005-824E-F6D6-165EFF30E612}"/>
              </a:ext>
            </a:extLst>
          </p:cNvPr>
          <p:cNvSpPr txBox="1"/>
          <p:nvPr/>
        </p:nvSpPr>
        <p:spPr>
          <a:xfrm>
            <a:off x="6377354" y="189923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i="1" dirty="0">
                <a:solidFill>
                  <a:srgbClr val="131022"/>
                </a:solidFill>
                <a:effectLst/>
                <a:latin typeface="Lucida Bright" panose="02040602050505020304" pitchFamily="18" charset="0"/>
              </a:rPr>
              <a:t> - Computer </a:t>
            </a:r>
            <a:r>
              <a:rPr lang="en-IN" i="1" dirty="0">
                <a:solidFill>
                  <a:srgbClr val="131022"/>
                </a:solidFill>
                <a:latin typeface="Lucida Bright" panose="02040602050505020304" pitchFamily="18" charset="0"/>
              </a:rPr>
              <a:t>H</a:t>
            </a:r>
            <a:r>
              <a:rPr lang="en-IN" i="1" dirty="0">
                <a:solidFill>
                  <a:srgbClr val="131022"/>
                </a:solidFill>
                <a:effectLst/>
                <a:latin typeface="Lucida Bright" panose="02040602050505020304" pitchFamily="18" charset="0"/>
              </a:rPr>
              <a:t>ardware </a:t>
            </a:r>
            <a:r>
              <a:rPr lang="en-IN" i="1" dirty="0">
                <a:solidFill>
                  <a:srgbClr val="131022"/>
                </a:solidFill>
                <a:latin typeface="Lucida Bright" panose="02040602050505020304" pitchFamily="18" charset="0"/>
              </a:rPr>
              <a:t>P</a:t>
            </a:r>
            <a:r>
              <a:rPr lang="en-IN" i="1" dirty="0">
                <a:solidFill>
                  <a:srgbClr val="131022"/>
                </a:solidFill>
                <a:effectLst/>
                <a:latin typeface="Lucida Bright" panose="02040602050505020304" pitchFamily="18" charset="0"/>
              </a:rPr>
              <a:t>roducers</a:t>
            </a:r>
            <a:endParaRPr lang="en-IN" i="1" dirty="0">
              <a:latin typeface="Lucida Bright" panose="020406020505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D9F4EF-1611-EA21-1F20-AE38C704C463}"/>
              </a:ext>
            </a:extLst>
          </p:cNvPr>
          <p:cNvSpPr txBox="1"/>
          <p:nvPr/>
        </p:nvSpPr>
        <p:spPr>
          <a:xfrm>
            <a:off x="3940905" y="2928499"/>
            <a:ext cx="55450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i="0" dirty="0">
                <a:solidFill>
                  <a:srgbClr val="1310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Consumer Goods Domain </a:t>
            </a:r>
            <a:r>
              <a:rPr lang="en-IN" sz="3600" b="1" i="0" dirty="0" err="1">
                <a:solidFill>
                  <a:srgbClr val="1310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Ad_Hoc</a:t>
            </a:r>
            <a:r>
              <a:rPr lang="en-IN" sz="3600" b="1" i="0" dirty="0">
                <a:solidFill>
                  <a:srgbClr val="1310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Insights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A6540F-1937-EC3C-F60F-8E12F70EF06F}"/>
              </a:ext>
            </a:extLst>
          </p:cNvPr>
          <p:cNvSpPr txBox="1"/>
          <p:nvPr/>
        </p:nvSpPr>
        <p:spPr>
          <a:xfrm>
            <a:off x="7182337" y="5061410"/>
            <a:ext cx="35247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 </a:t>
            </a:r>
          </a:p>
          <a:p>
            <a:pPr algn="r"/>
            <a:r>
              <a:rPr lang="en-CA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Adlina</a:t>
            </a:r>
            <a:r>
              <a:rPr lang="en-C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605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1823429E-D915-0068-34DE-0CE082E0D3D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C29F0BDC-0229-A908-4FA5-174516673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25" y="2228385"/>
            <a:ext cx="7110688" cy="45105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CF25F5-4E13-2D05-A061-4111400FD3FA}"/>
              </a:ext>
            </a:extLst>
          </p:cNvPr>
          <p:cNvSpPr txBox="1"/>
          <p:nvPr/>
        </p:nvSpPr>
        <p:spPr>
          <a:xfrm>
            <a:off x="7675233" y="1574286"/>
            <a:ext cx="4017108" cy="4520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indent="0">
              <a:buNone/>
            </a:pPr>
            <a:r>
              <a:rPr lang="en-CA" dirty="0"/>
              <a:t>The unique products count difference based on two factors</a:t>
            </a:r>
          </a:p>
          <a:p>
            <a:pPr marL="457200" indent="-457200">
              <a:buFont typeface="+mj-lt"/>
              <a:buAutoNum type="arabicPeriod"/>
            </a:pPr>
            <a:r>
              <a:rPr lang="en-CA" i="1" dirty="0"/>
              <a:t>New products introduced in the fiscal year 2021.</a:t>
            </a:r>
          </a:p>
          <a:p>
            <a:pPr marL="457200" indent="-457200">
              <a:buFont typeface="+mj-lt"/>
              <a:buAutoNum type="arabicPeriod"/>
            </a:pPr>
            <a:r>
              <a:rPr lang="en-CA" i="1" dirty="0"/>
              <a:t>Products occurred in sales record of 2020 is not available in 2021. </a:t>
            </a:r>
          </a:p>
          <a:p>
            <a:pPr marL="108585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Battery </a:t>
            </a:r>
          </a:p>
          <a:p>
            <a:pPr marL="108585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Graphic Cards</a:t>
            </a:r>
          </a:p>
          <a:p>
            <a:pPr marL="108585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Laptops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B9C42A68-3655-8E0D-3A61-50D686532510}"/>
              </a:ext>
            </a:extLst>
          </p:cNvPr>
          <p:cNvSpPr txBox="1">
            <a:spLocks/>
          </p:cNvSpPr>
          <p:nvPr/>
        </p:nvSpPr>
        <p:spPr>
          <a:xfrm>
            <a:off x="-942871" y="0"/>
            <a:ext cx="14077741" cy="122000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u="sng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3400" dirty="0"/>
              <a:t>2020 vs 2021 Product Count Differences for each Segment: </a:t>
            </a:r>
            <a:endParaRPr lang="en-IN" sz="3400" dirty="0"/>
          </a:p>
        </p:txBody>
      </p:sp>
    </p:spTree>
    <p:extLst>
      <p:ext uri="{BB962C8B-B14F-4D97-AF65-F5344CB8AC3E}">
        <p14:creationId xmlns:p14="http://schemas.microsoft.com/office/powerpoint/2010/main" val="4190731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B31D38B0-2D5F-AF6A-E8CA-C060C3CD882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E76EB11E-2A45-BF09-C8F4-4AF2D1BE5DB2}"/>
              </a:ext>
            </a:extLst>
          </p:cNvPr>
          <p:cNvSpPr txBox="1">
            <a:spLocks/>
          </p:cNvSpPr>
          <p:nvPr/>
        </p:nvSpPr>
        <p:spPr>
          <a:xfrm>
            <a:off x="-130629" y="-73199"/>
            <a:ext cx="12580537" cy="93210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400" u="sng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3600" dirty="0"/>
              <a:t>5. The Products of Highest and Lowest Manufacturing Costs :</a:t>
            </a:r>
            <a:endParaRPr lang="en-IN" sz="3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36C89C2-AA44-546F-5139-DA6FAAC70B5D}"/>
              </a:ext>
            </a:extLst>
          </p:cNvPr>
          <p:cNvGrpSpPr/>
          <p:nvPr/>
        </p:nvGrpSpPr>
        <p:grpSpPr>
          <a:xfrm>
            <a:off x="1620018" y="719666"/>
            <a:ext cx="8368756" cy="5694487"/>
            <a:chOff x="1620018" y="719666"/>
            <a:chExt cx="8368756" cy="5694487"/>
          </a:xfrm>
        </p:grpSpPr>
        <p:sp>
          <p:nvSpPr>
            <p:cNvPr id="6" name="Arrow: Up 5">
              <a:extLst>
                <a:ext uri="{FF2B5EF4-FFF2-40B4-BE49-F238E27FC236}">
                  <a16:creationId xmlns:a16="http://schemas.microsoft.com/office/drawing/2014/main" id="{33FAC61D-D885-0BF7-7750-332B4C495F9F}"/>
                </a:ext>
              </a:extLst>
            </p:cNvPr>
            <p:cNvSpPr/>
            <p:nvPr/>
          </p:nvSpPr>
          <p:spPr>
            <a:xfrm flipH="1" flipV="1">
              <a:off x="3258294" y="4049647"/>
              <a:ext cx="2015220" cy="2364506"/>
            </a:xfrm>
            <a:prstGeom prst="upArrow">
              <a:avLst/>
            </a:prstGeom>
            <a:solidFill>
              <a:srgbClr val="0F3D3E"/>
            </a:solidFill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cene3d>
              <a:camera prst="perspectiveFront" fov="3300000">
                <a:rot lat="486000" lon="19530000" rev="174000"/>
              </a:camera>
              <a:lightRig rig="harsh" dir="t">
                <a:rot lat="0" lon="0" rev="3000000"/>
              </a:lightRig>
            </a:scene3d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0">
              <a:scrgbClr r="0" g="0" b="0"/>
            </a:lnRef>
            <a:fillRef idx="1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Freeform: Shape 6" hidden="1">
              <a:extLst>
                <a:ext uri="{FF2B5EF4-FFF2-40B4-BE49-F238E27FC236}">
                  <a16:creationId xmlns:a16="http://schemas.microsoft.com/office/drawing/2014/main" id="{216C7C77-6D2C-4C46-4CB4-7736C87619EE}"/>
                </a:ext>
              </a:extLst>
            </p:cNvPr>
            <p:cNvSpPr/>
            <p:nvPr/>
          </p:nvSpPr>
          <p:spPr>
            <a:xfrm>
              <a:off x="4632422" y="719666"/>
              <a:ext cx="4551680" cy="2600960"/>
            </a:xfrm>
            <a:custGeom>
              <a:avLst/>
              <a:gdLst>
                <a:gd name="connsiteX0" fmla="*/ 0 w 4551680"/>
                <a:gd name="connsiteY0" fmla="*/ 0 h 2600960"/>
                <a:gd name="connsiteX1" fmla="*/ 4551680 w 4551680"/>
                <a:gd name="connsiteY1" fmla="*/ 0 h 2600960"/>
                <a:gd name="connsiteX2" fmla="*/ 4551680 w 4551680"/>
                <a:gd name="connsiteY2" fmla="*/ 2600960 h 2600960"/>
                <a:gd name="connsiteX3" fmla="*/ 0 w 4551680"/>
                <a:gd name="connsiteY3" fmla="*/ 2600960 h 2600960"/>
                <a:gd name="connsiteX4" fmla="*/ 0 w 4551680"/>
                <a:gd name="connsiteY4" fmla="*/ 0 h 260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1680" h="2600960">
                  <a:moveTo>
                    <a:pt x="0" y="0"/>
                  </a:moveTo>
                  <a:lnTo>
                    <a:pt x="4551680" y="0"/>
                  </a:lnTo>
                  <a:lnTo>
                    <a:pt x="4551680" y="2600960"/>
                  </a:lnTo>
                  <a:lnTo>
                    <a:pt x="0" y="26009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62280" tIns="0" rIns="462280" bIns="462280" numCol="1" spcCol="1270" anchor="ctr" anchorCtr="0">
              <a:noAutofit/>
            </a:bodyPr>
            <a:lstStyle/>
            <a:p>
              <a:pPr marL="0" lvl="0" indent="0" algn="l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6500" kern="1200" dirty="0">
                <a:solidFill>
                  <a:schemeClr val="bg1"/>
                </a:solidFill>
              </a:endParaRPr>
            </a:p>
          </p:txBody>
        </p:sp>
        <p:sp>
          <p:nvSpPr>
            <p:cNvPr id="8" name="Arrow: Down 7">
              <a:extLst>
                <a:ext uri="{FF2B5EF4-FFF2-40B4-BE49-F238E27FC236}">
                  <a16:creationId xmlns:a16="http://schemas.microsoft.com/office/drawing/2014/main" id="{53335086-7F8A-9179-0F36-81EDA46B9E83}"/>
                </a:ext>
              </a:extLst>
            </p:cNvPr>
            <p:cNvSpPr/>
            <p:nvPr/>
          </p:nvSpPr>
          <p:spPr>
            <a:xfrm flipH="1" flipV="1">
              <a:off x="1620018" y="980056"/>
              <a:ext cx="2015220" cy="2364506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cene3d>
              <a:camera prst="perspectiveFront" fov="3300000">
                <a:rot lat="486000" lon="19530000" rev="174000"/>
              </a:camera>
              <a:lightRig rig="harsh" dir="t">
                <a:rot lat="0" lon="0" rev="3000000"/>
              </a:lightRig>
            </a:scene3d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0">
              <a:scrgbClr r="0" g="0" b="0"/>
            </a:lnRef>
            <a:fillRef idx="1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9" name="Freeform: Shape 8" hidden="1">
              <a:extLst>
                <a:ext uri="{FF2B5EF4-FFF2-40B4-BE49-F238E27FC236}">
                  <a16:creationId xmlns:a16="http://schemas.microsoft.com/office/drawing/2014/main" id="{4BA14A28-312F-B53A-F965-A77AE5378243}"/>
                </a:ext>
              </a:extLst>
            </p:cNvPr>
            <p:cNvSpPr/>
            <p:nvPr/>
          </p:nvSpPr>
          <p:spPr>
            <a:xfrm>
              <a:off x="5437094" y="3537372"/>
              <a:ext cx="4551680" cy="2600960"/>
            </a:xfrm>
            <a:custGeom>
              <a:avLst/>
              <a:gdLst>
                <a:gd name="connsiteX0" fmla="*/ 0 w 4551680"/>
                <a:gd name="connsiteY0" fmla="*/ 0 h 2600960"/>
                <a:gd name="connsiteX1" fmla="*/ 4551680 w 4551680"/>
                <a:gd name="connsiteY1" fmla="*/ 0 h 2600960"/>
                <a:gd name="connsiteX2" fmla="*/ 4551680 w 4551680"/>
                <a:gd name="connsiteY2" fmla="*/ 2600960 h 2600960"/>
                <a:gd name="connsiteX3" fmla="*/ 0 w 4551680"/>
                <a:gd name="connsiteY3" fmla="*/ 2600960 h 2600960"/>
                <a:gd name="connsiteX4" fmla="*/ 0 w 4551680"/>
                <a:gd name="connsiteY4" fmla="*/ 0 h 260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1680" h="2600960">
                  <a:moveTo>
                    <a:pt x="0" y="0"/>
                  </a:moveTo>
                  <a:lnTo>
                    <a:pt x="4551680" y="0"/>
                  </a:lnTo>
                  <a:lnTo>
                    <a:pt x="4551680" y="2600960"/>
                  </a:lnTo>
                  <a:lnTo>
                    <a:pt x="0" y="26009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62280" tIns="0" rIns="462280" bIns="462280" numCol="1" spcCol="1270" anchor="ctr" anchorCtr="0">
              <a:noAutofit/>
            </a:bodyPr>
            <a:lstStyle/>
            <a:p>
              <a:pPr marL="0" lvl="0" indent="0" algn="l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6500" kern="1200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62EFF33-2984-1F96-3160-877B60D927BE}"/>
              </a:ext>
            </a:extLst>
          </p:cNvPr>
          <p:cNvSpPr txBox="1"/>
          <p:nvPr/>
        </p:nvSpPr>
        <p:spPr>
          <a:xfrm>
            <a:off x="3775915" y="1120390"/>
            <a:ext cx="6184382" cy="224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AQ HOME Allin1 Gen 2 - Plus 3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Personal Desktop</a:t>
            </a:r>
          </a:p>
          <a:p>
            <a:pPr algn="just">
              <a:lnSpc>
                <a:spcPct val="150000"/>
              </a:lnSpc>
            </a:pPr>
            <a:r>
              <a:rPr lang="en-I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M_Cost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: 240.5364</a:t>
            </a:r>
          </a:p>
          <a:p>
            <a:pPr algn="just">
              <a:lnSpc>
                <a:spcPct val="150000"/>
              </a:lnSpc>
            </a:pP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Manufactured in the fiscal year 2021</a:t>
            </a:r>
            <a:endParaRPr lang="en-I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CED80F-7D74-C4C1-EE2E-EB08ACC306DE}"/>
              </a:ext>
            </a:extLst>
          </p:cNvPr>
          <p:cNvSpPr txBox="1"/>
          <p:nvPr/>
        </p:nvSpPr>
        <p:spPr>
          <a:xfrm>
            <a:off x="631016" y="2354186"/>
            <a:ext cx="1449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latin typeface="Lucida Calligraphy" panose="03010101010101010101" pitchFamily="66" charset="0"/>
                <a:cs typeface="Times New Roman" panose="02020603050405020304" pitchFamily="18" charset="0"/>
              </a:rPr>
              <a:t>Highest</a:t>
            </a:r>
            <a:endParaRPr lang="en-IN" sz="2400" b="1" dirty="0">
              <a:latin typeface="Lucida Calligraphy" panose="030101010101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532BFB-BBA6-39B5-3866-2653D1DA3135}"/>
              </a:ext>
            </a:extLst>
          </p:cNvPr>
          <p:cNvSpPr txBox="1"/>
          <p:nvPr/>
        </p:nvSpPr>
        <p:spPr>
          <a:xfrm>
            <a:off x="2212499" y="4770235"/>
            <a:ext cx="1422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latin typeface="Lucida Calligraphy" panose="03010101010101010101" pitchFamily="66" charset="0"/>
                <a:cs typeface="Times New Roman" panose="02020603050405020304" pitchFamily="18" charset="0"/>
              </a:rPr>
              <a:t>Lowest</a:t>
            </a:r>
            <a:endParaRPr lang="en-IN" sz="2400" b="1" dirty="0">
              <a:latin typeface="Lucida Calligraphy" panose="030101010101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69BD44-4623-C560-A7D3-05524191E3E7}"/>
              </a:ext>
            </a:extLst>
          </p:cNvPr>
          <p:cNvSpPr txBox="1"/>
          <p:nvPr/>
        </p:nvSpPr>
        <p:spPr>
          <a:xfrm>
            <a:off x="5315578" y="3911596"/>
            <a:ext cx="6142318" cy="279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AQ Master wired x1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Mouse </a:t>
            </a:r>
          </a:p>
          <a:p>
            <a:pPr algn="just">
              <a:lnSpc>
                <a:spcPct val="150000"/>
              </a:lnSpc>
            </a:pPr>
            <a:r>
              <a:rPr lang="en-I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M_Cost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0.8920</a:t>
            </a:r>
          </a:p>
          <a:p>
            <a:pPr algn="just">
              <a:lnSpc>
                <a:spcPct val="150000"/>
              </a:lnSpc>
            </a:pP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Manufactured in the fiscal year 2020 (sales recorded in 2021 also)</a:t>
            </a:r>
            <a:endParaRPr lang="en-I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684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103" descr="Background pattern&#10;&#10;Description automatically generated">
            <a:extLst>
              <a:ext uri="{FF2B5EF4-FFF2-40B4-BE49-F238E27FC236}">
                <a16:creationId xmlns:a16="http://schemas.microsoft.com/office/drawing/2014/main" id="{FBF48277-2E57-FFFC-3009-B57A02C2A1F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22E8D40C-40BD-081C-6F68-14876FB5BF46}"/>
              </a:ext>
            </a:extLst>
          </p:cNvPr>
          <p:cNvSpPr txBox="1">
            <a:spLocks/>
          </p:cNvSpPr>
          <p:nvPr/>
        </p:nvSpPr>
        <p:spPr>
          <a:xfrm>
            <a:off x="-321533" y="-151923"/>
            <a:ext cx="12835066" cy="12480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u="sng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3200" dirty="0"/>
              <a:t>6. Top Customers with an Average Discount Percentage in Indian market :</a:t>
            </a:r>
            <a:endParaRPr lang="en-IN" sz="3200" dirty="0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9B8EC51-EA96-B64E-DCA1-02AC31F8661B}"/>
              </a:ext>
            </a:extLst>
          </p:cNvPr>
          <p:cNvGrpSpPr/>
          <p:nvPr/>
        </p:nvGrpSpPr>
        <p:grpSpPr>
          <a:xfrm>
            <a:off x="52002" y="1539817"/>
            <a:ext cx="12070045" cy="5168480"/>
            <a:chOff x="52002" y="1539817"/>
            <a:chExt cx="12070045" cy="516848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EB4A993-0435-2656-5C7A-2E68D9347423}"/>
                </a:ext>
              </a:extLst>
            </p:cNvPr>
            <p:cNvGrpSpPr/>
            <p:nvPr/>
          </p:nvGrpSpPr>
          <p:grpSpPr>
            <a:xfrm flipH="1">
              <a:off x="52002" y="2071653"/>
              <a:ext cx="5931604" cy="4636644"/>
              <a:chOff x="4050403" y="1610340"/>
              <a:chExt cx="5931604" cy="4636644"/>
            </a:xfrm>
          </p:grpSpPr>
          <p:sp>
            <p:nvSpPr>
              <p:cNvPr id="6" name="Rectangle 11">
                <a:extLst>
                  <a:ext uri="{FF2B5EF4-FFF2-40B4-BE49-F238E27FC236}">
                    <a16:creationId xmlns:a16="http://schemas.microsoft.com/office/drawing/2014/main" id="{1A954F47-E837-4919-B777-F706FFB212F9}"/>
                  </a:ext>
                </a:extLst>
              </p:cNvPr>
              <p:cNvSpPr/>
              <p:nvPr/>
            </p:nvSpPr>
            <p:spPr>
              <a:xfrm rot="20579669">
                <a:off x="7155646" y="5016517"/>
                <a:ext cx="2514924" cy="1023352"/>
              </a:xfrm>
              <a:custGeom>
                <a:avLst/>
                <a:gdLst>
                  <a:gd name="connsiteX0" fmla="*/ 0 w 2008102"/>
                  <a:gd name="connsiteY0" fmla="*/ 0 h 469476"/>
                  <a:gd name="connsiteX1" fmla="*/ 2008102 w 2008102"/>
                  <a:gd name="connsiteY1" fmla="*/ 0 h 469476"/>
                  <a:gd name="connsiteX2" fmla="*/ 2008102 w 2008102"/>
                  <a:gd name="connsiteY2" fmla="*/ 469476 h 469476"/>
                  <a:gd name="connsiteX3" fmla="*/ 0 w 2008102"/>
                  <a:gd name="connsiteY3" fmla="*/ 469476 h 469476"/>
                  <a:gd name="connsiteX4" fmla="*/ 0 w 2008102"/>
                  <a:gd name="connsiteY4" fmla="*/ 0 h 469476"/>
                  <a:gd name="connsiteX0" fmla="*/ 0 w 2496449"/>
                  <a:gd name="connsiteY0" fmla="*/ 178236 h 469476"/>
                  <a:gd name="connsiteX1" fmla="*/ 2496449 w 2496449"/>
                  <a:gd name="connsiteY1" fmla="*/ 0 h 469476"/>
                  <a:gd name="connsiteX2" fmla="*/ 2496449 w 2496449"/>
                  <a:gd name="connsiteY2" fmla="*/ 469476 h 469476"/>
                  <a:gd name="connsiteX3" fmla="*/ 488347 w 2496449"/>
                  <a:gd name="connsiteY3" fmla="*/ 469476 h 469476"/>
                  <a:gd name="connsiteX4" fmla="*/ 0 w 2496449"/>
                  <a:gd name="connsiteY4" fmla="*/ 178236 h 469476"/>
                  <a:gd name="connsiteX0" fmla="*/ 0 w 2659519"/>
                  <a:gd name="connsiteY0" fmla="*/ 190341 h 481581"/>
                  <a:gd name="connsiteX1" fmla="*/ 2659519 w 2659519"/>
                  <a:gd name="connsiteY1" fmla="*/ 0 h 481581"/>
                  <a:gd name="connsiteX2" fmla="*/ 2496449 w 2659519"/>
                  <a:gd name="connsiteY2" fmla="*/ 481581 h 481581"/>
                  <a:gd name="connsiteX3" fmla="*/ 488347 w 2659519"/>
                  <a:gd name="connsiteY3" fmla="*/ 481581 h 481581"/>
                  <a:gd name="connsiteX4" fmla="*/ 0 w 2659519"/>
                  <a:gd name="connsiteY4" fmla="*/ 190341 h 481581"/>
                  <a:gd name="connsiteX0" fmla="*/ 0 w 2659519"/>
                  <a:gd name="connsiteY0" fmla="*/ 190341 h 481581"/>
                  <a:gd name="connsiteX1" fmla="*/ 1572648 w 2659519"/>
                  <a:gd name="connsiteY1" fmla="*/ 97346 h 481581"/>
                  <a:gd name="connsiteX2" fmla="*/ 2659519 w 2659519"/>
                  <a:gd name="connsiteY2" fmla="*/ 0 h 481581"/>
                  <a:gd name="connsiteX3" fmla="*/ 2496449 w 2659519"/>
                  <a:gd name="connsiteY3" fmla="*/ 481581 h 481581"/>
                  <a:gd name="connsiteX4" fmla="*/ 488347 w 2659519"/>
                  <a:gd name="connsiteY4" fmla="*/ 481581 h 481581"/>
                  <a:gd name="connsiteX5" fmla="*/ 0 w 2659519"/>
                  <a:gd name="connsiteY5" fmla="*/ 190341 h 481581"/>
                  <a:gd name="connsiteX0" fmla="*/ 0 w 2659519"/>
                  <a:gd name="connsiteY0" fmla="*/ 747555 h 1038795"/>
                  <a:gd name="connsiteX1" fmla="*/ 1400977 w 2659519"/>
                  <a:gd name="connsiteY1" fmla="*/ 0 h 1038795"/>
                  <a:gd name="connsiteX2" fmla="*/ 2659519 w 2659519"/>
                  <a:gd name="connsiteY2" fmla="*/ 557214 h 1038795"/>
                  <a:gd name="connsiteX3" fmla="*/ 2496449 w 2659519"/>
                  <a:gd name="connsiteY3" fmla="*/ 1038795 h 1038795"/>
                  <a:gd name="connsiteX4" fmla="*/ 488347 w 2659519"/>
                  <a:gd name="connsiteY4" fmla="*/ 1038795 h 1038795"/>
                  <a:gd name="connsiteX5" fmla="*/ 0 w 2659519"/>
                  <a:gd name="connsiteY5" fmla="*/ 747555 h 1038795"/>
                  <a:gd name="connsiteX0" fmla="*/ 0 w 2659519"/>
                  <a:gd name="connsiteY0" fmla="*/ 747555 h 1038795"/>
                  <a:gd name="connsiteX1" fmla="*/ 1400977 w 2659519"/>
                  <a:gd name="connsiteY1" fmla="*/ 0 h 1038795"/>
                  <a:gd name="connsiteX2" fmla="*/ 2659519 w 2659519"/>
                  <a:gd name="connsiteY2" fmla="*/ 557214 h 1038795"/>
                  <a:gd name="connsiteX3" fmla="*/ 2496449 w 2659519"/>
                  <a:gd name="connsiteY3" fmla="*/ 1038795 h 1038795"/>
                  <a:gd name="connsiteX4" fmla="*/ 488347 w 2659519"/>
                  <a:gd name="connsiteY4" fmla="*/ 1038795 h 1038795"/>
                  <a:gd name="connsiteX5" fmla="*/ 0 w 2659519"/>
                  <a:gd name="connsiteY5" fmla="*/ 747555 h 1038795"/>
                  <a:gd name="connsiteX0" fmla="*/ 0 w 2514924"/>
                  <a:gd name="connsiteY0" fmla="*/ 747555 h 1038795"/>
                  <a:gd name="connsiteX1" fmla="*/ 1400977 w 2514924"/>
                  <a:gd name="connsiteY1" fmla="*/ 0 h 1038795"/>
                  <a:gd name="connsiteX2" fmla="*/ 2514924 w 2514924"/>
                  <a:gd name="connsiteY2" fmla="*/ 451014 h 1038795"/>
                  <a:gd name="connsiteX3" fmla="*/ 2496449 w 2514924"/>
                  <a:gd name="connsiteY3" fmla="*/ 1038795 h 1038795"/>
                  <a:gd name="connsiteX4" fmla="*/ 488347 w 2514924"/>
                  <a:gd name="connsiteY4" fmla="*/ 1038795 h 1038795"/>
                  <a:gd name="connsiteX5" fmla="*/ 0 w 2514924"/>
                  <a:gd name="connsiteY5" fmla="*/ 747555 h 1038795"/>
                  <a:gd name="connsiteX0" fmla="*/ 0 w 2514924"/>
                  <a:gd name="connsiteY0" fmla="*/ 747555 h 1038795"/>
                  <a:gd name="connsiteX1" fmla="*/ 1400977 w 2514924"/>
                  <a:gd name="connsiteY1" fmla="*/ 0 h 1038795"/>
                  <a:gd name="connsiteX2" fmla="*/ 2514924 w 2514924"/>
                  <a:gd name="connsiteY2" fmla="*/ 451014 h 1038795"/>
                  <a:gd name="connsiteX3" fmla="*/ 2499730 w 2514924"/>
                  <a:gd name="connsiteY3" fmla="*/ 1014013 h 1038795"/>
                  <a:gd name="connsiteX4" fmla="*/ 488347 w 2514924"/>
                  <a:gd name="connsiteY4" fmla="*/ 1038795 h 1038795"/>
                  <a:gd name="connsiteX5" fmla="*/ 0 w 2514924"/>
                  <a:gd name="connsiteY5" fmla="*/ 747555 h 1038795"/>
                  <a:gd name="connsiteX0" fmla="*/ 0 w 2514924"/>
                  <a:gd name="connsiteY0" fmla="*/ 747555 h 1023352"/>
                  <a:gd name="connsiteX1" fmla="*/ 1400977 w 2514924"/>
                  <a:gd name="connsiteY1" fmla="*/ 0 h 1023352"/>
                  <a:gd name="connsiteX2" fmla="*/ 2514924 w 2514924"/>
                  <a:gd name="connsiteY2" fmla="*/ 451014 h 1023352"/>
                  <a:gd name="connsiteX3" fmla="*/ 2499730 w 2514924"/>
                  <a:gd name="connsiteY3" fmla="*/ 1014013 h 1023352"/>
                  <a:gd name="connsiteX4" fmla="*/ 508112 w 2514924"/>
                  <a:gd name="connsiteY4" fmla="*/ 1023352 h 1023352"/>
                  <a:gd name="connsiteX5" fmla="*/ 0 w 2514924"/>
                  <a:gd name="connsiteY5" fmla="*/ 747555 h 1023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14924" h="1023352">
                    <a:moveTo>
                      <a:pt x="0" y="747555"/>
                    </a:moveTo>
                    <a:cubicBezTo>
                      <a:pt x="527518" y="705762"/>
                      <a:pt x="928244" y="412700"/>
                      <a:pt x="1400977" y="0"/>
                    </a:cubicBezTo>
                    <a:lnTo>
                      <a:pt x="2514924" y="451014"/>
                    </a:lnTo>
                    <a:lnTo>
                      <a:pt x="2499730" y="1014013"/>
                    </a:lnTo>
                    <a:lnTo>
                      <a:pt x="508112" y="1023352"/>
                    </a:lnTo>
                    <a:lnTo>
                      <a:pt x="0" y="74755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2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C0E8AAB-A51F-4839-866A-C92ADEFDC73C}"/>
                  </a:ext>
                </a:extLst>
              </p:cNvPr>
              <p:cNvSpPr/>
              <p:nvPr/>
            </p:nvSpPr>
            <p:spPr>
              <a:xfrm>
                <a:off x="4068144" y="5361319"/>
                <a:ext cx="3985088" cy="7764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5B5FBF7-16D5-43A8-ADC7-6D86520C06F6}"/>
                  </a:ext>
                </a:extLst>
              </p:cNvPr>
              <p:cNvSpPr/>
              <p:nvPr/>
            </p:nvSpPr>
            <p:spPr>
              <a:xfrm>
                <a:off x="4064845" y="4571970"/>
                <a:ext cx="4625698" cy="77646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2A502EB-C484-4146-935E-677107DD0F45}"/>
                  </a:ext>
                </a:extLst>
              </p:cNvPr>
              <p:cNvSpPr/>
              <p:nvPr/>
            </p:nvSpPr>
            <p:spPr>
              <a:xfrm>
                <a:off x="4056116" y="3782621"/>
                <a:ext cx="4892633" cy="7764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DC0B114-259B-4953-A157-BE0C5C9C5343}"/>
                  </a:ext>
                </a:extLst>
              </p:cNvPr>
              <p:cNvSpPr/>
              <p:nvPr/>
            </p:nvSpPr>
            <p:spPr>
              <a:xfrm>
                <a:off x="4055420" y="2993272"/>
                <a:ext cx="4887223" cy="77646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4A82909-8AD6-4706-A5EB-20A8571127E0}"/>
                  </a:ext>
                </a:extLst>
              </p:cNvPr>
              <p:cNvSpPr/>
              <p:nvPr/>
            </p:nvSpPr>
            <p:spPr>
              <a:xfrm>
                <a:off x="4050403" y="2224243"/>
                <a:ext cx="4996957" cy="7764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A0340612-3A76-4BFC-B95C-2C41C40B43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12911" y="3294839"/>
                <a:ext cx="1738975" cy="2900771"/>
              </a:xfrm>
              <a:custGeom>
                <a:avLst/>
                <a:gdLst>
                  <a:gd name="T0" fmla="*/ 4094 w 5451"/>
                  <a:gd name="T1" fmla="*/ 2688 h 10035"/>
                  <a:gd name="T2" fmla="*/ 2718 w 5451"/>
                  <a:gd name="T3" fmla="*/ 3112 h 10035"/>
                  <a:gd name="T4" fmla="*/ 2718 w 5451"/>
                  <a:gd name="T5" fmla="*/ 4808 h 10035"/>
                  <a:gd name="T6" fmla="*/ 2718 w 5451"/>
                  <a:gd name="T7" fmla="*/ 5367 h 10035"/>
                  <a:gd name="T8" fmla="*/ 1353 w 5451"/>
                  <a:gd name="T9" fmla="*/ 5800 h 10035"/>
                  <a:gd name="T10" fmla="*/ 1353 w 5451"/>
                  <a:gd name="T11" fmla="*/ 7368 h 10035"/>
                  <a:gd name="T12" fmla="*/ 1353 w 5451"/>
                  <a:gd name="T13" fmla="*/ 8065 h 10035"/>
                  <a:gd name="T14" fmla="*/ 0 w 5451"/>
                  <a:gd name="T15" fmla="*/ 8488 h 10035"/>
                  <a:gd name="T16" fmla="*/ 0 w 5451"/>
                  <a:gd name="T17" fmla="*/ 9879 h 10035"/>
                  <a:gd name="T18" fmla="*/ 0 w 5451"/>
                  <a:gd name="T19" fmla="*/ 10035 h 10035"/>
                  <a:gd name="T20" fmla="*/ 457 w 5451"/>
                  <a:gd name="T21" fmla="*/ 9879 h 10035"/>
                  <a:gd name="T22" fmla="*/ 5448 w 5451"/>
                  <a:gd name="T23" fmla="*/ 8168 h 10035"/>
                  <a:gd name="T24" fmla="*/ 5451 w 5451"/>
                  <a:gd name="T25" fmla="*/ 0 h 10035"/>
                  <a:gd name="T26" fmla="*/ 4090 w 5451"/>
                  <a:gd name="T27" fmla="*/ 409 h 10035"/>
                  <a:gd name="T28" fmla="*/ 4094 w 5451"/>
                  <a:gd name="T29" fmla="*/ 2688 h 10035"/>
                  <a:gd name="connsiteX0" fmla="*/ 7511 w 10000"/>
                  <a:gd name="connsiteY0" fmla="*/ 2679 h 10000"/>
                  <a:gd name="connsiteX1" fmla="*/ 4986 w 10000"/>
                  <a:gd name="connsiteY1" fmla="*/ 3101 h 10000"/>
                  <a:gd name="connsiteX2" fmla="*/ 4986 w 10000"/>
                  <a:gd name="connsiteY2" fmla="*/ 4791 h 10000"/>
                  <a:gd name="connsiteX3" fmla="*/ 4986 w 10000"/>
                  <a:gd name="connsiteY3" fmla="*/ 5348 h 10000"/>
                  <a:gd name="connsiteX4" fmla="*/ 2482 w 10000"/>
                  <a:gd name="connsiteY4" fmla="*/ 5780 h 10000"/>
                  <a:gd name="connsiteX5" fmla="*/ 2482 w 10000"/>
                  <a:gd name="connsiteY5" fmla="*/ 7342 h 10000"/>
                  <a:gd name="connsiteX6" fmla="*/ 2482 w 10000"/>
                  <a:gd name="connsiteY6" fmla="*/ 8037 h 10000"/>
                  <a:gd name="connsiteX7" fmla="*/ 0 w 10000"/>
                  <a:gd name="connsiteY7" fmla="*/ 8458 h 10000"/>
                  <a:gd name="connsiteX8" fmla="*/ 0 w 10000"/>
                  <a:gd name="connsiteY8" fmla="*/ 10000 h 10000"/>
                  <a:gd name="connsiteX9" fmla="*/ 838 w 10000"/>
                  <a:gd name="connsiteY9" fmla="*/ 9845 h 10000"/>
                  <a:gd name="connsiteX10" fmla="*/ 9994 w 10000"/>
                  <a:gd name="connsiteY10" fmla="*/ 8140 h 10000"/>
                  <a:gd name="connsiteX11" fmla="*/ 10000 w 10000"/>
                  <a:gd name="connsiteY11" fmla="*/ 0 h 10000"/>
                  <a:gd name="connsiteX12" fmla="*/ 7503 w 10000"/>
                  <a:gd name="connsiteY12" fmla="*/ 408 h 10000"/>
                  <a:gd name="connsiteX13" fmla="*/ 7511 w 10000"/>
                  <a:gd name="connsiteY13" fmla="*/ 2679 h 10000"/>
                  <a:gd name="connsiteX0" fmla="*/ 7511 w 10000"/>
                  <a:gd name="connsiteY0" fmla="*/ 2679 h 10000"/>
                  <a:gd name="connsiteX1" fmla="*/ 4986 w 10000"/>
                  <a:gd name="connsiteY1" fmla="*/ 3101 h 10000"/>
                  <a:gd name="connsiteX2" fmla="*/ 4986 w 10000"/>
                  <a:gd name="connsiteY2" fmla="*/ 4791 h 10000"/>
                  <a:gd name="connsiteX3" fmla="*/ 4986 w 10000"/>
                  <a:gd name="connsiteY3" fmla="*/ 5348 h 10000"/>
                  <a:gd name="connsiteX4" fmla="*/ 2482 w 10000"/>
                  <a:gd name="connsiteY4" fmla="*/ 5780 h 10000"/>
                  <a:gd name="connsiteX5" fmla="*/ 2482 w 10000"/>
                  <a:gd name="connsiteY5" fmla="*/ 7342 h 10000"/>
                  <a:gd name="connsiteX6" fmla="*/ 2482 w 10000"/>
                  <a:gd name="connsiteY6" fmla="*/ 8037 h 10000"/>
                  <a:gd name="connsiteX7" fmla="*/ 0 w 10000"/>
                  <a:gd name="connsiteY7" fmla="*/ 8458 h 10000"/>
                  <a:gd name="connsiteX8" fmla="*/ 0 w 10000"/>
                  <a:gd name="connsiteY8" fmla="*/ 10000 h 10000"/>
                  <a:gd name="connsiteX9" fmla="*/ 9994 w 10000"/>
                  <a:gd name="connsiteY9" fmla="*/ 8140 h 10000"/>
                  <a:gd name="connsiteX10" fmla="*/ 10000 w 10000"/>
                  <a:gd name="connsiteY10" fmla="*/ 0 h 10000"/>
                  <a:gd name="connsiteX11" fmla="*/ 7503 w 10000"/>
                  <a:gd name="connsiteY11" fmla="*/ 408 h 10000"/>
                  <a:gd name="connsiteX12" fmla="*/ 7511 w 10000"/>
                  <a:gd name="connsiteY12" fmla="*/ 2679 h 10000"/>
                  <a:gd name="connsiteX0" fmla="*/ 7511 w 10000"/>
                  <a:gd name="connsiteY0" fmla="*/ 2679 h 10074"/>
                  <a:gd name="connsiteX1" fmla="*/ 4986 w 10000"/>
                  <a:gd name="connsiteY1" fmla="*/ 3101 h 10074"/>
                  <a:gd name="connsiteX2" fmla="*/ 4986 w 10000"/>
                  <a:gd name="connsiteY2" fmla="*/ 4791 h 10074"/>
                  <a:gd name="connsiteX3" fmla="*/ 4986 w 10000"/>
                  <a:gd name="connsiteY3" fmla="*/ 5348 h 10074"/>
                  <a:gd name="connsiteX4" fmla="*/ 2482 w 10000"/>
                  <a:gd name="connsiteY4" fmla="*/ 5780 h 10074"/>
                  <a:gd name="connsiteX5" fmla="*/ 2482 w 10000"/>
                  <a:gd name="connsiteY5" fmla="*/ 7342 h 10074"/>
                  <a:gd name="connsiteX6" fmla="*/ 2482 w 10000"/>
                  <a:gd name="connsiteY6" fmla="*/ 8037 h 10074"/>
                  <a:gd name="connsiteX7" fmla="*/ 0 w 10000"/>
                  <a:gd name="connsiteY7" fmla="*/ 8458 h 10074"/>
                  <a:gd name="connsiteX8" fmla="*/ 0 w 10000"/>
                  <a:gd name="connsiteY8" fmla="*/ 10074 h 10074"/>
                  <a:gd name="connsiteX9" fmla="*/ 9994 w 10000"/>
                  <a:gd name="connsiteY9" fmla="*/ 8140 h 10074"/>
                  <a:gd name="connsiteX10" fmla="*/ 10000 w 10000"/>
                  <a:gd name="connsiteY10" fmla="*/ 0 h 10074"/>
                  <a:gd name="connsiteX11" fmla="*/ 7503 w 10000"/>
                  <a:gd name="connsiteY11" fmla="*/ 408 h 10074"/>
                  <a:gd name="connsiteX12" fmla="*/ 7511 w 10000"/>
                  <a:gd name="connsiteY12" fmla="*/ 2679 h 10074"/>
                  <a:gd name="connsiteX0" fmla="*/ 7511 w 10000"/>
                  <a:gd name="connsiteY0" fmla="*/ 2679 h 10039"/>
                  <a:gd name="connsiteX1" fmla="*/ 4986 w 10000"/>
                  <a:gd name="connsiteY1" fmla="*/ 3101 h 10039"/>
                  <a:gd name="connsiteX2" fmla="*/ 4986 w 10000"/>
                  <a:gd name="connsiteY2" fmla="*/ 4791 h 10039"/>
                  <a:gd name="connsiteX3" fmla="*/ 4986 w 10000"/>
                  <a:gd name="connsiteY3" fmla="*/ 5348 h 10039"/>
                  <a:gd name="connsiteX4" fmla="*/ 2482 w 10000"/>
                  <a:gd name="connsiteY4" fmla="*/ 5780 h 10039"/>
                  <a:gd name="connsiteX5" fmla="*/ 2482 w 10000"/>
                  <a:gd name="connsiteY5" fmla="*/ 7342 h 10039"/>
                  <a:gd name="connsiteX6" fmla="*/ 2482 w 10000"/>
                  <a:gd name="connsiteY6" fmla="*/ 8037 h 10039"/>
                  <a:gd name="connsiteX7" fmla="*/ 0 w 10000"/>
                  <a:gd name="connsiteY7" fmla="*/ 8458 h 10039"/>
                  <a:gd name="connsiteX8" fmla="*/ 81 w 10000"/>
                  <a:gd name="connsiteY8" fmla="*/ 10039 h 10039"/>
                  <a:gd name="connsiteX9" fmla="*/ 9994 w 10000"/>
                  <a:gd name="connsiteY9" fmla="*/ 8140 h 10039"/>
                  <a:gd name="connsiteX10" fmla="*/ 10000 w 10000"/>
                  <a:gd name="connsiteY10" fmla="*/ 0 h 10039"/>
                  <a:gd name="connsiteX11" fmla="*/ 7503 w 10000"/>
                  <a:gd name="connsiteY11" fmla="*/ 408 h 10039"/>
                  <a:gd name="connsiteX12" fmla="*/ 7511 w 10000"/>
                  <a:gd name="connsiteY12" fmla="*/ 2679 h 1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00" h="10039">
                    <a:moveTo>
                      <a:pt x="7511" y="2679"/>
                    </a:moveTo>
                    <a:lnTo>
                      <a:pt x="4986" y="3101"/>
                    </a:lnTo>
                    <a:lnTo>
                      <a:pt x="4986" y="4791"/>
                    </a:lnTo>
                    <a:lnTo>
                      <a:pt x="4986" y="5348"/>
                    </a:lnTo>
                    <a:lnTo>
                      <a:pt x="2482" y="5780"/>
                    </a:lnTo>
                    <a:lnTo>
                      <a:pt x="2482" y="7342"/>
                    </a:lnTo>
                    <a:lnTo>
                      <a:pt x="2482" y="8037"/>
                    </a:lnTo>
                    <a:lnTo>
                      <a:pt x="0" y="8458"/>
                    </a:lnTo>
                    <a:lnTo>
                      <a:pt x="81" y="10039"/>
                    </a:lnTo>
                    <a:lnTo>
                      <a:pt x="9994" y="8140"/>
                    </a:lnTo>
                    <a:cubicBezTo>
                      <a:pt x="9996" y="5427"/>
                      <a:pt x="9998" y="2713"/>
                      <a:pt x="10000" y="0"/>
                    </a:cubicBezTo>
                    <a:lnTo>
                      <a:pt x="7503" y="408"/>
                    </a:lnTo>
                    <a:cubicBezTo>
                      <a:pt x="7506" y="1165"/>
                      <a:pt x="7508" y="1922"/>
                      <a:pt x="7511" y="2679"/>
                    </a:cubicBezTo>
                    <a:close/>
                  </a:path>
                </a:pathLst>
              </a:custGeom>
              <a:gradFill flip="none" rotWithShape="1">
                <a:gsLst>
                  <a:gs pos="4000">
                    <a:schemeClr val="bg1">
                      <a:lumMod val="75000"/>
                    </a:schemeClr>
                  </a:gs>
                  <a:gs pos="100000">
                    <a:schemeClr val="bg2"/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/>
                <a:endParaRPr lang="en-US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F5874F98-A2EF-4413-AA61-0C086A7DD5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28044" y="2543136"/>
                <a:ext cx="223842" cy="783593"/>
              </a:xfrm>
              <a:custGeom>
                <a:avLst/>
                <a:gdLst>
                  <a:gd name="T0" fmla="*/ 4 w 667"/>
                  <a:gd name="T1" fmla="*/ 0 h 2643"/>
                  <a:gd name="T2" fmla="*/ 0 w 667"/>
                  <a:gd name="T3" fmla="*/ 2175 h 2643"/>
                  <a:gd name="T4" fmla="*/ 666 w 667"/>
                  <a:gd name="T5" fmla="*/ 2643 h 2643"/>
                  <a:gd name="T6" fmla="*/ 667 w 667"/>
                  <a:gd name="T7" fmla="*/ 136 h 2643"/>
                  <a:gd name="T8" fmla="*/ 4 w 667"/>
                  <a:gd name="T9" fmla="*/ 0 h 26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7" h="2643">
                    <a:moveTo>
                      <a:pt x="4" y="0"/>
                    </a:moveTo>
                    <a:lnTo>
                      <a:pt x="0" y="2175"/>
                    </a:lnTo>
                    <a:lnTo>
                      <a:pt x="666" y="2643"/>
                    </a:lnTo>
                    <a:lnTo>
                      <a:pt x="667" y="136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1EA1C0"/>
              </a:solidFill>
              <a:ln w="1270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" name="Freeform 12">
                <a:extLst>
                  <a:ext uri="{FF2B5EF4-FFF2-40B4-BE49-F238E27FC236}">
                    <a16:creationId xmlns:a16="http://schemas.microsoft.com/office/drawing/2014/main" id="{F75038A5-7EA5-471F-B625-F8A7257675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21935" y="1652481"/>
                <a:ext cx="1062291" cy="1540992"/>
              </a:xfrm>
              <a:custGeom>
                <a:avLst/>
                <a:gdLst>
                  <a:gd name="T0" fmla="*/ 2644 w 3415"/>
                  <a:gd name="T1" fmla="*/ 5414 h 5414"/>
                  <a:gd name="T2" fmla="*/ 2648 w 3415"/>
                  <a:gd name="T3" fmla="*/ 3239 h 5414"/>
                  <a:gd name="T4" fmla="*/ 3311 w 3415"/>
                  <a:gd name="T5" fmla="*/ 3375 h 5414"/>
                  <a:gd name="T6" fmla="*/ 3415 w 3415"/>
                  <a:gd name="T7" fmla="*/ 3397 h 5414"/>
                  <a:gd name="T8" fmla="*/ 1931 w 3415"/>
                  <a:gd name="T9" fmla="*/ 0 h 5414"/>
                  <a:gd name="T10" fmla="*/ 1845 w 3415"/>
                  <a:gd name="T11" fmla="*/ 119 h 5414"/>
                  <a:gd name="T12" fmla="*/ 0 w 3415"/>
                  <a:gd name="T13" fmla="*/ 2636 h 5414"/>
                  <a:gd name="T14" fmla="*/ 758 w 3415"/>
                  <a:gd name="T15" fmla="*/ 2802 h 5414"/>
                  <a:gd name="T16" fmla="*/ 758 w 3415"/>
                  <a:gd name="T17" fmla="*/ 3130 h 5414"/>
                  <a:gd name="T18" fmla="*/ 758 w 3415"/>
                  <a:gd name="T19" fmla="*/ 5031 h 5414"/>
                  <a:gd name="T20" fmla="*/ 2644 w 3415"/>
                  <a:gd name="T21" fmla="*/ 5414 h 5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15" h="5414">
                    <a:moveTo>
                      <a:pt x="2644" y="5414"/>
                    </a:moveTo>
                    <a:lnTo>
                      <a:pt x="2648" y="3239"/>
                    </a:lnTo>
                    <a:lnTo>
                      <a:pt x="3311" y="3375"/>
                    </a:lnTo>
                    <a:lnTo>
                      <a:pt x="3415" y="3397"/>
                    </a:lnTo>
                    <a:lnTo>
                      <a:pt x="1931" y="0"/>
                    </a:lnTo>
                    <a:lnTo>
                      <a:pt x="1845" y="119"/>
                    </a:lnTo>
                    <a:lnTo>
                      <a:pt x="0" y="2636"/>
                    </a:lnTo>
                    <a:lnTo>
                      <a:pt x="758" y="2802"/>
                    </a:lnTo>
                    <a:lnTo>
                      <a:pt x="758" y="3130"/>
                    </a:lnTo>
                    <a:lnTo>
                      <a:pt x="758" y="5031"/>
                    </a:lnTo>
                    <a:lnTo>
                      <a:pt x="2644" y="5414"/>
                    </a:lnTo>
                    <a:close/>
                  </a:path>
                </a:pathLst>
              </a:custGeom>
              <a:solidFill>
                <a:srgbClr val="21AFD2"/>
              </a:solidFill>
              <a:ln w="12700" cap="sq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000" b="1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28.85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" name="Freeform 13">
                <a:extLst>
                  <a:ext uri="{FF2B5EF4-FFF2-40B4-BE49-F238E27FC236}">
                    <a16:creationId xmlns:a16="http://schemas.microsoft.com/office/drawing/2014/main" id="{0C38319F-E996-4F55-B0D6-668788C1ED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22739" y="1610340"/>
                <a:ext cx="659268" cy="1009105"/>
              </a:xfrm>
              <a:custGeom>
                <a:avLst/>
                <a:gdLst>
                  <a:gd name="T0" fmla="*/ 0 w 2120"/>
                  <a:gd name="T1" fmla="*/ 147 h 3544"/>
                  <a:gd name="T2" fmla="*/ 1484 w 2120"/>
                  <a:gd name="T3" fmla="*/ 3544 h 3544"/>
                  <a:gd name="T4" fmla="*/ 2120 w 2120"/>
                  <a:gd name="T5" fmla="*/ 3319 h 3544"/>
                  <a:gd name="T6" fmla="*/ 604 w 2120"/>
                  <a:gd name="T7" fmla="*/ 0 h 3544"/>
                  <a:gd name="T8" fmla="*/ 0 w 2120"/>
                  <a:gd name="T9" fmla="*/ 147 h 3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20" h="3544">
                    <a:moveTo>
                      <a:pt x="0" y="147"/>
                    </a:moveTo>
                    <a:lnTo>
                      <a:pt x="1484" y="3544"/>
                    </a:lnTo>
                    <a:lnTo>
                      <a:pt x="2120" y="3319"/>
                    </a:lnTo>
                    <a:lnTo>
                      <a:pt x="604" y="0"/>
                    </a:lnTo>
                    <a:lnTo>
                      <a:pt x="0" y="147"/>
                    </a:lnTo>
                    <a:close/>
                  </a:path>
                </a:pathLst>
              </a:custGeom>
              <a:solidFill>
                <a:srgbClr val="1EA1C0"/>
              </a:solidFill>
              <a:ln w="12700" cap="sq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A1CD5F1D-65AA-475A-808B-4A891EEB494D}"/>
                  </a:ext>
                </a:extLst>
              </p:cNvPr>
              <p:cNvGrpSpPr/>
              <p:nvPr/>
            </p:nvGrpSpPr>
            <p:grpSpPr>
              <a:xfrm>
                <a:off x="7306625" y="3120716"/>
                <a:ext cx="2212210" cy="3104076"/>
                <a:chOff x="10943805" y="2682272"/>
                <a:chExt cx="2694974" cy="3739063"/>
              </a:xfrm>
              <a:solidFill>
                <a:schemeClr val="bg1">
                  <a:lumMod val="95000"/>
                </a:schemeClr>
              </a:solidFill>
              <a:effectLst>
                <a:outerShdw blurRad="139700" dist="127000" dir="12600000" algn="tl" rotWithShape="0">
                  <a:prstClr val="black">
                    <a:alpha val="20000"/>
                  </a:prstClr>
                </a:outerShdw>
              </a:effectLst>
            </p:grpSpPr>
            <p:sp>
              <p:nvSpPr>
                <p:cNvPr id="55" name="Freeform 15">
                  <a:extLst>
                    <a:ext uri="{FF2B5EF4-FFF2-40B4-BE49-F238E27FC236}">
                      <a16:creationId xmlns:a16="http://schemas.microsoft.com/office/drawing/2014/main" id="{6A37F0C0-2A52-450B-8D71-88B98059E5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43810" y="5551222"/>
                  <a:ext cx="700219" cy="870113"/>
                </a:xfrm>
                <a:custGeom>
                  <a:avLst/>
                  <a:gdLst>
                    <a:gd name="T0" fmla="*/ 1905 w 1905"/>
                    <a:gd name="T1" fmla="*/ 2583 h 2583"/>
                    <a:gd name="T2" fmla="*/ 1877 w 1905"/>
                    <a:gd name="T3" fmla="*/ 375 h 2583"/>
                    <a:gd name="T4" fmla="*/ 0 w 1905"/>
                    <a:gd name="T5" fmla="*/ 0 h 2583"/>
                    <a:gd name="T6" fmla="*/ 0 w 1905"/>
                    <a:gd name="T7" fmla="*/ 2207 h 2583"/>
                    <a:gd name="T8" fmla="*/ 1905 w 1905"/>
                    <a:gd name="T9" fmla="*/ 2583 h 25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05" h="2583">
                      <a:moveTo>
                        <a:pt x="1905" y="2583"/>
                      </a:moveTo>
                      <a:lnTo>
                        <a:pt x="1877" y="375"/>
                      </a:lnTo>
                      <a:lnTo>
                        <a:pt x="0" y="0"/>
                      </a:lnTo>
                      <a:lnTo>
                        <a:pt x="0" y="2207"/>
                      </a:lnTo>
                      <a:lnTo>
                        <a:pt x="1905" y="2583"/>
                      </a:lnTo>
                      <a:close/>
                    </a:path>
                  </a:pathLst>
                </a:custGeom>
                <a:grpFill/>
                <a:ln w="6350" cap="sq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68598" tIns="34299" rIns="68598" bIns="342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Freeform 16">
                  <a:extLst>
                    <a:ext uri="{FF2B5EF4-FFF2-40B4-BE49-F238E27FC236}">
                      <a16:creationId xmlns:a16="http://schemas.microsoft.com/office/drawing/2014/main" id="{B1F0A157-3C7D-43E4-B83D-73CD554AF2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43805" y="5392284"/>
                  <a:ext cx="1184195" cy="285548"/>
                </a:xfrm>
                <a:custGeom>
                  <a:avLst/>
                  <a:gdLst>
                    <a:gd name="T0" fmla="*/ 0 w 3221"/>
                    <a:gd name="T1" fmla="*/ 473 h 848"/>
                    <a:gd name="T2" fmla="*/ 1877 w 3221"/>
                    <a:gd name="T3" fmla="*/ 848 h 848"/>
                    <a:gd name="T4" fmla="*/ 3221 w 3221"/>
                    <a:gd name="T5" fmla="*/ 377 h 848"/>
                    <a:gd name="T6" fmla="*/ 1377 w 3221"/>
                    <a:gd name="T7" fmla="*/ 0 h 848"/>
                    <a:gd name="T8" fmla="*/ 887 w 3221"/>
                    <a:gd name="T9" fmla="*/ 169 h 848"/>
                    <a:gd name="T10" fmla="*/ 0 w 3221"/>
                    <a:gd name="T11" fmla="*/ 473 h 8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21" h="848">
                      <a:moveTo>
                        <a:pt x="0" y="473"/>
                      </a:moveTo>
                      <a:lnTo>
                        <a:pt x="1877" y="848"/>
                      </a:lnTo>
                      <a:lnTo>
                        <a:pt x="3221" y="377"/>
                      </a:lnTo>
                      <a:lnTo>
                        <a:pt x="1377" y="0"/>
                      </a:lnTo>
                      <a:lnTo>
                        <a:pt x="887" y="169"/>
                      </a:lnTo>
                      <a:lnTo>
                        <a:pt x="0" y="473"/>
                      </a:lnTo>
                      <a:close/>
                    </a:path>
                  </a:pathLst>
                </a:custGeom>
                <a:grpFill/>
                <a:ln w="6350" cap="sq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68598" tIns="34299" rIns="68598" bIns="342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7" name="Freeform 18">
                  <a:extLst>
                    <a:ext uri="{FF2B5EF4-FFF2-40B4-BE49-F238E27FC236}">
                      <a16:creationId xmlns:a16="http://schemas.microsoft.com/office/drawing/2014/main" id="{4AB3DFD6-FBD9-4821-A09C-99DA8EF460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36919" y="2839860"/>
                  <a:ext cx="711916" cy="866072"/>
                </a:xfrm>
                <a:custGeom>
                  <a:avLst/>
                  <a:gdLst>
                    <a:gd name="T0" fmla="*/ 0 w 1900"/>
                    <a:gd name="T1" fmla="*/ 2217 h 2568"/>
                    <a:gd name="T2" fmla="*/ 1883 w 1900"/>
                    <a:gd name="T3" fmla="*/ 2568 h 2568"/>
                    <a:gd name="T4" fmla="*/ 1900 w 1900"/>
                    <a:gd name="T5" fmla="*/ 359 h 2568"/>
                    <a:gd name="T6" fmla="*/ 21 w 1900"/>
                    <a:gd name="T7" fmla="*/ 0 h 2568"/>
                    <a:gd name="T8" fmla="*/ 19 w 1900"/>
                    <a:gd name="T9" fmla="*/ 156 h 2568"/>
                    <a:gd name="T10" fmla="*/ 0 w 1900"/>
                    <a:gd name="T11" fmla="*/ 2217 h 25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900" h="2568">
                      <a:moveTo>
                        <a:pt x="0" y="2217"/>
                      </a:moveTo>
                      <a:lnTo>
                        <a:pt x="1883" y="2568"/>
                      </a:lnTo>
                      <a:lnTo>
                        <a:pt x="1900" y="359"/>
                      </a:lnTo>
                      <a:lnTo>
                        <a:pt x="21" y="0"/>
                      </a:lnTo>
                      <a:lnTo>
                        <a:pt x="19" y="156"/>
                      </a:lnTo>
                      <a:lnTo>
                        <a:pt x="0" y="2217"/>
                      </a:lnTo>
                      <a:close/>
                    </a:path>
                  </a:pathLst>
                </a:custGeom>
                <a:grpFill/>
                <a:ln w="6350" cap="sq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68598" tIns="34299" rIns="68598" bIns="342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Freeform 19">
                  <a:extLst>
                    <a:ext uri="{FF2B5EF4-FFF2-40B4-BE49-F238E27FC236}">
                      <a16:creationId xmlns:a16="http://schemas.microsoft.com/office/drawing/2014/main" id="{58FD9D20-414B-4D69-B42A-56207E418E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44287" y="2682272"/>
                  <a:ext cx="1194492" cy="278813"/>
                </a:xfrm>
                <a:custGeom>
                  <a:avLst/>
                  <a:gdLst>
                    <a:gd name="T0" fmla="*/ 0 w 3247"/>
                    <a:gd name="T1" fmla="*/ 472 h 831"/>
                    <a:gd name="T2" fmla="*/ 1879 w 3247"/>
                    <a:gd name="T3" fmla="*/ 831 h 831"/>
                    <a:gd name="T4" fmla="*/ 3247 w 3247"/>
                    <a:gd name="T5" fmla="*/ 383 h 831"/>
                    <a:gd name="T6" fmla="*/ 1361 w 3247"/>
                    <a:gd name="T7" fmla="*/ 0 h 831"/>
                    <a:gd name="T8" fmla="*/ 0 w 3247"/>
                    <a:gd name="T9" fmla="*/ 472 h 8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47" h="831">
                      <a:moveTo>
                        <a:pt x="0" y="472"/>
                      </a:moveTo>
                      <a:lnTo>
                        <a:pt x="1879" y="831"/>
                      </a:lnTo>
                      <a:lnTo>
                        <a:pt x="3247" y="383"/>
                      </a:lnTo>
                      <a:lnTo>
                        <a:pt x="1361" y="0"/>
                      </a:lnTo>
                      <a:lnTo>
                        <a:pt x="0" y="472"/>
                      </a:lnTo>
                      <a:close/>
                    </a:path>
                  </a:pathLst>
                </a:custGeom>
                <a:grpFill/>
                <a:ln w="6350" cap="sq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68598" tIns="34299" rIns="68598" bIns="342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Freeform 20">
                  <a:extLst>
                    <a:ext uri="{FF2B5EF4-FFF2-40B4-BE49-F238E27FC236}">
                      <a16:creationId xmlns:a16="http://schemas.microsoft.com/office/drawing/2014/main" id="{960F9B23-166D-482C-B0EF-0AE1CC9CB1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41182" y="3587406"/>
                  <a:ext cx="1188607" cy="282855"/>
                </a:xfrm>
                <a:custGeom>
                  <a:avLst/>
                  <a:gdLst>
                    <a:gd name="T0" fmla="*/ 3234 w 3234"/>
                    <a:gd name="T1" fmla="*/ 351 h 841"/>
                    <a:gd name="T2" fmla="*/ 1351 w 3234"/>
                    <a:gd name="T3" fmla="*/ 0 h 841"/>
                    <a:gd name="T4" fmla="*/ 0 w 3234"/>
                    <a:gd name="T5" fmla="*/ 474 h 841"/>
                    <a:gd name="T6" fmla="*/ 1872 w 3234"/>
                    <a:gd name="T7" fmla="*/ 841 h 841"/>
                    <a:gd name="T8" fmla="*/ 3234 w 3234"/>
                    <a:gd name="T9" fmla="*/ 351 h 8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34" h="841">
                      <a:moveTo>
                        <a:pt x="3234" y="351"/>
                      </a:moveTo>
                      <a:lnTo>
                        <a:pt x="1351" y="0"/>
                      </a:lnTo>
                      <a:lnTo>
                        <a:pt x="0" y="474"/>
                      </a:lnTo>
                      <a:lnTo>
                        <a:pt x="1872" y="841"/>
                      </a:lnTo>
                      <a:lnTo>
                        <a:pt x="3234" y="351"/>
                      </a:lnTo>
                      <a:close/>
                    </a:path>
                  </a:pathLst>
                </a:custGeom>
                <a:grpFill/>
                <a:ln w="6350" cap="sq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68598" tIns="34299" rIns="68598" bIns="342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60" name="Freeform 21">
                  <a:extLst>
                    <a:ext uri="{FF2B5EF4-FFF2-40B4-BE49-F238E27FC236}">
                      <a16:creationId xmlns:a16="http://schemas.microsoft.com/office/drawing/2014/main" id="{B13DF3EF-5E72-4D98-AFBB-5ABA24040E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41181" y="3746340"/>
                  <a:ext cx="686980" cy="860685"/>
                </a:xfrm>
                <a:custGeom>
                  <a:avLst/>
                  <a:gdLst>
                    <a:gd name="T0" fmla="*/ 1872 w 1872"/>
                    <a:gd name="T1" fmla="*/ 367 h 2557"/>
                    <a:gd name="T2" fmla="*/ 0 w 1872"/>
                    <a:gd name="T3" fmla="*/ 0 h 2557"/>
                    <a:gd name="T4" fmla="*/ 0 w 1872"/>
                    <a:gd name="T5" fmla="*/ 2190 h 2557"/>
                    <a:gd name="T6" fmla="*/ 1868 w 1872"/>
                    <a:gd name="T7" fmla="*/ 2557 h 2557"/>
                    <a:gd name="T8" fmla="*/ 1872 w 1872"/>
                    <a:gd name="T9" fmla="*/ 367 h 25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72" h="2557">
                      <a:moveTo>
                        <a:pt x="1872" y="367"/>
                      </a:moveTo>
                      <a:lnTo>
                        <a:pt x="0" y="0"/>
                      </a:lnTo>
                      <a:lnTo>
                        <a:pt x="0" y="2190"/>
                      </a:lnTo>
                      <a:lnTo>
                        <a:pt x="1868" y="2557"/>
                      </a:lnTo>
                      <a:lnTo>
                        <a:pt x="1872" y="367"/>
                      </a:lnTo>
                      <a:close/>
                    </a:path>
                  </a:pathLst>
                </a:custGeom>
                <a:grpFill/>
                <a:ln w="6350" cap="sq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68598" tIns="34299" rIns="68598" bIns="342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61" name="Freeform 23">
                  <a:extLst>
                    <a:ext uri="{FF2B5EF4-FFF2-40B4-BE49-F238E27FC236}">
                      <a16:creationId xmlns:a16="http://schemas.microsoft.com/office/drawing/2014/main" id="{12E512D1-1AB2-466E-AEF0-69934E9C0E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49849" y="4484458"/>
                  <a:ext cx="1176837" cy="289589"/>
                </a:xfrm>
                <a:custGeom>
                  <a:avLst/>
                  <a:gdLst>
                    <a:gd name="T0" fmla="*/ 3201 w 3201"/>
                    <a:gd name="T1" fmla="*/ 367 h 863"/>
                    <a:gd name="T2" fmla="*/ 1333 w 3201"/>
                    <a:gd name="T3" fmla="*/ 0 h 863"/>
                    <a:gd name="T4" fmla="*/ 480 w 3201"/>
                    <a:gd name="T5" fmla="*/ 306 h 863"/>
                    <a:gd name="T6" fmla="*/ 0 w 3201"/>
                    <a:gd name="T7" fmla="*/ 479 h 863"/>
                    <a:gd name="T8" fmla="*/ 1881 w 3201"/>
                    <a:gd name="T9" fmla="*/ 863 h 863"/>
                    <a:gd name="T10" fmla="*/ 3201 w 3201"/>
                    <a:gd name="T11" fmla="*/ 367 h 8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1" h="863">
                      <a:moveTo>
                        <a:pt x="3201" y="367"/>
                      </a:moveTo>
                      <a:lnTo>
                        <a:pt x="1333" y="0"/>
                      </a:lnTo>
                      <a:lnTo>
                        <a:pt x="480" y="306"/>
                      </a:lnTo>
                      <a:lnTo>
                        <a:pt x="0" y="479"/>
                      </a:lnTo>
                      <a:lnTo>
                        <a:pt x="1881" y="863"/>
                      </a:lnTo>
                      <a:lnTo>
                        <a:pt x="3201" y="367"/>
                      </a:lnTo>
                      <a:close/>
                    </a:path>
                  </a:pathLst>
                </a:custGeom>
                <a:grpFill/>
                <a:ln w="6350" cap="sq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68598" tIns="34299" rIns="68598" bIns="342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62" name="Freeform 24">
                  <a:extLst>
                    <a:ext uri="{FF2B5EF4-FFF2-40B4-BE49-F238E27FC236}">
                      <a16:creationId xmlns:a16="http://schemas.microsoft.com/office/drawing/2014/main" id="{4FCA5DBD-1BB0-431F-B95F-C426D7A864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49848" y="4644748"/>
                  <a:ext cx="691393" cy="874156"/>
                </a:xfrm>
                <a:custGeom>
                  <a:avLst/>
                  <a:gdLst>
                    <a:gd name="T0" fmla="*/ 0 w 1881"/>
                    <a:gd name="T1" fmla="*/ 2218 h 2595"/>
                    <a:gd name="T2" fmla="*/ 1844 w 1881"/>
                    <a:gd name="T3" fmla="*/ 2595 h 2595"/>
                    <a:gd name="T4" fmla="*/ 1881 w 1881"/>
                    <a:gd name="T5" fmla="*/ 384 h 2595"/>
                    <a:gd name="T6" fmla="*/ 0 w 1881"/>
                    <a:gd name="T7" fmla="*/ 0 h 2595"/>
                    <a:gd name="T8" fmla="*/ 0 w 1881"/>
                    <a:gd name="T9" fmla="*/ 2218 h 25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81" h="2595">
                      <a:moveTo>
                        <a:pt x="0" y="2218"/>
                      </a:moveTo>
                      <a:lnTo>
                        <a:pt x="1844" y="2595"/>
                      </a:lnTo>
                      <a:lnTo>
                        <a:pt x="1881" y="384"/>
                      </a:lnTo>
                      <a:lnTo>
                        <a:pt x="0" y="0"/>
                      </a:lnTo>
                      <a:lnTo>
                        <a:pt x="0" y="2218"/>
                      </a:lnTo>
                      <a:close/>
                    </a:path>
                  </a:pathLst>
                </a:custGeom>
                <a:grpFill/>
                <a:ln w="6350" cap="sq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68598" tIns="34299" rIns="68598" bIns="342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8" name="Freeform 15">
                <a:extLst>
                  <a:ext uri="{FF2B5EF4-FFF2-40B4-BE49-F238E27FC236}">
                    <a16:creationId xmlns:a16="http://schemas.microsoft.com/office/drawing/2014/main" id="{722D8700-A935-45F9-B2AA-224B67A48E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5328" y="5511226"/>
                <a:ext cx="592097" cy="735758"/>
              </a:xfrm>
              <a:custGeom>
                <a:avLst/>
                <a:gdLst>
                  <a:gd name="T0" fmla="*/ 1905 w 1905"/>
                  <a:gd name="T1" fmla="*/ 2583 h 2583"/>
                  <a:gd name="T2" fmla="*/ 1877 w 1905"/>
                  <a:gd name="T3" fmla="*/ 375 h 2583"/>
                  <a:gd name="T4" fmla="*/ 0 w 1905"/>
                  <a:gd name="T5" fmla="*/ 0 h 2583"/>
                  <a:gd name="T6" fmla="*/ 0 w 1905"/>
                  <a:gd name="T7" fmla="*/ 2207 h 2583"/>
                  <a:gd name="T8" fmla="*/ 1905 w 1905"/>
                  <a:gd name="T9" fmla="*/ 2583 h 2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05" h="2583">
                    <a:moveTo>
                      <a:pt x="1905" y="2583"/>
                    </a:moveTo>
                    <a:lnTo>
                      <a:pt x="1877" y="375"/>
                    </a:lnTo>
                    <a:lnTo>
                      <a:pt x="0" y="0"/>
                    </a:lnTo>
                    <a:lnTo>
                      <a:pt x="0" y="2207"/>
                    </a:lnTo>
                    <a:lnTo>
                      <a:pt x="1905" y="2583"/>
                    </a:lnTo>
                    <a:close/>
                  </a:path>
                </a:pathLst>
              </a:custGeom>
              <a:solidFill>
                <a:srgbClr val="758C97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" name="Freeform 16">
                <a:extLst>
                  <a:ext uri="{FF2B5EF4-FFF2-40B4-BE49-F238E27FC236}">
                    <a16:creationId xmlns:a16="http://schemas.microsoft.com/office/drawing/2014/main" id="{2E00F022-4C85-4EBE-88CA-D4928E307F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5328" y="5376830"/>
                <a:ext cx="1001341" cy="241457"/>
              </a:xfrm>
              <a:custGeom>
                <a:avLst/>
                <a:gdLst>
                  <a:gd name="T0" fmla="*/ 0 w 3221"/>
                  <a:gd name="T1" fmla="*/ 473 h 848"/>
                  <a:gd name="T2" fmla="*/ 1877 w 3221"/>
                  <a:gd name="T3" fmla="*/ 848 h 848"/>
                  <a:gd name="T4" fmla="*/ 3221 w 3221"/>
                  <a:gd name="T5" fmla="*/ 377 h 848"/>
                  <a:gd name="T6" fmla="*/ 1377 w 3221"/>
                  <a:gd name="T7" fmla="*/ 0 h 848"/>
                  <a:gd name="T8" fmla="*/ 887 w 3221"/>
                  <a:gd name="T9" fmla="*/ 169 h 848"/>
                  <a:gd name="T10" fmla="*/ 0 w 3221"/>
                  <a:gd name="T11" fmla="*/ 473 h 8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21" h="848">
                    <a:moveTo>
                      <a:pt x="0" y="473"/>
                    </a:moveTo>
                    <a:lnTo>
                      <a:pt x="1877" y="848"/>
                    </a:lnTo>
                    <a:lnTo>
                      <a:pt x="3221" y="377"/>
                    </a:lnTo>
                    <a:lnTo>
                      <a:pt x="1377" y="0"/>
                    </a:lnTo>
                    <a:lnTo>
                      <a:pt x="887" y="169"/>
                    </a:lnTo>
                    <a:lnTo>
                      <a:pt x="0" y="473"/>
                    </a:lnTo>
                    <a:close/>
                  </a:path>
                </a:pathLst>
              </a:custGeom>
              <a:solidFill>
                <a:srgbClr val="7B929C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" name="Freeform 17">
                <a:extLst>
                  <a:ext uri="{FF2B5EF4-FFF2-40B4-BE49-F238E27FC236}">
                    <a16:creationId xmlns:a16="http://schemas.microsoft.com/office/drawing/2014/main" id="{1AC7945F-25F1-4661-8CCC-6BF5593CD7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40010" y="5483891"/>
                <a:ext cx="636877" cy="763093"/>
              </a:xfrm>
              <a:custGeom>
                <a:avLst/>
                <a:gdLst>
                  <a:gd name="T0" fmla="*/ 0 w 2020"/>
                  <a:gd name="T1" fmla="*/ 471 h 2679"/>
                  <a:gd name="T2" fmla="*/ 28 w 2020"/>
                  <a:gd name="T3" fmla="*/ 2679 h 2679"/>
                  <a:gd name="T4" fmla="*/ 667 w 2020"/>
                  <a:gd name="T5" fmla="*/ 2459 h 2679"/>
                  <a:gd name="T6" fmla="*/ 667 w 2020"/>
                  <a:gd name="T7" fmla="*/ 2303 h 2679"/>
                  <a:gd name="T8" fmla="*/ 667 w 2020"/>
                  <a:gd name="T9" fmla="*/ 912 h 2679"/>
                  <a:gd name="T10" fmla="*/ 2020 w 2020"/>
                  <a:gd name="T11" fmla="*/ 489 h 2679"/>
                  <a:gd name="T12" fmla="*/ 1344 w 2020"/>
                  <a:gd name="T13" fmla="*/ 0 h 2679"/>
                  <a:gd name="T14" fmla="*/ 0 w 2020"/>
                  <a:gd name="T15" fmla="*/ 471 h 26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20" h="2679">
                    <a:moveTo>
                      <a:pt x="0" y="471"/>
                    </a:moveTo>
                    <a:lnTo>
                      <a:pt x="28" y="2679"/>
                    </a:lnTo>
                    <a:lnTo>
                      <a:pt x="667" y="2459"/>
                    </a:lnTo>
                    <a:lnTo>
                      <a:pt x="667" y="2303"/>
                    </a:lnTo>
                    <a:lnTo>
                      <a:pt x="667" y="912"/>
                    </a:lnTo>
                    <a:lnTo>
                      <a:pt x="2020" y="489"/>
                    </a:lnTo>
                    <a:lnTo>
                      <a:pt x="1344" y="0"/>
                    </a:lnTo>
                    <a:lnTo>
                      <a:pt x="0" y="471"/>
                    </a:lnTo>
                    <a:close/>
                  </a:path>
                </a:pathLst>
              </a:custGeom>
              <a:solidFill>
                <a:srgbClr val="687F8A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" name="Freeform 14">
                <a:extLst>
                  <a:ext uri="{FF2B5EF4-FFF2-40B4-BE49-F238E27FC236}">
                    <a16:creationId xmlns:a16="http://schemas.microsoft.com/office/drawing/2014/main" id="{A55196BC-A8CF-4754-8165-FE3CB68DBF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13763" y="3193473"/>
                <a:ext cx="638121" cy="898627"/>
              </a:xfrm>
              <a:custGeom>
                <a:avLst/>
                <a:gdLst>
                  <a:gd name="T0" fmla="*/ 1385 w 2051"/>
                  <a:gd name="T1" fmla="*/ 0 h 3156"/>
                  <a:gd name="T2" fmla="*/ 17 w 2051"/>
                  <a:gd name="T3" fmla="*/ 448 h 3156"/>
                  <a:gd name="T4" fmla="*/ 0 w 2051"/>
                  <a:gd name="T5" fmla="*/ 2657 h 3156"/>
                  <a:gd name="T6" fmla="*/ 694 w 2051"/>
                  <a:gd name="T7" fmla="*/ 3156 h 3156"/>
                  <a:gd name="T8" fmla="*/ 690 w 2051"/>
                  <a:gd name="T9" fmla="*/ 877 h 3156"/>
                  <a:gd name="T10" fmla="*/ 2051 w 2051"/>
                  <a:gd name="T11" fmla="*/ 468 h 3156"/>
                  <a:gd name="T12" fmla="*/ 1385 w 2051"/>
                  <a:gd name="T13" fmla="*/ 0 h 3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51" h="3156">
                    <a:moveTo>
                      <a:pt x="1385" y="0"/>
                    </a:moveTo>
                    <a:lnTo>
                      <a:pt x="17" y="448"/>
                    </a:lnTo>
                    <a:lnTo>
                      <a:pt x="0" y="2657"/>
                    </a:lnTo>
                    <a:lnTo>
                      <a:pt x="694" y="3156"/>
                    </a:lnTo>
                    <a:lnTo>
                      <a:pt x="690" y="877"/>
                    </a:lnTo>
                    <a:lnTo>
                      <a:pt x="2051" y="468"/>
                    </a:lnTo>
                    <a:lnTo>
                      <a:pt x="1385" y="0"/>
                    </a:lnTo>
                    <a:close/>
                  </a:path>
                </a:pathLst>
              </a:custGeom>
              <a:solidFill>
                <a:srgbClr val="4FBBD9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" name="Freeform 18">
                <a:extLst>
                  <a:ext uri="{FF2B5EF4-FFF2-40B4-BE49-F238E27FC236}">
                    <a16:creationId xmlns:a16="http://schemas.microsoft.com/office/drawing/2014/main" id="{85289642-5D58-4F6C-B11A-6C5E3B82F5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97742" y="3218530"/>
                <a:ext cx="724708" cy="732340"/>
              </a:xfrm>
              <a:custGeom>
                <a:avLst/>
                <a:gdLst>
                  <a:gd name="T0" fmla="*/ 0 w 1900"/>
                  <a:gd name="T1" fmla="*/ 2217 h 2568"/>
                  <a:gd name="T2" fmla="*/ 1883 w 1900"/>
                  <a:gd name="T3" fmla="*/ 2568 h 2568"/>
                  <a:gd name="T4" fmla="*/ 1900 w 1900"/>
                  <a:gd name="T5" fmla="*/ 359 h 2568"/>
                  <a:gd name="T6" fmla="*/ 21 w 1900"/>
                  <a:gd name="T7" fmla="*/ 0 h 2568"/>
                  <a:gd name="T8" fmla="*/ 19 w 1900"/>
                  <a:gd name="T9" fmla="*/ 156 h 2568"/>
                  <a:gd name="T10" fmla="*/ 0 w 1900"/>
                  <a:gd name="T11" fmla="*/ 2217 h 2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00" h="2568">
                    <a:moveTo>
                      <a:pt x="0" y="2217"/>
                    </a:moveTo>
                    <a:lnTo>
                      <a:pt x="1883" y="2568"/>
                    </a:lnTo>
                    <a:lnTo>
                      <a:pt x="1900" y="359"/>
                    </a:lnTo>
                    <a:lnTo>
                      <a:pt x="21" y="0"/>
                    </a:lnTo>
                    <a:lnTo>
                      <a:pt x="19" y="156"/>
                    </a:lnTo>
                    <a:lnTo>
                      <a:pt x="0" y="2217"/>
                    </a:lnTo>
                    <a:close/>
                  </a:path>
                </a:pathLst>
              </a:custGeom>
              <a:solidFill>
                <a:srgbClr val="75CAE1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28.70</a:t>
                </a:r>
              </a:p>
            </p:txBody>
          </p:sp>
          <p:sp>
            <p:nvSpPr>
              <p:cNvPr id="23" name="Freeform 19">
                <a:extLst>
                  <a:ext uri="{FF2B5EF4-FFF2-40B4-BE49-F238E27FC236}">
                    <a16:creationId xmlns:a16="http://schemas.microsoft.com/office/drawing/2014/main" id="{4EB07704-D3B7-43EC-BF41-573BD9F2A2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34106" y="3085273"/>
                <a:ext cx="1010047" cy="235761"/>
              </a:xfrm>
              <a:custGeom>
                <a:avLst/>
                <a:gdLst>
                  <a:gd name="T0" fmla="*/ 0 w 3247"/>
                  <a:gd name="T1" fmla="*/ 472 h 831"/>
                  <a:gd name="T2" fmla="*/ 1879 w 3247"/>
                  <a:gd name="T3" fmla="*/ 831 h 831"/>
                  <a:gd name="T4" fmla="*/ 3247 w 3247"/>
                  <a:gd name="T5" fmla="*/ 383 h 831"/>
                  <a:gd name="T6" fmla="*/ 1361 w 3247"/>
                  <a:gd name="T7" fmla="*/ 0 h 831"/>
                  <a:gd name="T8" fmla="*/ 0 w 3247"/>
                  <a:gd name="T9" fmla="*/ 472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47" h="831">
                    <a:moveTo>
                      <a:pt x="0" y="472"/>
                    </a:moveTo>
                    <a:lnTo>
                      <a:pt x="1879" y="831"/>
                    </a:lnTo>
                    <a:lnTo>
                      <a:pt x="3247" y="383"/>
                    </a:lnTo>
                    <a:lnTo>
                      <a:pt x="1361" y="0"/>
                    </a:lnTo>
                    <a:lnTo>
                      <a:pt x="0" y="472"/>
                    </a:lnTo>
                    <a:close/>
                  </a:path>
                </a:pathLst>
              </a:custGeom>
              <a:solidFill>
                <a:srgbClr val="8AD2E6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4" name="Freeform 20">
                <a:extLst>
                  <a:ext uri="{FF2B5EF4-FFF2-40B4-BE49-F238E27FC236}">
                    <a16:creationId xmlns:a16="http://schemas.microsoft.com/office/drawing/2014/main" id="{B3D3E876-4540-4E2D-A2CE-E31D3E067C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07062" y="3850520"/>
                <a:ext cx="1005071" cy="239179"/>
              </a:xfrm>
              <a:custGeom>
                <a:avLst/>
                <a:gdLst>
                  <a:gd name="T0" fmla="*/ 3234 w 3234"/>
                  <a:gd name="T1" fmla="*/ 351 h 841"/>
                  <a:gd name="T2" fmla="*/ 1351 w 3234"/>
                  <a:gd name="T3" fmla="*/ 0 h 841"/>
                  <a:gd name="T4" fmla="*/ 0 w 3234"/>
                  <a:gd name="T5" fmla="*/ 474 h 841"/>
                  <a:gd name="T6" fmla="*/ 1872 w 3234"/>
                  <a:gd name="T7" fmla="*/ 841 h 841"/>
                  <a:gd name="T8" fmla="*/ 3234 w 3234"/>
                  <a:gd name="T9" fmla="*/ 351 h 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34" h="841">
                    <a:moveTo>
                      <a:pt x="3234" y="351"/>
                    </a:moveTo>
                    <a:lnTo>
                      <a:pt x="1351" y="0"/>
                    </a:lnTo>
                    <a:lnTo>
                      <a:pt x="0" y="474"/>
                    </a:lnTo>
                    <a:lnTo>
                      <a:pt x="1872" y="841"/>
                    </a:lnTo>
                    <a:lnTo>
                      <a:pt x="3234" y="351"/>
                    </a:lnTo>
                    <a:close/>
                  </a:path>
                </a:pathLst>
              </a:custGeom>
              <a:solidFill>
                <a:srgbClr val="D1E2EE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5" name="Freeform 21">
                <a:extLst>
                  <a:ext uri="{FF2B5EF4-FFF2-40B4-BE49-F238E27FC236}">
                    <a16:creationId xmlns:a16="http://schemas.microsoft.com/office/drawing/2014/main" id="{EA481C7D-BDBC-42A3-8207-14360C8CBB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48405" y="3985038"/>
                <a:ext cx="735431" cy="763025"/>
              </a:xfrm>
              <a:custGeom>
                <a:avLst/>
                <a:gdLst>
                  <a:gd name="T0" fmla="*/ 1872 w 1872"/>
                  <a:gd name="T1" fmla="*/ 367 h 2557"/>
                  <a:gd name="T2" fmla="*/ 0 w 1872"/>
                  <a:gd name="T3" fmla="*/ 0 h 2557"/>
                  <a:gd name="T4" fmla="*/ 0 w 1872"/>
                  <a:gd name="T5" fmla="*/ 2190 h 2557"/>
                  <a:gd name="T6" fmla="*/ 1868 w 1872"/>
                  <a:gd name="T7" fmla="*/ 2557 h 2557"/>
                  <a:gd name="T8" fmla="*/ 1872 w 1872"/>
                  <a:gd name="T9" fmla="*/ 367 h 2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72" h="2557">
                    <a:moveTo>
                      <a:pt x="1872" y="367"/>
                    </a:moveTo>
                    <a:lnTo>
                      <a:pt x="0" y="0"/>
                    </a:lnTo>
                    <a:lnTo>
                      <a:pt x="0" y="2190"/>
                    </a:lnTo>
                    <a:lnTo>
                      <a:pt x="1868" y="2557"/>
                    </a:lnTo>
                    <a:lnTo>
                      <a:pt x="1872" y="367"/>
                    </a:lnTo>
                    <a:close/>
                  </a:path>
                </a:pathLst>
              </a:custGeom>
              <a:solidFill>
                <a:srgbClr val="BFD7E7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28.26</a:t>
                </a:r>
              </a:p>
            </p:txBody>
          </p:sp>
          <p:sp>
            <p:nvSpPr>
              <p:cNvPr id="26" name="Freeform 22">
                <a:extLst>
                  <a:ext uri="{FF2B5EF4-FFF2-40B4-BE49-F238E27FC236}">
                    <a16:creationId xmlns:a16="http://schemas.microsoft.com/office/drawing/2014/main" id="{EEF8E376-8CC1-4AE0-8395-83E02C9383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88351" y="3950870"/>
                <a:ext cx="640608" cy="904322"/>
              </a:xfrm>
              <a:custGeom>
                <a:avLst/>
                <a:gdLst>
                  <a:gd name="T0" fmla="*/ 4 w 2060"/>
                  <a:gd name="T1" fmla="*/ 490 h 3178"/>
                  <a:gd name="T2" fmla="*/ 0 w 2060"/>
                  <a:gd name="T3" fmla="*/ 2680 h 3178"/>
                  <a:gd name="T4" fmla="*/ 684 w 2060"/>
                  <a:gd name="T5" fmla="*/ 3178 h 3178"/>
                  <a:gd name="T6" fmla="*/ 684 w 2060"/>
                  <a:gd name="T7" fmla="*/ 2619 h 3178"/>
                  <a:gd name="T8" fmla="*/ 684 w 2060"/>
                  <a:gd name="T9" fmla="*/ 923 h 3178"/>
                  <a:gd name="T10" fmla="*/ 2060 w 2060"/>
                  <a:gd name="T11" fmla="*/ 499 h 3178"/>
                  <a:gd name="T12" fmla="*/ 1366 w 2060"/>
                  <a:gd name="T13" fmla="*/ 0 h 3178"/>
                  <a:gd name="T14" fmla="*/ 4 w 2060"/>
                  <a:gd name="T15" fmla="*/ 490 h 3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60" h="3178">
                    <a:moveTo>
                      <a:pt x="4" y="490"/>
                    </a:moveTo>
                    <a:lnTo>
                      <a:pt x="0" y="2680"/>
                    </a:lnTo>
                    <a:lnTo>
                      <a:pt x="684" y="3178"/>
                    </a:lnTo>
                    <a:lnTo>
                      <a:pt x="684" y="2619"/>
                    </a:lnTo>
                    <a:lnTo>
                      <a:pt x="684" y="923"/>
                    </a:lnTo>
                    <a:lnTo>
                      <a:pt x="2060" y="499"/>
                    </a:lnTo>
                    <a:lnTo>
                      <a:pt x="1366" y="0"/>
                    </a:lnTo>
                    <a:lnTo>
                      <a:pt x="4" y="490"/>
                    </a:lnTo>
                    <a:close/>
                  </a:path>
                </a:pathLst>
              </a:custGeom>
              <a:solidFill>
                <a:srgbClr val="B0CEE2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7" name="Freeform 23">
                <a:extLst>
                  <a:ext uri="{FF2B5EF4-FFF2-40B4-BE49-F238E27FC236}">
                    <a16:creationId xmlns:a16="http://schemas.microsoft.com/office/drawing/2014/main" id="{78A22A64-2A78-4EF7-BDE1-8E68B0E07D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9341" y="4614238"/>
                <a:ext cx="995120" cy="244873"/>
              </a:xfrm>
              <a:custGeom>
                <a:avLst/>
                <a:gdLst>
                  <a:gd name="T0" fmla="*/ 3201 w 3201"/>
                  <a:gd name="T1" fmla="*/ 367 h 863"/>
                  <a:gd name="T2" fmla="*/ 1333 w 3201"/>
                  <a:gd name="T3" fmla="*/ 0 h 863"/>
                  <a:gd name="T4" fmla="*/ 480 w 3201"/>
                  <a:gd name="T5" fmla="*/ 306 h 863"/>
                  <a:gd name="T6" fmla="*/ 0 w 3201"/>
                  <a:gd name="T7" fmla="*/ 479 h 863"/>
                  <a:gd name="T8" fmla="*/ 1881 w 3201"/>
                  <a:gd name="T9" fmla="*/ 863 h 863"/>
                  <a:gd name="T10" fmla="*/ 3201 w 3201"/>
                  <a:gd name="T11" fmla="*/ 367 h 8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1" h="863">
                    <a:moveTo>
                      <a:pt x="3201" y="367"/>
                    </a:moveTo>
                    <a:lnTo>
                      <a:pt x="1333" y="0"/>
                    </a:lnTo>
                    <a:lnTo>
                      <a:pt x="480" y="306"/>
                    </a:lnTo>
                    <a:lnTo>
                      <a:pt x="0" y="479"/>
                    </a:lnTo>
                    <a:lnTo>
                      <a:pt x="1881" y="863"/>
                    </a:lnTo>
                    <a:lnTo>
                      <a:pt x="3201" y="367"/>
                    </a:lnTo>
                    <a:close/>
                  </a:path>
                </a:pathLst>
              </a:custGeom>
              <a:solidFill>
                <a:srgbClr val="AABECD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8" name="Freeform 24">
                <a:extLst>
                  <a:ext uri="{FF2B5EF4-FFF2-40B4-BE49-F238E27FC236}">
                    <a16:creationId xmlns:a16="http://schemas.microsoft.com/office/drawing/2014/main" id="{936B059B-F7EA-48DA-BB75-F7C6470DFB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2960" y="4717805"/>
                <a:ext cx="785162" cy="813093"/>
              </a:xfrm>
              <a:custGeom>
                <a:avLst/>
                <a:gdLst>
                  <a:gd name="T0" fmla="*/ 0 w 1881"/>
                  <a:gd name="T1" fmla="*/ 2218 h 2595"/>
                  <a:gd name="T2" fmla="*/ 1844 w 1881"/>
                  <a:gd name="T3" fmla="*/ 2595 h 2595"/>
                  <a:gd name="T4" fmla="*/ 1881 w 1881"/>
                  <a:gd name="T5" fmla="*/ 384 h 2595"/>
                  <a:gd name="T6" fmla="*/ 0 w 1881"/>
                  <a:gd name="T7" fmla="*/ 0 h 2595"/>
                  <a:gd name="T8" fmla="*/ 0 w 1881"/>
                  <a:gd name="T9" fmla="*/ 2218 h 25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1" h="2595">
                    <a:moveTo>
                      <a:pt x="0" y="2218"/>
                    </a:moveTo>
                    <a:lnTo>
                      <a:pt x="1844" y="2595"/>
                    </a:lnTo>
                    <a:lnTo>
                      <a:pt x="1881" y="384"/>
                    </a:lnTo>
                    <a:lnTo>
                      <a:pt x="0" y="0"/>
                    </a:lnTo>
                    <a:lnTo>
                      <a:pt x="0" y="2218"/>
                    </a:lnTo>
                    <a:close/>
                  </a:path>
                </a:pathLst>
              </a:custGeom>
              <a:solidFill>
                <a:srgbClr val="9EB5C6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9" name="Freeform 25">
                <a:extLst>
                  <a:ext uri="{FF2B5EF4-FFF2-40B4-BE49-F238E27FC236}">
                    <a16:creationId xmlns:a16="http://schemas.microsoft.com/office/drawing/2014/main" id="{9E7D6BCF-6D7B-4B76-AB12-81D1E28EBE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2665" y="4712826"/>
                <a:ext cx="639638" cy="911155"/>
              </a:xfrm>
              <a:custGeom>
                <a:avLst/>
                <a:gdLst>
                  <a:gd name="T0" fmla="*/ 37 w 2041"/>
                  <a:gd name="T1" fmla="*/ 496 h 3196"/>
                  <a:gd name="T2" fmla="*/ 0 w 2041"/>
                  <a:gd name="T3" fmla="*/ 2707 h 3196"/>
                  <a:gd name="T4" fmla="*/ 676 w 2041"/>
                  <a:gd name="T5" fmla="*/ 3196 h 3196"/>
                  <a:gd name="T6" fmla="*/ 676 w 2041"/>
                  <a:gd name="T7" fmla="*/ 2499 h 3196"/>
                  <a:gd name="T8" fmla="*/ 676 w 2041"/>
                  <a:gd name="T9" fmla="*/ 931 h 3196"/>
                  <a:gd name="T10" fmla="*/ 2041 w 2041"/>
                  <a:gd name="T11" fmla="*/ 498 h 3196"/>
                  <a:gd name="T12" fmla="*/ 1357 w 2041"/>
                  <a:gd name="T13" fmla="*/ 0 h 3196"/>
                  <a:gd name="T14" fmla="*/ 37 w 2041"/>
                  <a:gd name="T15" fmla="*/ 496 h 3196"/>
                  <a:gd name="connsiteX0" fmla="*/ 244 w 10063"/>
                  <a:gd name="connsiteY0" fmla="*/ 1552 h 10000"/>
                  <a:gd name="connsiteX1" fmla="*/ 0 w 10063"/>
                  <a:gd name="connsiteY1" fmla="*/ 8492 h 10000"/>
                  <a:gd name="connsiteX2" fmla="*/ 3375 w 10063"/>
                  <a:gd name="connsiteY2" fmla="*/ 10000 h 10000"/>
                  <a:gd name="connsiteX3" fmla="*/ 3375 w 10063"/>
                  <a:gd name="connsiteY3" fmla="*/ 7819 h 10000"/>
                  <a:gd name="connsiteX4" fmla="*/ 3375 w 10063"/>
                  <a:gd name="connsiteY4" fmla="*/ 2913 h 10000"/>
                  <a:gd name="connsiteX5" fmla="*/ 10063 w 10063"/>
                  <a:gd name="connsiteY5" fmla="*/ 1558 h 10000"/>
                  <a:gd name="connsiteX6" fmla="*/ 6712 w 10063"/>
                  <a:gd name="connsiteY6" fmla="*/ 0 h 10000"/>
                  <a:gd name="connsiteX7" fmla="*/ 244 w 10063"/>
                  <a:gd name="connsiteY7" fmla="*/ 1552 h 10000"/>
                  <a:gd name="connsiteX0" fmla="*/ 244 w 10063"/>
                  <a:gd name="connsiteY0" fmla="*/ 1552 h 10000"/>
                  <a:gd name="connsiteX1" fmla="*/ 0 w 10063"/>
                  <a:gd name="connsiteY1" fmla="*/ 8492 h 10000"/>
                  <a:gd name="connsiteX2" fmla="*/ 3375 w 10063"/>
                  <a:gd name="connsiteY2" fmla="*/ 10000 h 10000"/>
                  <a:gd name="connsiteX3" fmla="*/ 3375 w 10063"/>
                  <a:gd name="connsiteY3" fmla="*/ 7819 h 10000"/>
                  <a:gd name="connsiteX4" fmla="*/ 3375 w 10063"/>
                  <a:gd name="connsiteY4" fmla="*/ 2913 h 10000"/>
                  <a:gd name="connsiteX5" fmla="*/ 10063 w 10063"/>
                  <a:gd name="connsiteY5" fmla="*/ 1558 h 10000"/>
                  <a:gd name="connsiteX6" fmla="*/ 6712 w 10063"/>
                  <a:gd name="connsiteY6" fmla="*/ 0 h 10000"/>
                  <a:gd name="connsiteX7" fmla="*/ 244 w 10063"/>
                  <a:gd name="connsiteY7" fmla="*/ 1552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63" h="10000">
                    <a:moveTo>
                      <a:pt x="244" y="1552"/>
                    </a:moveTo>
                    <a:cubicBezTo>
                      <a:pt x="163" y="3865"/>
                      <a:pt x="81" y="6179"/>
                      <a:pt x="0" y="8492"/>
                    </a:cubicBezTo>
                    <a:lnTo>
                      <a:pt x="3375" y="10000"/>
                    </a:lnTo>
                    <a:lnTo>
                      <a:pt x="3375" y="7819"/>
                    </a:lnTo>
                    <a:lnTo>
                      <a:pt x="3375" y="2913"/>
                    </a:lnTo>
                    <a:lnTo>
                      <a:pt x="10063" y="1558"/>
                    </a:lnTo>
                    <a:lnTo>
                      <a:pt x="6712" y="0"/>
                    </a:lnTo>
                    <a:lnTo>
                      <a:pt x="244" y="1552"/>
                    </a:lnTo>
                    <a:close/>
                  </a:path>
                </a:pathLst>
              </a:custGeom>
              <a:solidFill>
                <a:srgbClr val="8EA8BC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3" name="TextBox 103">
                <a:extLst>
                  <a:ext uri="{FF2B5EF4-FFF2-40B4-BE49-F238E27FC236}">
                    <a16:creationId xmlns:a16="http://schemas.microsoft.com/office/drawing/2014/main" id="{B8986345-5400-47E8-9E7F-48178E475164}"/>
                  </a:ext>
                </a:extLst>
              </p:cNvPr>
              <p:cNvSpPr txBox="1"/>
              <p:nvPr/>
            </p:nvSpPr>
            <p:spPr>
              <a:xfrm>
                <a:off x="4814405" y="2218130"/>
                <a:ext cx="42709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3600" dirty="0" err="1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Electricalslytical</a:t>
                </a:r>
                <a:endParaRPr lang="en-US" sz="3600" dirty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B1107BE-01A6-4B61-938C-18B71931F4F3}"/>
                  </a:ext>
                </a:extLst>
              </p:cNvPr>
              <p:cNvCxnSpPr/>
              <p:nvPr/>
            </p:nvCxnSpPr>
            <p:spPr>
              <a:xfrm>
                <a:off x="4770854" y="2310800"/>
                <a:ext cx="0" cy="588028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8367CE1F-F964-4AE0-BB36-9BE92604FF17}"/>
                  </a:ext>
                </a:extLst>
              </p:cNvPr>
              <p:cNvCxnSpPr/>
              <p:nvPr/>
            </p:nvCxnSpPr>
            <p:spPr>
              <a:xfrm>
                <a:off x="4761695" y="3094700"/>
                <a:ext cx="0" cy="588028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9AFA746C-7750-4B5C-84D4-B2CCEA51C3FE}"/>
                  </a:ext>
                </a:extLst>
              </p:cNvPr>
              <p:cNvCxnSpPr/>
              <p:nvPr/>
            </p:nvCxnSpPr>
            <p:spPr>
              <a:xfrm>
                <a:off x="4761695" y="3872137"/>
                <a:ext cx="0" cy="588028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A81426F8-4383-4CE4-A4E9-4A41FA6E2E9F}"/>
                  </a:ext>
                </a:extLst>
              </p:cNvPr>
              <p:cNvCxnSpPr/>
              <p:nvPr/>
            </p:nvCxnSpPr>
            <p:spPr>
              <a:xfrm>
                <a:off x="4761695" y="4665464"/>
                <a:ext cx="0" cy="588028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E2BE8F4E-A21E-473B-877B-F5E4798FB389}"/>
                  </a:ext>
                </a:extLst>
              </p:cNvPr>
              <p:cNvCxnSpPr/>
              <p:nvPr/>
            </p:nvCxnSpPr>
            <p:spPr>
              <a:xfrm>
                <a:off x="4761695" y="5475619"/>
                <a:ext cx="0" cy="588028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14">
                <a:extLst>
                  <a:ext uri="{FF2B5EF4-FFF2-40B4-BE49-F238E27FC236}">
                    <a16:creationId xmlns:a16="http://schemas.microsoft.com/office/drawing/2014/main" id="{D312FB81-6DFB-4827-9BB2-7FC9D6FAE0D8}"/>
                  </a:ext>
                </a:extLst>
              </p:cNvPr>
              <p:cNvSpPr txBox="1"/>
              <p:nvPr/>
            </p:nvSpPr>
            <p:spPr>
              <a:xfrm>
                <a:off x="4131755" y="5508323"/>
                <a:ext cx="3850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sz="2800" b="1" dirty="0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lang="en-IN" sz="28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TextBox 122">
                <a:extLst>
                  <a:ext uri="{FF2B5EF4-FFF2-40B4-BE49-F238E27FC236}">
                    <a16:creationId xmlns:a16="http://schemas.microsoft.com/office/drawing/2014/main" id="{63AD9035-1F59-4FDD-91A5-F31A09498695}"/>
                  </a:ext>
                </a:extLst>
              </p:cNvPr>
              <p:cNvSpPr txBox="1"/>
              <p:nvPr/>
            </p:nvSpPr>
            <p:spPr>
              <a:xfrm>
                <a:off x="4131755" y="4744716"/>
                <a:ext cx="3850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sz="2800" b="1" dirty="0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en-IN" sz="28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TextBox 123">
                <a:extLst>
                  <a:ext uri="{FF2B5EF4-FFF2-40B4-BE49-F238E27FC236}">
                    <a16:creationId xmlns:a16="http://schemas.microsoft.com/office/drawing/2014/main" id="{3118071C-E478-46B2-9B6E-6678BC3D0E6D}"/>
                  </a:ext>
                </a:extLst>
              </p:cNvPr>
              <p:cNvSpPr txBox="1"/>
              <p:nvPr/>
            </p:nvSpPr>
            <p:spPr>
              <a:xfrm>
                <a:off x="4131755" y="3962491"/>
                <a:ext cx="3850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N" sz="2800" b="1" dirty="0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43" name="TextBox 124">
                <a:extLst>
                  <a:ext uri="{FF2B5EF4-FFF2-40B4-BE49-F238E27FC236}">
                    <a16:creationId xmlns:a16="http://schemas.microsoft.com/office/drawing/2014/main" id="{E9FC4226-CA90-443F-BB64-7548AAE1F6DB}"/>
                  </a:ext>
                </a:extLst>
              </p:cNvPr>
              <p:cNvSpPr txBox="1"/>
              <p:nvPr/>
            </p:nvSpPr>
            <p:spPr>
              <a:xfrm>
                <a:off x="4131755" y="3161136"/>
                <a:ext cx="3850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sz="2800" b="1" dirty="0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IN" sz="28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TextBox 125">
                <a:extLst>
                  <a:ext uri="{FF2B5EF4-FFF2-40B4-BE49-F238E27FC236}">
                    <a16:creationId xmlns:a16="http://schemas.microsoft.com/office/drawing/2014/main" id="{B0549FD4-8AF7-4B67-902E-77783B93DA5B}"/>
                  </a:ext>
                </a:extLst>
              </p:cNvPr>
              <p:cNvSpPr txBox="1"/>
              <p:nvPr/>
            </p:nvSpPr>
            <p:spPr>
              <a:xfrm>
                <a:off x="4152194" y="2368246"/>
                <a:ext cx="3850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N" sz="2800" b="1" dirty="0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4" name="TextBox 103">
                <a:extLst>
                  <a:ext uri="{FF2B5EF4-FFF2-40B4-BE49-F238E27FC236}">
                    <a16:creationId xmlns:a16="http://schemas.microsoft.com/office/drawing/2014/main" id="{E7B8A2A1-F6EF-4F14-A195-739A3599A6DA}"/>
                  </a:ext>
                </a:extLst>
              </p:cNvPr>
              <p:cNvSpPr txBox="1"/>
              <p:nvPr/>
            </p:nvSpPr>
            <p:spPr>
              <a:xfrm>
                <a:off x="4796567" y="3075076"/>
                <a:ext cx="42709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3600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Vijay Sales</a:t>
                </a:r>
                <a:endParaRPr lang="en-US" sz="3600" b="1" dirty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TextBox 103">
                <a:extLst>
                  <a:ext uri="{FF2B5EF4-FFF2-40B4-BE49-F238E27FC236}">
                    <a16:creationId xmlns:a16="http://schemas.microsoft.com/office/drawing/2014/main" id="{90DA5372-5750-42F8-E1EA-F13EAE73D7D4}"/>
                  </a:ext>
                </a:extLst>
              </p:cNvPr>
              <p:cNvSpPr txBox="1"/>
              <p:nvPr/>
            </p:nvSpPr>
            <p:spPr>
              <a:xfrm>
                <a:off x="4749905" y="4573725"/>
                <a:ext cx="42709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3600" dirty="0" err="1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Atliq</a:t>
                </a:r>
                <a:r>
                  <a:rPr lang="en-US" sz="3600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Exclusive</a:t>
                </a:r>
                <a:endParaRPr lang="en-US" sz="3600" b="1" dirty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TextBox 103">
                <a:extLst>
                  <a:ext uri="{FF2B5EF4-FFF2-40B4-BE49-F238E27FC236}">
                    <a16:creationId xmlns:a16="http://schemas.microsoft.com/office/drawing/2014/main" id="{B5D70076-8636-EC53-5E51-DC0A8AC24FBE}"/>
                  </a:ext>
                </a:extLst>
              </p:cNvPr>
              <p:cNvSpPr txBox="1"/>
              <p:nvPr/>
            </p:nvSpPr>
            <p:spPr>
              <a:xfrm>
                <a:off x="4787473" y="3831151"/>
                <a:ext cx="42709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3600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Flipkart</a:t>
                </a:r>
                <a:endParaRPr lang="en-US" sz="3600" b="1" dirty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TextBox 103">
                <a:extLst>
                  <a:ext uri="{FF2B5EF4-FFF2-40B4-BE49-F238E27FC236}">
                    <a16:creationId xmlns:a16="http://schemas.microsoft.com/office/drawing/2014/main" id="{27A041AF-F7D3-3D10-36B6-DF96B490D950}"/>
                  </a:ext>
                </a:extLst>
              </p:cNvPr>
              <p:cNvSpPr txBox="1"/>
              <p:nvPr/>
            </p:nvSpPr>
            <p:spPr>
              <a:xfrm>
                <a:off x="4830026" y="5379889"/>
                <a:ext cx="42709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3600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Expression</a:t>
                </a:r>
                <a:endParaRPr lang="en-US" sz="3600" b="1" dirty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6FC5519-A67B-5A87-76AF-B0DC818CDD22}"/>
                  </a:ext>
                </a:extLst>
              </p:cNvPr>
              <p:cNvSpPr txBox="1"/>
              <p:nvPr/>
            </p:nvSpPr>
            <p:spPr>
              <a:xfrm>
                <a:off x="7435001" y="4943447"/>
                <a:ext cx="1109261" cy="369332"/>
              </a:xfrm>
              <a:prstGeom prst="rect">
                <a:avLst/>
              </a:prstGeom>
              <a:noFill/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b="1" i="0" u="none" strike="noStrike" kern="0" cap="none" spc="0" normalizeH="0" baseline="0">
                    <a:ln>
                      <a:noFill/>
                    </a:ln>
                    <a:effectLst/>
                    <a:uLnTx/>
                    <a:uFillTx/>
                    <a:latin typeface="Arial"/>
                  </a:defRPr>
                </a:lvl1pPr>
                <a:lvl2pPr defTabSz="457200"/>
                <a:lvl3pPr defTabSz="457200"/>
                <a:lvl4pPr defTabSz="457200"/>
                <a:lvl5pPr defTabSz="457200"/>
                <a:lvl6pPr defTabSz="457200"/>
                <a:lvl7pPr defTabSz="457200"/>
                <a:lvl8pPr defTabSz="457200"/>
                <a:lvl9pPr defTabSz="457200"/>
              </a:lstStyle>
              <a:p>
                <a:r>
                  <a:rPr lang="en-CA" dirty="0"/>
                  <a:t>26.56</a:t>
                </a:r>
                <a:endParaRPr lang="en-IN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4013F8B-DAE4-1FD2-36F1-D32F9200A582}"/>
                  </a:ext>
                </a:extLst>
              </p:cNvPr>
              <p:cNvSpPr txBox="1"/>
              <p:nvPr/>
            </p:nvSpPr>
            <p:spPr>
              <a:xfrm>
                <a:off x="6938950" y="5710750"/>
                <a:ext cx="10048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kern="0" dirty="0">
                    <a:latin typeface="Arial"/>
                  </a:rPr>
                  <a:t>26.54</a:t>
                </a:r>
                <a:endParaRPr lang="en-IN" b="1" kern="0" dirty="0">
                  <a:latin typeface="Arial"/>
                </a:endParaRP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486613C-D3D9-4C9A-B844-A06C897BDE94}"/>
                </a:ext>
              </a:extLst>
            </p:cNvPr>
            <p:cNvGrpSpPr/>
            <p:nvPr/>
          </p:nvGrpSpPr>
          <p:grpSpPr>
            <a:xfrm>
              <a:off x="6190443" y="2049461"/>
              <a:ext cx="5931604" cy="4636644"/>
              <a:chOff x="4050403" y="1610340"/>
              <a:chExt cx="5931604" cy="4636644"/>
            </a:xfrm>
          </p:grpSpPr>
          <p:sp>
            <p:nvSpPr>
              <p:cNvPr id="31" name="Rectangle 11">
                <a:extLst>
                  <a:ext uri="{FF2B5EF4-FFF2-40B4-BE49-F238E27FC236}">
                    <a16:creationId xmlns:a16="http://schemas.microsoft.com/office/drawing/2014/main" id="{F02A7EB2-01B9-54A8-CB9C-3FE0E655E8C5}"/>
                  </a:ext>
                </a:extLst>
              </p:cNvPr>
              <p:cNvSpPr/>
              <p:nvPr/>
            </p:nvSpPr>
            <p:spPr>
              <a:xfrm rot="20579669">
                <a:off x="7155646" y="5016517"/>
                <a:ext cx="2514924" cy="1023352"/>
              </a:xfrm>
              <a:custGeom>
                <a:avLst/>
                <a:gdLst>
                  <a:gd name="connsiteX0" fmla="*/ 0 w 2008102"/>
                  <a:gd name="connsiteY0" fmla="*/ 0 h 469476"/>
                  <a:gd name="connsiteX1" fmla="*/ 2008102 w 2008102"/>
                  <a:gd name="connsiteY1" fmla="*/ 0 h 469476"/>
                  <a:gd name="connsiteX2" fmla="*/ 2008102 w 2008102"/>
                  <a:gd name="connsiteY2" fmla="*/ 469476 h 469476"/>
                  <a:gd name="connsiteX3" fmla="*/ 0 w 2008102"/>
                  <a:gd name="connsiteY3" fmla="*/ 469476 h 469476"/>
                  <a:gd name="connsiteX4" fmla="*/ 0 w 2008102"/>
                  <a:gd name="connsiteY4" fmla="*/ 0 h 469476"/>
                  <a:gd name="connsiteX0" fmla="*/ 0 w 2496449"/>
                  <a:gd name="connsiteY0" fmla="*/ 178236 h 469476"/>
                  <a:gd name="connsiteX1" fmla="*/ 2496449 w 2496449"/>
                  <a:gd name="connsiteY1" fmla="*/ 0 h 469476"/>
                  <a:gd name="connsiteX2" fmla="*/ 2496449 w 2496449"/>
                  <a:gd name="connsiteY2" fmla="*/ 469476 h 469476"/>
                  <a:gd name="connsiteX3" fmla="*/ 488347 w 2496449"/>
                  <a:gd name="connsiteY3" fmla="*/ 469476 h 469476"/>
                  <a:gd name="connsiteX4" fmla="*/ 0 w 2496449"/>
                  <a:gd name="connsiteY4" fmla="*/ 178236 h 469476"/>
                  <a:gd name="connsiteX0" fmla="*/ 0 w 2659519"/>
                  <a:gd name="connsiteY0" fmla="*/ 190341 h 481581"/>
                  <a:gd name="connsiteX1" fmla="*/ 2659519 w 2659519"/>
                  <a:gd name="connsiteY1" fmla="*/ 0 h 481581"/>
                  <a:gd name="connsiteX2" fmla="*/ 2496449 w 2659519"/>
                  <a:gd name="connsiteY2" fmla="*/ 481581 h 481581"/>
                  <a:gd name="connsiteX3" fmla="*/ 488347 w 2659519"/>
                  <a:gd name="connsiteY3" fmla="*/ 481581 h 481581"/>
                  <a:gd name="connsiteX4" fmla="*/ 0 w 2659519"/>
                  <a:gd name="connsiteY4" fmla="*/ 190341 h 481581"/>
                  <a:gd name="connsiteX0" fmla="*/ 0 w 2659519"/>
                  <a:gd name="connsiteY0" fmla="*/ 190341 h 481581"/>
                  <a:gd name="connsiteX1" fmla="*/ 1572648 w 2659519"/>
                  <a:gd name="connsiteY1" fmla="*/ 97346 h 481581"/>
                  <a:gd name="connsiteX2" fmla="*/ 2659519 w 2659519"/>
                  <a:gd name="connsiteY2" fmla="*/ 0 h 481581"/>
                  <a:gd name="connsiteX3" fmla="*/ 2496449 w 2659519"/>
                  <a:gd name="connsiteY3" fmla="*/ 481581 h 481581"/>
                  <a:gd name="connsiteX4" fmla="*/ 488347 w 2659519"/>
                  <a:gd name="connsiteY4" fmla="*/ 481581 h 481581"/>
                  <a:gd name="connsiteX5" fmla="*/ 0 w 2659519"/>
                  <a:gd name="connsiteY5" fmla="*/ 190341 h 481581"/>
                  <a:gd name="connsiteX0" fmla="*/ 0 w 2659519"/>
                  <a:gd name="connsiteY0" fmla="*/ 747555 h 1038795"/>
                  <a:gd name="connsiteX1" fmla="*/ 1400977 w 2659519"/>
                  <a:gd name="connsiteY1" fmla="*/ 0 h 1038795"/>
                  <a:gd name="connsiteX2" fmla="*/ 2659519 w 2659519"/>
                  <a:gd name="connsiteY2" fmla="*/ 557214 h 1038795"/>
                  <a:gd name="connsiteX3" fmla="*/ 2496449 w 2659519"/>
                  <a:gd name="connsiteY3" fmla="*/ 1038795 h 1038795"/>
                  <a:gd name="connsiteX4" fmla="*/ 488347 w 2659519"/>
                  <a:gd name="connsiteY4" fmla="*/ 1038795 h 1038795"/>
                  <a:gd name="connsiteX5" fmla="*/ 0 w 2659519"/>
                  <a:gd name="connsiteY5" fmla="*/ 747555 h 1038795"/>
                  <a:gd name="connsiteX0" fmla="*/ 0 w 2659519"/>
                  <a:gd name="connsiteY0" fmla="*/ 747555 h 1038795"/>
                  <a:gd name="connsiteX1" fmla="*/ 1400977 w 2659519"/>
                  <a:gd name="connsiteY1" fmla="*/ 0 h 1038795"/>
                  <a:gd name="connsiteX2" fmla="*/ 2659519 w 2659519"/>
                  <a:gd name="connsiteY2" fmla="*/ 557214 h 1038795"/>
                  <a:gd name="connsiteX3" fmla="*/ 2496449 w 2659519"/>
                  <a:gd name="connsiteY3" fmla="*/ 1038795 h 1038795"/>
                  <a:gd name="connsiteX4" fmla="*/ 488347 w 2659519"/>
                  <a:gd name="connsiteY4" fmla="*/ 1038795 h 1038795"/>
                  <a:gd name="connsiteX5" fmla="*/ 0 w 2659519"/>
                  <a:gd name="connsiteY5" fmla="*/ 747555 h 1038795"/>
                  <a:gd name="connsiteX0" fmla="*/ 0 w 2514924"/>
                  <a:gd name="connsiteY0" fmla="*/ 747555 h 1038795"/>
                  <a:gd name="connsiteX1" fmla="*/ 1400977 w 2514924"/>
                  <a:gd name="connsiteY1" fmla="*/ 0 h 1038795"/>
                  <a:gd name="connsiteX2" fmla="*/ 2514924 w 2514924"/>
                  <a:gd name="connsiteY2" fmla="*/ 451014 h 1038795"/>
                  <a:gd name="connsiteX3" fmla="*/ 2496449 w 2514924"/>
                  <a:gd name="connsiteY3" fmla="*/ 1038795 h 1038795"/>
                  <a:gd name="connsiteX4" fmla="*/ 488347 w 2514924"/>
                  <a:gd name="connsiteY4" fmla="*/ 1038795 h 1038795"/>
                  <a:gd name="connsiteX5" fmla="*/ 0 w 2514924"/>
                  <a:gd name="connsiteY5" fmla="*/ 747555 h 1038795"/>
                  <a:gd name="connsiteX0" fmla="*/ 0 w 2514924"/>
                  <a:gd name="connsiteY0" fmla="*/ 747555 h 1038795"/>
                  <a:gd name="connsiteX1" fmla="*/ 1400977 w 2514924"/>
                  <a:gd name="connsiteY1" fmla="*/ 0 h 1038795"/>
                  <a:gd name="connsiteX2" fmla="*/ 2514924 w 2514924"/>
                  <a:gd name="connsiteY2" fmla="*/ 451014 h 1038795"/>
                  <a:gd name="connsiteX3" fmla="*/ 2499730 w 2514924"/>
                  <a:gd name="connsiteY3" fmla="*/ 1014013 h 1038795"/>
                  <a:gd name="connsiteX4" fmla="*/ 488347 w 2514924"/>
                  <a:gd name="connsiteY4" fmla="*/ 1038795 h 1038795"/>
                  <a:gd name="connsiteX5" fmla="*/ 0 w 2514924"/>
                  <a:gd name="connsiteY5" fmla="*/ 747555 h 1038795"/>
                  <a:gd name="connsiteX0" fmla="*/ 0 w 2514924"/>
                  <a:gd name="connsiteY0" fmla="*/ 747555 h 1023352"/>
                  <a:gd name="connsiteX1" fmla="*/ 1400977 w 2514924"/>
                  <a:gd name="connsiteY1" fmla="*/ 0 h 1023352"/>
                  <a:gd name="connsiteX2" fmla="*/ 2514924 w 2514924"/>
                  <a:gd name="connsiteY2" fmla="*/ 451014 h 1023352"/>
                  <a:gd name="connsiteX3" fmla="*/ 2499730 w 2514924"/>
                  <a:gd name="connsiteY3" fmla="*/ 1014013 h 1023352"/>
                  <a:gd name="connsiteX4" fmla="*/ 508112 w 2514924"/>
                  <a:gd name="connsiteY4" fmla="*/ 1023352 h 1023352"/>
                  <a:gd name="connsiteX5" fmla="*/ 0 w 2514924"/>
                  <a:gd name="connsiteY5" fmla="*/ 747555 h 1023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14924" h="1023352">
                    <a:moveTo>
                      <a:pt x="0" y="747555"/>
                    </a:moveTo>
                    <a:cubicBezTo>
                      <a:pt x="527518" y="705762"/>
                      <a:pt x="928244" y="412700"/>
                      <a:pt x="1400977" y="0"/>
                    </a:cubicBezTo>
                    <a:lnTo>
                      <a:pt x="2514924" y="451014"/>
                    </a:lnTo>
                    <a:lnTo>
                      <a:pt x="2499730" y="1014013"/>
                    </a:lnTo>
                    <a:lnTo>
                      <a:pt x="508112" y="1023352"/>
                    </a:lnTo>
                    <a:lnTo>
                      <a:pt x="0" y="74755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2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94C0531-2260-A8D4-AD43-14C185E8854A}"/>
                  </a:ext>
                </a:extLst>
              </p:cNvPr>
              <p:cNvSpPr/>
              <p:nvPr/>
            </p:nvSpPr>
            <p:spPr>
              <a:xfrm>
                <a:off x="4068144" y="5361319"/>
                <a:ext cx="3985088" cy="7764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F86F745-88A2-83EC-7CAB-46F1396CC494}"/>
                  </a:ext>
                </a:extLst>
              </p:cNvPr>
              <p:cNvSpPr/>
              <p:nvPr/>
            </p:nvSpPr>
            <p:spPr>
              <a:xfrm>
                <a:off x="4064845" y="4571970"/>
                <a:ext cx="4625698" cy="77646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41D7C198-57A1-5D99-2697-31B610BB8C74}"/>
                  </a:ext>
                </a:extLst>
              </p:cNvPr>
              <p:cNvSpPr/>
              <p:nvPr/>
            </p:nvSpPr>
            <p:spPr>
              <a:xfrm>
                <a:off x="4056116" y="3782621"/>
                <a:ext cx="4892633" cy="7764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E9B7871-282F-DB66-34BA-C455D0B11808}"/>
                  </a:ext>
                </a:extLst>
              </p:cNvPr>
              <p:cNvSpPr/>
              <p:nvPr/>
            </p:nvSpPr>
            <p:spPr>
              <a:xfrm>
                <a:off x="4055420" y="2993272"/>
                <a:ext cx="4887223" cy="77646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E7F8662-EE15-E884-D691-AD29DF773402}"/>
                  </a:ext>
                </a:extLst>
              </p:cNvPr>
              <p:cNvSpPr/>
              <p:nvPr/>
            </p:nvSpPr>
            <p:spPr>
              <a:xfrm>
                <a:off x="4050403" y="2224243"/>
                <a:ext cx="4996957" cy="7764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0" name="Freeform 10">
                <a:extLst>
                  <a:ext uri="{FF2B5EF4-FFF2-40B4-BE49-F238E27FC236}">
                    <a16:creationId xmlns:a16="http://schemas.microsoft.com/office/drawing/2014/main" id="{F9A8984F-17E8-BD57-BD66-A48FBAFD27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12911" y="3294839"/>
                <a:ext cx="1738975" cy="2900771"/>
              </a:xfrm>
              <a:custGeom>
                <a:avLst/>
                <a:gdLst>
                  <a:gd name="T0" fmla="*/ 4094 w 5451"/>
                  <a:gd name="T1" fmla="*/ 2688 h 10035"/>
                  <a:gd name="T2" fmla="*/ 2718 w 5451"/>
                  <a:gd name="T3" fmla="*/ 3112 h 10035"/>
                  <a:gd name="T4" fmla="*/ 2718 w 5451"/>
                  <a:gd name="T5" fmla="*/ 4808 h 10035"/>
                  <a:gd name="T6" fmla="*/ 2718 w 5451"/>
                  <a:gd name="T7" fmla="*/ 5367 h 10035"/>
                  <a:gd name="T8" fmla="*/ 1353 w 5451"/>
                  <a:gd name="T9" fmla="*/ 5800 h 10035"/>
                  <a:gd name="T10" fmla="*/ 1353 w 5451"/>
                  <a:gd name="T11" fmla="*/ 7368 h 10035"/>
                  <a:gd name="T12" fmla="*/ 1353 w 5451"/>
                  <a:gd name="T13" fmla="*/ 8065 h 10035"/>
                  <a:gd name="T14" fmla="*/ 0 w 5451"/>
                  <a:gd name="T15" fmla="*/ 8488 h 10035"/>
                  <a:gd name="T16" fmla="*/ 0 w 5451"/>
                  <a:gd name="T17" fmla="*/ 9879 h 10035"/>
                  <a:gd name="T18" fmla="*/ 0 w 5451"/>
                  <a:gd name="T19" fmla="*/ 10035 h 10035"/>
                  <a:gd name="T20" fmla="*/ 457 w 5451"/>
                  <a:gd name="T21" fmla="*/ 9879 h 10035"/>
                  <a:gd name="T22" fmla="*/ 5448 w 5451"/>
                  <a:gd name="T23" fmla="*/ 8168 h 10035"/>
                  <a:gd name="T24" fmla="*/ 5451 w 5451"/>
                  <a:gd name="T25" fmla="*/ 0 h 10035"/>
                  <a:gd name="T26" fmla="*/ 4090 w 5451"/>
                  <a:gd name="T27" fmla="*/ 409 h 10035"/>
                  <a:gd name="T28" fmla="*/ 4094 w 5451"/>
                  <a:gd name="T29" fmla="*/ 2688 h 10035"/>
                  <a:gd name="connsiteX0" fmla="*/ 7511 w 10000"/>
                  <a:gd name="connsiteY0" fmla="*/ 2679 h 10000"/>
                  <a:gd name="connsiteX1" fmla="*/ 4986 w 10000"/>
                  <a:gd name="connsiteY1" fmla="*/ 3101 h 10000"/>
                  <a:gd name="connsiteX2" fmla="*/ 4986 w 10000"/>
                  <a:gd name="connsiteY2" fmla="*/ 4791 h 10000"/>
                  <a:gd name="connsiteX3" fmla="*/ 4986 w 10000"/>
                  <a:gd name="connsiteY3" fmla="*/ 5348 h 10000"/>
                  <a:gd name="connsiteX4" fmla="*/ 2482 w 10000"/>
                  <a:gd name="connsiteY4" fmla="*/ 5780 h 10000"/>
                  <a:gd name="connsiteX5" fmla="*/ 2482 w 10000"/>
                  <a:gd name="connsiteY5" fmla="*/ 7342 h 10000"/>
                  <a:gd name="connsiteX6" fmla="*/ 2482 w 10000"/>
                  <a:gd name="connsiteY6" fmla="*/ 8037 h 10000"/>
                  <a:gd name="connsiteX7" fmla="*/ 0 w 10000"/>
                  <a:gd name="connsiteY7" fmla="*/ 8458 h 10000"/>
                  <a:gd name="connsiteX8" fmla="*/ 0 w 10000"/>
                  <a:gd name="connsiteY8" fmla="*/ 10000 h 10000"/>
                  <a:gd name="connsiteX9" fmla="*/ 838 w 10000"/>
                  <a:gd name="connsiteY9" fmla="*/ 9845 h 10000"/>
                  <a:gd name="connsiteX10" fmla="*/ 9994 w 10000"/>
                  <a:gd name="connsiteY10" fmla="*/ 8140 h 10000"/>
                  <a:gd name="connsiteX11" fmla="*/ 10000 w 10000"/>
                  <a:gd name="connsiteY11" fmla="*/ 0 h 10000"/>
                  <a:gd name="connsiteX12" fmla="*/ 7503 w 10000"/>
                  <a:gd name="connsiteY12" fmla="*/ 408 h 10000"/>
                  <a:gd name="connsiteX13" fmla="*/ 7511 w 10000"/>
                  <a:gd name="connsiteY13" fmla="*/ 2679 h 10000"/>
                  <a:gd name="connsiteX0" fmla="*/ 7511 w 10000"/>
                  <a:gd name="connsiteY0" fmla="*/ 2679 h 10000"/>
                  <a:gd name="connsiteX1" fmla="*/ 4986 w 10000"/>
                  <a:gd name="connsiteY1" fmla="*/ 3101 h 10000"/>
                  <a:gd name="connsiteX2" fmla="*/ 4986 w 10000"/>
                  <a:gd name="connsiteY2" fmla="*/ 4791 h 10000"/>
                  <a:gd name="connsiteX3" fmla="*/ 4986 w 10000"/>
                  <a:gd name="connsiteY3" fmla="*/ 5348 h 10000"/>
                  <a:gd name="connsiteX4" fmla="*/ 2482 w 10000"/>
                  <a:gd name="connsiteY4" fmla="*/ 5780 h 10000"/>
                  <a:gd name="connsiteX5" fmla="*/ 2482 w 10000"/>
                  <a:gd name="connsiteY5" fmla="*/ 7342 h 10000"/>
                  <a:gd name="connsiteX6" fmla="*/ 2482 w 10000"/>
                  <a:gd name="connsiteY6" fmla="*/ 8037 h 10000"/>
                  <a:gd name="connsiteX7" fmla="*/ 0 w 10000"/>
                  <a:gd name="connsiteY7" fmla="*/ 8458 h 10000"/>
                  <a:gd name="connsiteX8" fmla="*/ 0 w 10000"/>
                  <a:gd name="connsiteY8" fmla="*/ 10000 h 10000"/>
                  <a:gd name="connsiteX9" fmla="*/ 9994 w 10000"/>
                  <a:gd name="connsiteY9" fmla="*/ 8140 h 10000"/>
                  <a:gd name="connsiteX10" fmla="*/ 10000 w 10000"/>
                  <a:gd name="connsiteY10" fmla="*/ 0 h 10000"/>
                  <a:gd name="connsiteX11" fmla="*/ 7503 w 10000"/>
                  <a:gd name="connsiteY11" fmla="*/ 408 h 10000"/>
                  <a:gd name="connsiteX12" fmla="*/ 7511 w 10000"/>
                  <a:gd name="connsiteY12" fmla="*/ 2679 h 10000"/>
                  <a:gd name="connsiteX0" fmla="*/ 7511 w 10000"/>
                  <a:gd name="connsiteY0" fmla="*/ 2679 h 10074"/>
                  <a:gd name="connsiteX1" fmla="*/ 4986 w 10000"/>
                  <a:gd name="connsiteY1" fmla="*/ 3101 h 10074"/>
                  <a:gd name="connsiteX2" fmla="*/ 4986 w 10000"/>
                  <a:gd name="connsiteY2" fmla="*/ 4791 h 10074"/>
                  <a:gd name="connsiteX3" fmla="*/ 4986 w 10000"/>
                  <a:gd name="connsiteY3" fmla="*/ 5348 h 10074"/>
                  <a:gd name="connsiteX4" fmla="*/ 2482 w 10000"/>
                  <a:gd name="connsiteY4" fmla="*/ 5780 h 10074"/>
                  <a:gd name="connsiteX5" fmla="*/ 2482 w 10000"/>
                  <a:gd name="connsiteY5" fmla="*/ 7342 h 10074"/>
                  <a:gd name="connsiteX6" fmla="*/ 2482 w 10000"/>
                  <a:gd name="connsiteY6" fmla="*/ 8037 h 10074"/>
                  <a:gd name="connsiteX7" fmla="*/ 0 w 10000"/>
                  <a:gd name="connsiteY7" fmla="*/ 8458 h 10074"/>
                  <a:gd name="connsiteX8" fmla="*/ 0 w 10000"/>
                  <a:gd name="connsiteY8" fmla="*/ 10074 h 10074"/>
                  <a:gd name="connsiteX9" fmla="*/ 9994 w 10000"/>
                  <a:gd name="connsiteY9" fmla="*/ 8140 h 10074"/>
                  <a:gd name="connsiteX10" fmla="*/ 10000 w 10000"/>
                  <a:gd name="connsiteY10" fmla="*/ 0 h 10074"/>
                  <a:gd name="connsiteX11" fmla="*/ 7503 w 10000"/>
                  <a:gd name="connsiteY11" fmla="*/ 408 h 10074"/>
                  <a:gd name="connsiteX12" fmla="*/ 7511 w 10000"/>
                  <a:gd name="connsiteY12" fmla="*/ 2679 h 10074"/>
                  <a:gd name="connsiteX0" fmla="*/ 7511 w 10000"/>
                  <a:gd name="connsiteY0" fmla="*/ 2679 h 10039"/>
                  <a:gd name="connsiteX1" fmla="*/ 4986 w 10000"/>
                  <a:gd name="connsiteY1" fmla="*/ 3101 h 10039"/>
                  <a:gd name="connsiteX2" fmla="*/ 4986 w 10000"/>
                  <a:gd name="connsiteY2" fmla="*/ 4791 h 10039"/>
                  <a:gd name="connsiteX3" fmla="*/ 4986 w 10000"/>
                  <a:gd name="connsiteY3" fmla="*/ 5348 h 10039"/>
                  <a:gd name="connsiteX4" fmla="*/ 2482 w 10000"/>
                  <a:gd name="connsiteY4" fmla="*/ 5780 h 10039"/>
                  <a:gd name="connsiteX5" fmla="*/ 2482 w 10000"/>
                  <a:gd name="connsiteY5" fmla="*/ 7342 h 10039"/>
                  <a:gd name="connsiteX6" fmla="*/ 2482 w 10000"/>
                  <a:gd name="connsiteY6" fmla="*/ 8037 h 10039"/>
                  <a:gd name="connsiteX7" fmla="*/ 0 w 10000"/>
                  <a:gd name="connsiteY7" fmla="*/ 8458 h 10039"/>
                  <a:gd name="connsiteX8" fmla="*/ 81 w 10000"/>
                  <a:gd name="connsiteY8" fmla="*/ 10039 h 10039"/>
                  <a:gd name="connsiteX9" fmla="*/ 9994 w 10000"/>
                  <a:gd name="connsiteY9" fmla="*/ 8140 h 10039"/>
                  <a:gd name="connsiteX10" fmla="*/ 10000 w 10000"/>
                  <a:gd name="connsiteY10" fmla="*/ 0 h 10039"/>
                  <a:gd name="connsiteX11" fmla="*/ 7503 w 10000"/>
                  <a:gd name="connsiteY11" fmla="*/ 408 h 10039"/>
                  <a:gd name="connsiteX12" fmla="*/ 7511 w 10000"/>
                  <a:gd name="connsiteY12" fmla="*/ 2679 h 1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00" h="10039">
                    <a:moveTo>
                      <a:pt x="7511" y="2679"/>
                    </a:moveTo>
                    <a:lnTo>
                      <a:pt x="4986" y="3101"/>
                    </a:lnTo>
                    <a:lnTo>
                      <a:pt x="4986" y="4791"/>
                    </a:lnTo>
                    <a:lnTo>
                      <a:pt x="4986" y="5348"/>
                    </a:lnTo>
                    <a:lnTo>
                      <a:pt x="2482" y="5780"/>
                    </a:lnTo>
                    <a:lnTo>
                      <a:pt x="2482" y="7342"/>
                    </a:lnTo>
                    <a:lnTo>
                      <a:pt x="2482" y="8037"/>
                    </a:lnTo>
                    <a:lnTo>
                      <a:pt x="0" y="8458"/>
                    </a:lnTo>
                    <a:lnTo>
                      <a:pt x="81" y="10039"/>
                    </a:lnTo>
                    <a:lnTo>
                      <a:pt x="9994" y="8140"/>
                    </a:lnTo>
                    <a:cubicBezTo>
                      <a:pt x="9996" y="5427"/>
                      <a:pt x="9998" y="2713"/>
                      <a:pt x="10000" y="0"/>
                    </a:cubicBezTo>
                    <a:lnTo>
                      <a:pt x="7503" y="408"/>
                    </a:lnTo>
                    <a:cubicBezTo>
                      <a:pt x="7506" y="1165"/>
                      <a:pt x="7508" y="1922"/>
                      <a:pt x="7511" y="2679"/>
                    </a:cubicBezTo>
                    <a:close/>
                  </a:path>
                </a:pathLst>
              </a:custGeom>
              <a:gradFill flip="none" rotWithShape="1">
                <a:gsLst>
                  <a:gs pos="4000">
                    <a:schemeClr val="bg1">
                      <a:lumMod val="75000"/>
                    </a:schemeClr>
                  </a:gs>
                  <a:gs pos="100000">
                    <a:schemeClr val="bg2"/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/>
                <a:endParaRPr lang="en-US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1" name="Freeform 11">
                <a:extLst>
                  <a:ext uri="{FF2B5EF4-FFF2-40B4-BE49-F238E27FC236}">
                    <a16:creationId xmlns:a16="http://schemas.microsoft.com/office/drawing/2014/main" id="{5DC70AC8-9F83-3D3E-EB16-C7C025A2A9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28044" y="2543136"/>
                <a:ext cx="223842" cy="783593"/>
              </a:xfrm>
              <a:custGeom>
                <a:avLst/>
                <a:gdLst>
                  <a:gd name="T0" fmla="*/ 4 w 667"/>
                  <a:gd name="T1" fmla="*/ 0 h 2643"/>
                  <a:gd name="T2" fmla="*/ 0 w 667"/>
                  <a:gd name="T3" fmla="*/ 2175 h 2643"/>
                  <a:gd name="T4" fmla="*/ 666 w 667"/>
                  <a:gd name="T5" fmla="*/ 2643 h 2643"/>
                  <a:gd name="T6" fmla="*/ 667 w 667"/>
                  <a:gd name="T7" fmla="*/ 136 h 2643"/>
                  <a:gd name="T8" fmla="*/ 4 w 667"/>
                  <a:gd name="T9" fmla="*/ 0 h 26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7" h="2643">
                    <a:moveTo>
                      <a:pt x="4" y="0"/>
                    </a:moveTo>
                    <a:lnTo>
                      <a:pt x="0" y="2175"/>
                    </a:lnTo>
                    <a:lnTo>
                      <a:pt x="666" y="2643"/>
                    </a:lnTo>
                    <a:lnTo>
                      <a:pt x="667" y="136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1EA1C0"/>
              </a:solidFill>
              <a:ln w="1270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2" name="Freeform 12">
                <a:extLst>
                  <a:ext uri="{FF2B5EF4-FFF2-40B4-BE49-F238E27FC236}">
                    <a16:creationId xmlns:a16="http://schemas.microsoft.com/office/drawing/2014/main" id="{8792DDAB-481B-9739-99EE-C88E603F99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21935" y="1652481"/>
                <a:ext cx="1062291" cy="1540992"/>
              </a:xfrm>
              <a:custGeom>
                <a:avLst/>
                <a:gdLst>
                  <a:gd name="T0" fmla="*/ 2644 w 3415"/>
                  <a:gd name="T1" fmla="*/ 5414 h 5414"/>
                  <a:gd name="T2" fmla="*/ 2648 w 3415"/>
                  <a:gd name="T3" fmla="*/ 3239 h 5414"/>
                  <a:gd name="T4" fmla="*/ 3311 w 3415"/>
                  <a:gd name="T5" fmla="*/ 3375 h 5414"/>
                  <a:gd name="T6" fmla="*/ 3415 w 3415"/>
                  <a:gd name="T7" fmla="*/ 3397 h 5414"/>
                  <a:gd name="T8" fmla="*/ 1931 w 3415"/>
                  <a:gd name="T9" fmla="*/ 0 h 5414"/>
                  <a:gd name="T10" fmla="*/ 1845 w 3415"/>
                  <a:gd name="T11" fmla="*/ 119 h 5414"/>
                  <a:gd name="T12" fmla="*/ 0 w 3415"/>
                  <a:gd name="T13" fmla="*/ 2636 h 5414"/>
                  <a:gd name="T14" fmla="*/ 758 w 3415"/>
                  <a:gd name="T15" fmla="*/ 2802 h 5414"/>
                  <a:gd name="T16" fmla="*/ 758 w 3415"/>
                  <a:gd name="T17" fmla="*/ 3130 h 5414"/>
                  <a:gd name="T18" fmla="*/ 758 w 3415"/>
                  <a:gd name="T19" fmla="*/ 5031 h 5414"/>
                  <a:gd name="T20" fmla="*/ 2644 w 3415"/>
                  <a:gd name="T21" fmla="*/ 5414 h 5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15" h="5414">
                    <a:moveTo>
                      <a:pt x="2644" y="5414"/>
                    </a:moveTo>
                    <a:lnTo>
                      <a:pt x="2648" y="3239"/>
                    </a:lnTo>
                    <a:lnTo>
                      <a:pt x="3311" y="3375"/>
                    </a:lnTo>
                    <a:lnTo>
                      <a:pt x="3415" y="3397"/>
                    </a:lnTo>
                    <a:lnTo>
                      <a:pt x="1931" y="0"/>
                    </a:lnTo>
                    <a:lnTo>
                      <a:pt x="1845" y="119"/>
                    </a:lnTo>
                    <a:lnTo>
                      <a:pt x="0" y="2636"/>
                    </a:lnTo>
                    <a:lnTo>
                      <a:pt x="758" y="2802"/>
                    </a:lnTo>
                    <a:lnTo>
                      <a:pt x="758" y="3130"/>
                    </a:lnTo>
                    <a:lnTo>
                      <a:pt x="758" y="5031"/>
                    </a:lnTo>
                    <a:lnTo>
                      <a:pt x="2644" y="5414"/>
                    </a:lnTo>
                    <a:close/>
                  </a:path>
                </a:pathLst>
              </a:custGeom>
              <a:solidFill>
                <a:srgbClr val="21AFD2"/>
              </a:solidFill>
              <a:ln w="12700" cap="sq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000" b="1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30.83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4" name="Freeform 13">
                <a:extLst>
                  <a:ext uri="{FF2B5EF4-FFF2-40B4-BE49-F238E27FC236}">
                    <a16:creationId xmlns:a16="http://schemas.microsoft.com/office/drawing/2014/main" id="{9C3E58CD-F69C-0DC8-1F59-3803EB761E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22739" y="1610340"/>
                <a:ext cx="659268" cy="1009105"/>
              </a:xfrm>
              <a:custGeom>
                <a:avLst/>
                <a:gdLst>
                  <a:gd name="T0" fmla="*/ 0 w 2120"/>
                  <a:gd name="T1" fmla="*/ 147 h 3544"/>
                  <a:gd name="T2" fmla="*/ 1484 w 2120"/>
                  <a:gd name="T3" fmla="*/ 3544 h 3544"/>
                  <a:gd name="T4" fmla="*/ 2120 w 2120"/>
                  <a:gd name="T5" fmla="*/ 3319 h 3544"/>
                  <a:gd name="T6" fmla="*/ 604 w 2120"/>
                  <a:gd name="T7" fmla="*/ 0 h 3544"/>
                  <a:gd name="T8" fmla="*/ 0 w 2120"/>
                  <a:gd name="T9" fmla="*/ 147 h 3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20" h="3544">
                    <a:moveTo>
                      <a:pt x="0" y="147"/>
                    </a:moveTo>
                    <a:lnTo>
                      <a:pt x="1484" y="3544"/>
                    </a:lnTo>
                    <a:lnTo>
                      <a:pt x="2120" y="3319"/>
                    </a:lnTo>
                    <a:lnTo>
                      <a:pt x="604" y="0"/>
                    </a:lnTo>
                    <a:lnTo>
                      <a:pt x="0" y="147"/>
                    </a:lnTo>
                    <a:close/>
                  </a:path>
                </a:pathLst>
              </a:custGeom>
              <a:solidFill>
                <a:srgbClr val="1EA1C0"/>
              </a:solidFill>
              <a:ln w="12700" cap="sq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B14A64D-663F-42F9-3DFE-6945121F8B02}"/>
                  </a:ext>
                </a:extLst>
              </p:cNvPr>
              <p:cNvGrpSpPr/>
              <p:nvPr/>
            </p:nvGrpSpPr>
            <p:grpSpPr>
              <a:xfrm>
                <a:off x="7306625" y="3120716"/>
                <a:ext cx="2212210" cy="3104076"/>
                <a:chOff x="10943805" y="2682272"/>
                <a:chExt cx="2694974" cy="3739063"/>
              </a:xfrm>
              <a:solidFill>
                <a:schemeClr val="bg1">
                  <a:lumMod val="95000"/>
                </a:schemeClr>
              </a:solidFill>
              <a:effectLst>
                <a:outerShdw blurRad="139700" dist="127000" dir="12600000" algn="tl" rotWithShape="0">
                  <a:prstClr val="black">
                    <a:alpha val="20000"/>
                  </a:prstClr>
                </a:outerShdw>
              </a:effectLst>
            </p:grpSpPr>
            <p:sp>
              <p:nvSpPr>
                <p:cNvPr id="93" name="Freeform 15">
                  <a:extLst>
                    <a:ext uri="{FF2B5EF4-FFF2-40B4-BE49-F238E27FC236}">
                      <a16:creationId xmlns:a16="http://schemas.microsoft.com/office/drawing/2014/main" id="{96B67441-71A2-92D7-F303-E16A54AD38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43810" y="5551222"/>
                  <a:ext cx="700219" cy="870113"/>
                </a:xfrm>
                <a:custGeom>
                  <a:avLst/>
                  <a:gdLst>
                    <a:gd name="T0" fmla="*/ 1905 w 1905"/>
                    <a:gd name="T1" fmla="*/ 2583 h 2583"/>
                    <a:gd name="T2" fmla="*/ 1877 w 1905"/>
                    <a:gd name="T3" fmla="*/ 375 h 2583"/>
                    <a:gd name="T4" fmla="*/ 0 w 1905"/>
                    <a:gd name="T5" fmla="*/ 0 h 2583"/>
                    <a:gd name="T6" fmla="*/ 0 w 1905"/>
                    <a:gd name="T7" fmla="*/ 2207 h 2583"/>
                    <a:gd name="T8" fmla="*/ 1905 w 1905"/>
                    <a:gd name="T9" fmla="*/ 2583 h 25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05" h="2583">
                      <a:moveTo>
                        <a:pt x="1905" y="2583"/>
                      </a:moveTo>
                      <a:lnTo>
                        <a:pt x="1877" y="375"/>
                      </a:lnTo>
                      <a:lnTo>
                        <a:pt x="0" y="0"/>
                      </a:lnTo>
                      <a:lnTo>
                        <a:pt x="0" y="2207"/>
                      </a:lnTo>
                      <a:lnTo>
                        <a:pt x="1905" y="2583"/>
                      </a:lnTo>
                      <a:close/>
                    </a:path>
                  </a:pathLst>
                </a:custGeom>
                <a:grpFill/>
                <a:ln w="6350" cap="sq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68598" tIns="34299" rIns="68598" bIns="342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4" name="Freeform 16">
                  <a:extLst>
                    <a:ext uri="{FF2B5EF4-FFF2-40B4-BE49-F238E27FC236}">
                      <a16:creationId xmlns:a16="http://schemas.microsoft.com/office/drawing/2014/main" id="{90F06021-7FD6-3FA8-AAA5-D60604D70F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43805" y="5392284"/>
                  <a:ext cx="1184195" cy="285548"/>
                </a:xfrm>
                <a:custGeom>
                  <a:avLst/>
                  <a:gdLst>
                    <a:gd name="T0" fmla="*/ 0 w 3221"/>
                    <a:gd name="T1" fmla="*/ 473 h 848"/>
                    <a:gd name="T2" fmla="*/ 1877 w 3221"/>
                    <a:gd name="T3" fmla="*/ 848 h 848"/>
                    <a:gd name="T4" fmla="*/ 3221 w 3221"/>
                    <a:gd name="T5" fmla="*/ 377 h 848"/>
                    <a:gd name="T6" fmla="*/ 1377 w 3221"/>
                    <a:gd name="T7" fmla="*/ 0 h 848"/>
                    <a:gd name="T8" fmla="*/ 887 w 3221"/>
                    <a:gd name="T9" fmla="*/ 169 h 848"/>
                    <a:gd name="T10" fmla="*/ 0 w 3221"/>
                    <a:gd name="T11" fmla="*/ 473 h 8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21" h="848">
                      <a:moveTo>
                        <a:pt x="0" y="473"/>
                      </a:moveTo>
                      <a:lnTo>
                        <a:pt x="1877" y="848"/>
                      </a:lnTo>
                      <a:lnTo>
                        <a:pt x="3221" y="377"/>
                      </a:lnTo>
                      <a:lnTo>
                        <a:pt x="1377" y="0"/>
                      </a:lnTo>
                      <a:lnTo>
                        <a:pt x="887" y="169"/>
                      </a:lnTo>
                      <a:lnTo>
                        <a:pt x="0" y="473"/>
                      </a:lnTo>
                      <a:close/>
                    </a:path>
                  </a:pathLst>
                </a:custGeom>
                <a:grpFill/>
                <a:ln w="6350" cap="sq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68598" tIns="34299" rIns="68598" bIns="342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5" name="Freeform 18">
                  <a:extLst>
                    <a:ext uri="{FF2B5EF4-FFF2-40B4-BE49-F238E27FC236}">
                      <a16:creationId xmlns:a16="http://schemas.microsoft.com/office/drawing/2014/main" id="{FBA967C3-D21D-05A6-264A-5C06BC3247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36919" y="2839860"/>
                  <a:ext cx="711916" cy="866072"/>
                </a:xfrm>
                <a:custGeom>
                  <a:avLst/>
                  <a:gdLst>
                    <a:gd name="T0" fmla="*/ 0 w 1900"/>
                    <a:gd name="T1" fmla="*/ 2217 h 2568"/>
                    <a:gd name="T2" fmla="*/ 1883 w 1900"/>
                    <a:gd name="T3" fmla="*/ 2568 h 2568"/>
                    <a:gd name="T4" fmla="*/ 1900 w 1900"/>
                    <a:gd name="T5" fmla="*/ 359 h 2568"/>
                    <a:gd name="T6" fmla="*/ 21 w 1900"/>
                    <a:gd name="T7" fmla="*/ 0 h 2568"/>
                    <a:gd name="T8" fmla="*/ 19 w 1900"/>
                    <a:gd name="T9" fmla="*/ 156 h 2568"/>
                    <a:gd name="T10" fmla="*/ 0 w 1900"/>
                    <a:gd name="T11" fmla="*/ 2217 h 25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900" h="2568">
                      <a:moveTo>
                        <a:pt x="0" y="2217"/>
                      </a:moveTo>
                      <a:lnTo>
                        <a:pt x="1883" y="2568"/>
                      </a:lnTo>
                      <a:lnTo>
                        <a:pt x="1900" y="359"/>
                      </a:lnTo>
                      <a:lnTo>
                        <a:pt x="21" y="0"/>
                      </a:lnTo>
                      <a:lnTo>
                        <a:pt x="19" y="156"/>
                      </a:lnTo>
                      <a:lnTo>
                        <a:pt x="0" y="2217"/>
                      </a:lnTo>
                      <a:close/>
                    </a:path>
                  </a:pathLst>
                </a:custGeom>
                <a:grpFill/>
                <a:ln w="6350" cap="sq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68598" tIns="34299" rIns="68598" bIns="342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6" name="Freeform 19">
                  <a:extLst>
                    <a:ext uri="{FF2B5EF4-FFF2-40B4-BE49-F238E27FC236}">
                      <a16:creationId xmlns:a16="http://schemas.microsoft.com/office/drawing/2014/main" id="{1B6849CE-7191-3AA2-D1D3-9014E737D6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44287" y="2682272"/>
                  <a:ext cx="1194492" cy="278813"/>
                </a:xfrm>
                <a:custGeom>
                  <a:avLst/>
                  <a:gdLst>
                    <a:gd name="T0" fmla="*/ 0 w 3247"/>
                    <a:gd name="T1" fmla="*/ 472 h 831"/>
                    <a:gd name="T2" fmla="*/ 1879 w 3247"/>
                    <a:gd name="T3" fmla="*/ 831 h 831"/>
                    <a:gd name="T4" fmla="*/ 3247 w 3247"/>
                    <a:gd name="T5" fmla="*/ 383 h 831"/>
                    <a:gd name="T6" fmla="*/ 1361 w 3247"/>
                    <a:gd name="T7" fmla="*/ 0 h 831"/>
                    <a:gd name="T8" fmla="*/ 0 w 3247"/>
                    <a:gd name="T9" fmla="*/ 472 h 8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47" h="831">
                      <a:moveTo>
                        <a:pt x="0" y="472"/>
                      </a:moveTo>
                      <a:lnTo>
                        <a:pt x="1879" y="831"/>
                      </a:lnTo>
                      <a:lnTo>
                        <a:pt x="3247" y="383"/>
                      </a:lnTo>
                      <a:lnTo>
                        <a:pt x="1361" y="0"/>
                      </a:lnTo>
                      <a:lnTo>
                        <a:pt x="0" y="472"/>
                      </a:lnTo>
                      <a:close/>
                    </a:path>
                  </a:pathLst>
                </a:custGeom>
                <a:grpFill/>
                <a:ln w="6350" cap="sq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68598" tIns="34299" rIns="68598" bIns="342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7" name="Freeform 20">
                  <a:extLst>
                    <a:ext uri="{FF2B5EF4-FFF2-40B4-BE49-F238E27FC236}">
                      <a16:creationId xmlns:a16="http://schemas.microsoft.com/office/drawing/2014/main" id="{E0D52E7E-F9C8-8BC0-0FB3-2B69CE2F11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41182" y="3587406"/>
                  <a:ext cx="1188607" cy="282855"/>
                </a:xfrm>
                <a:custGeom>
                  <a:avLst/>
                  <a:gdLst>
                    <a:gd name="T0" fmla="*/ 3234 w 3234"/>
                    <a:gd name="T1" fmla="*/ 351 h 841"/>
                    <a:gd name="T2" fmla="*/ 1351 w 3234"/>
                    <a:gd name="T3" fmla="*/ 0 h 841"/>
                    <a:gd name="T4" fmla="*/ 0 w 3234"/>
                    <a:gd name="T5" fmla="*/ 474 h 841"/>
                    <a:gd name="T6" fmla="*/ 1872 w 3234"/>
                    <a:gd name="T7" fmla="*/ 841 h 841"/>
                    <a:gd name="T8" fmla="*/ 3234 w 3234"/>
                    <a:gd name="T9" fmla="*/ 351 h 8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34" h="841">
                      <a:moveTo>
                        <a:pt x="3234" y="351"/>
                      </a:moveTo>
                      <a:lnTo>
                        <a:pt x="1351" y="0"/>
                      </a:lnTo>
                      <a:lnTo>
                        <a:pt x="0" y="474"/>
                      </a:lnTo>
                      <a:lnTo>
                        <a:pt x="1872" y="841"/>
                      </a:lnTo>
                      <a:lnTo>
                        <a:pt x="3234" y="351"/>
                      </a:lnTo>
                      <a:close/>
                    </a:path>
                  </a:pathLst>
                </a:custGeom>
                <a:grpFill/>
                <a:ln w="6350" cap="sq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68598" tIns="34299" rIns="68598" bIns="342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8" name="Freeform 21">
                  <a:extLst>
                    <a:ext uri="{FF2B5EF4-FFF2-40B4-BE49-F238E27FC236}">
                      <a16:creationId xmlns:a16="http://schemas.microsoft.com/office/drawing/2014/main" id="{65B16432-2C1C-34DE-B4BC-47A998790D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41181" y="3746340"/>
                  <a:ext cx="686980" cy="860685"/>
                </a:xfrm>
                <a:custGeom>
                  <a:avLst/>
                  <a:gdLst>
                    <a:gd name="T0" fmla="*/ 1872 w 1872"/>
                    <a:gd name="T1" fmla="*/ 367 h 2557"/>
                    <a:gd name="T2" fmla="*/ 0 w 1872"/>
                    <a:gd name="T3" fmla="*/ 0 h 2557"/>
                    <a:gd name="T4" fmla="*/ 0 w 1872"/>
                    <a:gd name="T5" fmla="*/ 2190 h 2557"/>
                    <a:gd name="T6" fmla="*/ 1868 w 1872"/>
                    <a:gd name="T7" fmla="*/ 2557 h 2557"/>
                    <a:gd name="T8" fmla="*/ 1872 w 1872"/>
                    <a:gd name="T9" fmla="*/ 367 h 25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72" h="2557">
                      <a:moveTo>
                        <a:pt x="1872" y="367"/>
                      </a:moveTo>
                      <a:lnTo>
                        <a:pt x="0" y="0"/>
                      </a:lnTo>
                      <a:lnTo>
                        <a:pt x="0" y="2190"/>
                      </a:lnTo>
                      <a:lnTo>
                        <a:pt x="1868" y="2557"/>
                      </a:lnTo>
                      <a:lnTo>
                        <a:pt x="1872" y="367"/>
                      </a:lnTo>
                      <a:close/>
                    </a:path>
                  </a:pathLst>
                </a:custGeom>
                <a:grpFill/>
                <a:ln w="6350" cap="sq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68598" tIns="34299" rIns="68598" bIns="342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9" name="Freeform 23">
                  <a:extLst>
                    <a:ext uri="{FF2B5EF4-FFF2-40B4-BE49-F238E27FC236}">
                      <a16:creationId xmlns:a16="http://schemas.microsoft.com/office/drawing/2014/main" id="{D7181102-E1D4-1920-2CE3-D9FF34E163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49849" y="4484458"/>
                  <a:ext cx="1176837" cy="289589"/>
                </a:xfrm>
                <a:custGeom>
                  <a:avLst/>
                  <a:gdLst>
                    <a:gd name="T0" fmla="*/ 3201 w 3201"/>
                    <a:gd name="T1" fmla="*/ 367 h 863"/>
                    <a:gd name="T2" fmla="*/ 1333 w 3201"/>
                    <a:gd name="T3" fmla="*/ 0 h 863"/>
                    <a:gd name="T4" fmla="*/ 480 w 3201"/>
                    <a:gd name="T5" fmla="*/ 306 h 863"/>
                    <a:gd name="T6" fmla="*/ 0 w 3201"/>
                    <a:gd name="T7" fmla="*/ 479 h 863"/>
                    <a:gd name="T8" fmla="*/ 1881 w 3201"/>
                    <a:gd name="T9" fmla="*/ 863 h 863"/>
                    <a:gd name="T10" fmla="*/ 3201 w 3201"/>
                    <a:gd name="T11" fmla="*/ 367 h 8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1" h="863">
                      <a:moveTo>
                        <a:pt x="3201" y="367"/>
                      </a:moveTo>
                      <a:lnTo>
                        <a:pt x="1333" y="0"/>
                      </a:lnTo>
                      <a:lnTo>
                        <a:pt x="480" y="306"/>
                      </a:lnTo>
                      <a:lnTo>
                        <a:pt x="0" y="479"/>
                      </a:lnTo>
                      <a:lnTo>
                        <a:pt x="1881" y="863"/>
                      </a:lnTo>
                      <a:lnTo>
                        <a:pt x="3201" y="367"/>
                      </a:lnTo>
                      <a:close/>
                    </a:path>
                  </a:pathLst>
                </a:custGeom>
                <a:grpFill/>
                <a:ln w="6350" cap="sq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68598" tIns="34299" rIns="68598" bIns="342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00" name="Freeform 24">
                  <a:extLst>
                    <a:ext uri="{FF2B5EF4-FFF2-40B4-BE49-F238E27FC236}">
                      <a16:creationId xmlns:a16="http://schemas.microsoft.com/office/drawing/2014/main" id="{7DC82555-7DFC-52BD-6959-FB9D0840A4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49848" y="4644748"/>
                  <a:ext cx="691393" cy="874156"/>
                </a:xfrm>
                <a:custGeom>
                  <a:avLst/>
                  <a:gdLst>
                    <a:gd name="T0" fmla="*/ 0 w 1881"/>
                    <a:gd name="T1" fmla="*/ 2218 h 2595"/>
                    <a:gd name="T2" fmla="*/ 1844 w 1881"/>
                    <a:gd name="T3" fmla="*/ 2595 h 2595"/>
                    <a:gd name="T4" fmla="*/ 1881 w 1881"/>
                    <a:gd name="T5" fmla="*/ 384 h 2595"/>
                    <a:gd name="T6" fmla="*/ 0 w 1881"/>
                    <a:gd name="T7" fmla="*/ 0 h 2595"/>
                    <a:gd name="T8" fmla="*/ 0 w 1881"/>
                    <a:gd name="T9" fmla="*/ 2218 h 25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81" h="2595">
                      <a:moveTo>
                        <a:pt x="0" y="2218"/>
                      </a:moveTo>
                      <a:lnTo>
                        <a:pt x="1844" y="2595"/>
                      </a:lnTo>
                      <a:lnTo>
                        <a:pt x="1881" y="384"/>
                      </a:lnTo>
                      <a:lnTo>
                        <a:pt x="0" y="0"/>
                      </a:lnTo>
                      <a:lnTo>
                        <a:pt x="0" y="2218"/>
                      </a:lnTo>
                      <a:close/>
                    </a:path>
                  </a:pathLst>
                </a:custGeom>
                <a:grpFill/>
                <a:ln w="6350" cap="sq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68598" tIns="34299" rIns="68598" bIns="342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" name="Freeform 15">
                <a:extLst>
                  <a:ext uri="{FF2B5EF4-FFF2-40B4-BE49-F238E27FC236}">
                    <a16:creationId xmlns:a16="http://schemas.microsoft.com/office/drawing/2014/main" id="{493F3B2E-0B7D-828F-B6FC-0922425CD4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5328" y="5511226"/>
                <a:ext cx="592097" cy="735758"/>
              </a:xfrm>
              <a:custGeom>
                <a:avLst/>
                <a:gdLst>
                  <a:gd name="T0" fmla="*/ 1905 w 1905"/>
                  <a:gd name="T1" fmla="*/ 2583 h 2583"/>
                  <a:gd name="T2" fmla="*/ 1877 w 1905"/>
                  <a:gd name="T3" fmla="*/ 375 h 2583"/>
                  <a:gd name="T4" fmla="*/ 0 w 1905"/>
                  <a:gd name="T5" fmla="*/ 0 h 2583"/>
                  <a:gd name="T6" fmla="*/ 0 w 1905"/>
                  <a:gd name="T7" fmla="*/ 2207 h 2583"/>
                  <a:gd name="T8" fmla="*/ 1905 w 1905"/>
                  <a:gd name="T9" fmla="*/ 2583 h 2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05" h="2583">
                    <a:moveTo>
                      <a:pt x="1905" y="2583"/>
                    </a:moveTo>
                    <a:lnTo>
                      <a:pt x="1877" y="375"/>
                    </a:lnTo>
                    <a:lnTo>
                      <a:pt x="0" y="0"/>
                    </a:lnTo>
                    <a:lnTo>
                      <a:pt x="0" y="2207"/>
                    </a:lnTo>
                    <a:lnTo>
                      <a:pt x="1905" y="2583"/>
                    </a:lnTo>
                    <a:close/>
                  </a:path>
                </a:pathLst>
              </a:custGeom>
              <a:solidFill>
                <a:srgbClr val="758C97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5" name="Freeform 16">
                <a:extLst>
                  <a:ext uri="{FF2B5EF4-FFF2-40B4-BE49-F238E27FC236}">
                    <a16:creationId xmlns:a16="http://schemas.microsoft.com/office/drawing/2014/main" id="{C6050E52-C61C-0285-4B1F-F2E5916728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5328" y="5376830"/>
                <a:ext cx="1001341" cy="241457"/>
              </a:xfrm>
              <a:custGeom>
                <a:avLst/>
                <a:gdLst>
                  <a:gd name="T0" fmla="*/ 0 w 3221"/>
                  <a:gd name="T1" fmla="*/ 473 h 848"/>
                  <a:gd name="T2" fmla="*/ 1877 w 3221"/>
                  <a:gd name="T3" fmla="*/ 848 h 848"/>
                  <a:gd name="T4" fmla="*/ 3221 w 3221"/>
                  <a:gd name="T5" fmla="*/ 377 h 848"/>
                  <a:gd name="T6" fmla="*/ 1377 w 3221"/>
                  <a:gd name="T7" fmla="*/ 0 h 848"/>
                  <a:gd name="T8" fmla="*/ 887 w 3221"/>
                  <a:gd name="T9" fmla="*/ 169 h 848"/>
                  <a:gd name="T10" fmla="*/ 0 w 3221"/>
                  <a:gd name="T11" fmla="*/ 473 h 8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21" h="848">
                    <a:moveTo>
                      <a:pt x="0" y="473"/>
                    </a:moveTo>
                    <a:lnTo>
                      <a:pt x="1877" y="848"/>
                    </a:lnTo>
                    <a:lnTo>
                      <a:pt x="3221" y="377"/>
                    </a:lnTo>
                    <a:lnTo>
                      <a:pt x="1377" y="0"/>
                    </a:lnTo>
                    <a:lnTo>
                      <a:pt x="887" y="169"/>
                    </a:lnTo>
                    <a:lnTo>
                      <a:pt x="0" y="473"/>
                    </a:lnTo>
                    <a:close/>
                  </a:path>
                </a:pathLst>
              </a:custGeom>
              <a:solidFill>
                <a:srgbClr val="7B929C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6" name="Freeform 17">
                <a:extLst>
                  <a:ext uri="{FF2B5EF4-FFF2-40B4-BE49-F238E27FC236}">
                    <a16:creationId xmlns:a16="http://schemas.microsoft.com/office/drawing/2014/main" id="{B71DA405-02DD-D126-793D-BCEC940175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40010" y="5483891"/>
                <a:ext cx="636877" cy="763093"/>
              </a:xfrm>
              <a:custGeom>
                <a:avLst/>
                <a:gdLst>
                  <a:gd name="T0" fmla="*/ 0 w 2020"/>
                  <a:gd name="T1" fmla="*/ 471 h 2679"/>
                  <a:gd name="T2" fmla="*/ 28 w 2020"/>
                  <a:gd name="T3" fmla="*/ 2679 h 2679"/>
                  <a:gd name="T4" fmla="*/ 667 w 2020"/>
                  <a:gd name="T5" fmla="*/ 2459 h 2679"/>
                  <a:gd name="T6" fmla="*/ 667 w 2020"/>
                  <a:gd name="T7" fmla="*/ 2303 h 2679"/>
                  <a:gd name="T8" fmla="*/ 667 w 2020"/>
                  <a:gd name="T9" fmla="*/ 912 h 2679"/>
                  <a:gd name="T10" fmla="*/ 2020 w 2020"/>
                  <a:gd name="T11" fmla="*/ 489 h 2679"/>
                  <a:gd name="T12" fmla="*/ 1344 w 2020"/>
                  <a:gd name="T13" fmla="*/ 0 h 2679"/>
                  <a:gd name="T14" fmla="*/ 0 w 2020"/>
                  <a:gd name="T15" fmla="*/ 471 h 26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20" h="2679">
                    <a:moveTo>
                      <a:pt x="0" y="471"/>
                    </a:moveTo>
                    <a:lnTo>
                      <a:pt x="28" y="2679"/>
                    </a:lnTo>
                    <a:lnTo>
                      <a:pt x="667" y="2459"/>
                    </a:lnTo>
                    <a:lnTo>
                      <a:pt x="667" y="2303"/>
                    </a:lnTo>
                    <a:lnTo>
                      <a:pt x="667" y="912"/>
                    </a:lnTo>
                    <a:lnTo>
                      <a:pt x="2020" y="489"/>
                    </a:lnTo>
                    <a:lnTo>
                      <a:pt x="1344" y="0"/>
                    </a:lnTo>
                    <a:lnTo>
                      <a:pt x="0" y="471"/>
                    </a:lnTo>
                    <a:close/>
                  </a:path>
                </a:pathLst>
              </a:custGeom>
              <a:solidFill>
                <a:srgbClr val="687F8A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7" name="Freeform 14">
                <a:extLst>
                  <a:ext uri="{FF2B5EF4-FFF2-40B4-BE49-F238E27FC236}">
                    <a16:creationId xmlns:a16="http://schemas.microsoft.com/office/drawing/2014/main" id="{EA08C90D-6420-1D3E-1849-6B14B51D8E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13763" y="3193473"/>
                <a:ext cx="638121" cy="898627"/>
              </a:xfrm>
              <a:custGeom>
                <a:avLst/>
                <a:gdLst>
                  <a:gd name="T0" fmla="*/ 1385 w 2051"/>
                  <a:gd name="T1" fmla="*/ 0 h 3156"/>
                  <a:gd name="T2" fmla="*/ 17 w 2051"/>
                  <a:gd name="T3" fmla="*/ 448 h 3156"/>
                  <a:gd name="T4" fmla="*/ 0 w 2051"/>
                  <a:gd name="T5" fmla="*/ 2657 h 3156"/>
                  <a:gd name="T6" fmla="*/ 694 w 2051"/>
                  <a:gd name="T7" fmla="*/ 3156 h 3156"/>
                  <a:gd name="T8" fmla="*/ 690 w 2051"/>
                  <a:gd name="T9" fmla="*/ 877 h 3156"/>
                  <a:gd name="T10" fmla="*/ 2051 w 2051"/>
                  <a:gd name="T11" fmla="*/ 468 h 3156"/>
                  <a:gd name="T12" fmla="*/ 1385 w 2051"/>
                  <a:gd name="T13" fmla="*/ 0 h 3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51" h="3156">
                    <a:moveTo>
                      <a:pt x="1385" y="0"/>
                    </a:moveTo>
                    <a:lnTo>
                      <a:pt x="17" y="448"/>
                    </a:lnTo>
                    <a:lnTo>
                      <a:pt x="0" y="2657"/>
                    </a:lnTo>
                    <a:lnTo>
                      <a:pt x="694" y="3156"/>
                    </a:lnTo>
                    <a:lnTo>
                      <a:pt x="690" y="877"/>
                    </a:lnTo>
                    <a:lnTo>
                      <a:pt x="2051" y="468"/>
                    </a:lnTo>
                    <a:lnTo>
                      <a:pt x="1385" y="0"/>
                    </a:lnTo>
                    <a:close/>
                  </a:path>
                </a:pathLst>
              </a:custGeom>
              <a:solidFill>
                <a:srgbClr val="4FBBD9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8" name="Freeform 18">
                <a:extLst>
                  <a:ext uri="{FF2B5EF4-FFF2-40B4-BE49-F238E27FC236}">
                    <a16:creationId xmlns:a16="http://schemas.microsoft.com/office/drawing/2014/main" id="{957A63B1-06EA-2BD6-838D-0C9E49777C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97742" y="3218530"/>
                <a:ext cx="724708" cy="732340"/>
              </a:xfrm>
              <a:custGeom>
                <a:avLst/>
                <a:gdLst>
                  <a:gd name="T0" fmla="*/ 0 w 1900"/>
                  <a:gd name="T1" fmla="*/ 2217 h 2568"/>
                  <a:gd name="T2" fmla="*/ 1883 w 1900"/>
                  <a:gd name="T3" fmla="*/ 2568 h 2568"/>
                  <a:gd name="T4" fmla="*/ 1900 w 1900"/>
                  <a:gd name="T5" fmla="*/ 359 h 2568"/>
                  <a:gd name="T6" fmla="*/ 21 w 1900"/>
                  <a:gd name="T7" fmla="*/ 0 h 2568"/>
                  <a:gd name="T8" fmla="*/ 19 w 1900"/>
                  <a:gd name="T9" fmla="*/ 156 h 2568"/>
                  <a:gd name="T10" fmla="*/ 0 w 1900"/>
                  <a:gd name="T11" fmla="*/ 2217 h 2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00" h="2568">
                    <a:moveTo>
                      <a:pt x="0" y="2217"/>
                    </a:moveTo>
                    <a:lnTo>
                      <a:pt x="1883" y="2568"/>
                    </a:lnTo>
                    <a:lnTo>
                      <a:pt x="1900" y="359"/>
                    </a:lnTo>
                    <a:lnTo>
                      <a:pt x="21" y="0"/>
                    </a:lnTo>
                    <a:lnTo>
                      <a:pt x="19" y="156"/>
                    </a:lnTo>
                    <a:lnTo>
                      <a:pt x="0" y="2217"/>
                    </a:lnTo>
                    <a:close/>
                  </a:path>
                </a:pathLst>
              </a:custGeom>
              <a:solidFill>
                <a:srgbClr val="75CAE1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30.38</a:t>
                </a:r>
              </a:p>
            </p:txBody>
          </p:sp>
          <p:sp>
            <p:nvSpPr>
              <p:cNvPr id="69" name="Freeform 19">
                <a:extLst>
                  <a:ext uri="{FF2B5EF4-FFF2-40B4-BE49-F238E27FC236}">
                    <a16:creationId xmlns:a16="http://schemas.microsoft.com/office/drawing/2014/main" id="{707ECEDE-822E-BF8A-6050-17403DA696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34106" y="3085273"/>
                <a:ext cx="1010047" cy="235761"/>
              </a:xfrm>
              <a:custGeom>
                <a:avLst/>
                <a:gdLst>
                  <a:gd name="T0" fmla="*/ 0 w 3247"/>
                  <a:gd name="T1" fmla="*/ 472 h 831"/>
                  <a:gd name="T2" fmla="*/ 1879 w 3247"/>
                  <a:gd name="T3" fmla="*/ 831 h 831"/>
                  <a:gd name="T4" fmla="*/ 3247 w 3247"/>
                  <a:gd name="T5" fmla="*/ 383 h 831"/>
                  <a:gd name="T6" fmla="*/ 1361 w 3247"/>
                  <a:gd name="T7" fmla="*/ 0 h 831"/>
                  <a:gd name="T8" fmla="*/ 0 w 3247"/>
                  <a:gd name="T9" fmla="*/ 472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47" h="831">
                    <a:moveTo>
                      <a:pt x="0" y="472"/>
                    </a:moveTo>
                    <a:lnTo>
                      <a:pt x="1879" y="831"/>
                    </a:lnTo>
                    <a:lnTo>
                      <a:pt x="3247" y="383"/>
                    </a:lnTo>
                    <a:lnTo>
                      <a:pt x="1361" y="0"/>
                    </a:lnTo>
                    <a:lnTo>
                      <a:pt x="0" y="472"/>
                    </a:lnTo>
                    <a:close/>
                  </a:path>
                </a:pathLst>
              </a:custGeom>
              <a:solidFill>
                <a:srgbClr val="8AD2E6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0" name="Freeform 20">
                <a:extLst>
                  <a:ext uri="{FF2B5EF4-FFF2-40B4-BE49-F238E27FC236}">
                    <a16:creationId xmlns:a16="http://schemas.microsoft.com/office/drawing/2014/main" id="{F6CBB09E-AC18-BEFB-00DC-F365229113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07062" y="3850520"/>
                <a:ext cx="1005071" cy="239179"/>
              </a:xfrm>
              <a:custGeom>
                <a:avLst/>
                <a:gdLst>
                  <a:gd name="T0" fmla="*/ 3234 w 3234"/>
                  <a:gd name="T1" fmla="*/ 351 h 841"/>
                  <a:gd name="T2" fmla="*/ 1351 w 3234"/>
                  <a:gd name="T3" fmla="*/ 0 h 841"/>
                  <a:gd name="T4" fmla="*/ 0 w 3234"/>
                  <a:gd name="T5" fmla="*/ 474 h 841"/>
                  <a:gd name="T6" fmla="*/ 1872 w 3234"/>
                  <a:gd name="T7" fmla="*/ 841 h 841"/>
                  <a:gd name="T8" fmla="*/ 3234 w 3234"/>
                  <a:gd name="T9" fmla="*/ 351 h 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34" h="841">
                    <a:moveTo>
                      <a:pt x="3234" y="351"/>
                    </a:moveTo>
                    <a:lnTo>
                      <a:pt x="1351" y="0"/>
                    </a:lnTo>
                    <a:lnTo>
                      <a:pt x="0" y="474"/>
                    </a:lnTo>
                    <a:lnTo>
                      <a:pt x="1872" y="841"/>
                    </a:lnTo>
                    <a:lnTo>
                      <a:pt x="3234" y="351"/>
                    </a:lnTo>
                    <a:close/>
                  </a:path>
                </a:pathLst>
              </a:custGeom>
              <a:solidFill>
                <a:srgbClr val="D1E2EE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1" name="Freeform 21">
                <a:extLst>
                  <a:ext uri="{FF2B5EF4-FFF2-40B4-BE49-F238E27FC236}">
                    <a16:creationId xmlns:a16="http://schemas.microsoft.com/office/drawing/2014/main" id="{F4DDF591-1459-8E19-27B9-2CA8E13D41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48405" y="3985038"/>
                <a:ext cx="735431" cy="763025"/>
              </a:xfrm>
              <a:custGeom>
                <a:avLst/>
                <a:gdLst>
                  <a:gd name="T0" fmla="*/ 1872 w 1872"/>
                  <a:gd name="T1" fmla="*/ 367 h 2557"/>
                  <a:gd name="T2" fmla="*/ 0 w 1872"/>
                  <a:gd name="T3" fmla="*/ 0 h 2557"/>
                  <a:gd name="T4" fmla="*/ 0 w 1872"/>
                  <a:gd name="T5" fmla="*/ 2190 h 2557"/>
                  <a:gd name="T6" fmla="*/ 1868 w 1872"/>
                  <a:gd name="T7" fmla="*/ 2557 h 2557"/>
                  <a:gd name="T8" fmla="*/ 1872 w 1872"/>
                  <a:gd name="T9" fmla="*/ 367 h 2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72" h="2557">
                    <a:moveTo>
                      <a:pt x="1872" y="367"/>
                    </a:moveTo>
                    <a:lnTo>
                      <a:pt x="0" y="0"/>
                    </a:lnTo>
                    <a:lnTo>
                      <a:pt x="0" y="2190"/>
                    </a:lnTo>
                    <a:lnTo>
                      <a:pt x="1868" y="2557"/>
                    </a:lnTo>
                    <a:lnTo>
                      <a:pt x="1872" y="367"/>
                    </a:lnTo>
                    <a:close/>
                  </a:path>
                </a:pathLst>
              </a:custGeom>
              <a:solidFill>
                <a:srgbClr val="BFD7E7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30.28</a:t>
                </a:r>
              </a:p>
            </p:txBody>
          </p:sp>
          <p:sp>
            <p:nvSpPr>
              <p:cNvPr id="72" name="Freeform 22">
                <a:extLst>
                  <a:ext uri="{FF2B5EF4-FFF2-40B4-BE49-F238E27FC236}">
                    <a16:creationId xmlns:a16="http://schemas.microsoft.com/office/drawing/2014/main" id="{BB0219B6-7588-A843-01B2-63E7AC1CED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88351" y="3950870"/>
                <a:ext cx="640608" cy="904322"/>
              </a:xfrm>
              <a:custGeom>
                <a:avLst/>
                <a:gdLst>
                  <a:gd name="T0" fmla="*/ 4 w 2060"/>
                  <a:gd name="T1" fmla="*/ 490 h 3178"/>
                  <a:gd name="T2" fmla="*/ 0 w 2060"/>
                  <a:gd name="T3" fmla="*/ 2680 h 3178"/>
                  <a:gd name="T4" fmla="*/ 684 w 2060"/>
                  <a:gd name="T5" fmla="*/ 3178 h 3178"/>
                  <a:gd name="T6" fmla="*/ 684 w 2060"/>
                  <a:gd name="T7" fmla="*/ 2619 h 3178"/>
                  <a:gd name="T8" fmla="*/ 684 w 2060"/>
                  <a:gd name="T9" fmla="*/ 923 h 3178"/>
                  <a:gd name="T10" fmla="*/ 2060 w 2060"/>
                  <a:gd name="T11" fmla="*/ 499 h 3178"/>
                  <a:gd name="T12" fmla="*/ 1366 w 2060"/>
                  <a:gd name="T13" fmla="*/ 0 h 3178"/>
                  <a:gd name="T14" fmla="*/ 4 w 2060"/>
                  <a:gd name="T15" fmla="*/ 490 h 3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60" h="3178">
                    <a:moveTo>
                      <a:pt x="4" y="490"/>
                    </a:moveTo>
                    <a:lnTo>
                      <a:pt x="0" y="2680"/>
                    </a:lnTo>
                    <a:lnTo>
                      <a:pt x="684" y="3178"/>
                    </a:lnTo>
                    <a:lnTo>
                      <a:pt x="684" y="2619"/>
                    </a:lnTo>
                    <a:lnTo>
                      <a:pt x="684" y="923"/>
                    </a:lnTo>
                    <a:lnTo>
                      <a:pt x="2060" y="499"/>
                    </a:lnTo>
                    <a:lnTo>
                      <a:pt x="1366" y="0"/>
                    </a:lnTo>
                    <a:lnTo>
                      <a:pt x="4" y="490"/>
                    </a:lnTo>
                    <a:close/>
                  </a:path>
                </a:pathLst>
              </a:custGeom>
              <a:solidFill>
                <a:srgbClr val="B0CEE2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3" name="Freeform 23">
                <a:extLst>
                  <a:ext uri="{FF2B5EF4-FFF2-40B4-BE49-F238E27FC236}">
                    <a16:creationId xmlns:a16="http://schemas.microsoft.com/office/drawing/2014/main" id="{C116A1C7-9DDE-DC3A-FD6C-2E3B2DEC9F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9341" y="4614238"/>
                <a:ext cx="995120" cy="244873"/>
              </a:xfrm>
              <a:custGeom>
                <a:avLst/>
                <a:gdLst>
                  <a:gd name="T0" fmla="*/ 3201 w 3201"/>
                  <a:gd name="T1" fmla="*/ 367 h 863"/>
                  <a:gd name="T2" fmla="*/ 1333 w 3201"/>
                  <a:gd name="T3" fmla="*/ 0 h 863"/>
                  <a:gd name="T4" fmla="*/ 480 w 3201"/>
                  <a:gd name="T5" fmla="*/ 306 h 863"/>
                  <a:gd name="T6" fmla="*/ 0 w 3201"/>
                  <a:gd name="T7" fmla="*/ 479 h 863"/>
                  <a:gd name="T8" fmla="*/ 1881 w 3201"/>
                  <a:gd name="T9" fmla="*/ 863 h 863"/>
                  <a:gd name="T10" fmla="*/ 3201 w 3201"/>
                  <a:gd name="T11" fmla="*/ 367 h 8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1" h="863">
                    <a:moveTo>
                      <a:pt x="3201" y="367"/>
                    </a:moveTo>
                    <a:lnTo>
                      <a:pt x="1333" y="0"/>
                    </a:lnTo>
                    <a:lnTo>
                      <a:pt x="480" y="306"/>
                    </a:lnTo>
                    <a:lnTo>
                      <a:pt x="0" y="479"/>
                    </a:lnTo>
                    <a:lnTo>
                      <a:pt x="1881" y="863"/>
                    </a:lnTo>
                    <a:lnTo>
                      <a:pt x="3201" y="367"/>
                    </a:lnTo>
                    <a:close/>
                  </a:path>
                </a:pathLst>
              </a:custGeom>
              <a:solidFill>
                <a:srgbClr val="AABECD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4" name="Freeform 24">
                <a:extLst>
                  <a:ext uri="{FF2B5EF4-FFF2-40B4-BE49-F238E27FC236}">
                    <a16:creationId xmlns:a16="http://schemas.microsoft.com/office/drawing/2014/main" id="{CF5254EA-67A1-BBEC-A88C-DFB1E254AE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2960" y="4717805"/>
                <a:ext cx="785162" cy="813093"/>
              </a:xfrm>
              <a:custGeom>
                <a:avLst/>
                <a:gdLst>
                  <a:gd name="T0" fmla="*/ 0 w 1881"/>
                  <a:gd name="T1" fmla="*/ 2218 h 2595"/>
                  <a:gd name="T2" fmla="*/ 1844 w 1881"/>
                  <a:gd name="T3" fmla="*/ 2595 h 2595"/>
                  <a:gd name="T4" fmla="*/ 1881 w 1881"/>
                  <a:gd name="T5" fmla="*/ 384 h 2595"/>
                  <a:gd name="T6" fmla="*/ 0 w 1881"/>
                  <a:gd name="T7" fmla="*/ 0 h 2595"/>
                  <a:gd name="T8" fmla="*/ 0 w 1881"/>
                  <a:gd name="T9" fmla="*/ 2218 h 25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1" h="2595">
                    <a:moveTo>
                      <a:pt x="0" y="2218"/>
                    </a:moveTo>
                    <a:lnTo>
                      <a:pt x="1844" y="2595"/>
                    </a:lnTo>
                    <a:lnTo>
                      <a:pt x="1881" y="384"/>
                    </a:lnTo>
                    <a:lnTo>
                      <a:pt x="0" y="0"/>
                    </a:lnTo>
                    <a:lnTo>
                      <a:pt x="0" y="2218"/>
                    </a:lnTo>
                    <a:close/>
                  </a:path>
                </a:pathLst>
              </a:custGeom>
              <a:solidFill>
                <a:srgbClr val="9EB5C6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5" name="Freeform 25">
                <a:extLst>
                  <a:ext uri="{FF2B5EF4-FFF2-40B4-BE49-F238E27FC236}">
                    <a16:creationId xmlns:a16="http://schemas.microsoft.com/office/drawing/2014/main" id="{3FDB64B4-68AC-6AA2-5FC1-B8FA6FF4C4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2665" y="4712826"/>
                <a:ext cx="639638" cy="911155"/>
              </a:xfrm>
              <a:custGeom>
                <a:avLst/>
                <a:gdLst>
                  <a:gd name="T0" fmla="*/ 37 w 2041"/>
                  <a:gd name="T1" fmla="*/ 496 h 3196"/>
                  <a:gd name="T2" fmla="*/ 0 w 2041"/>
                  <a:gd name="T3" fmla="*/ 2707 h 3196"/>
                  <a:gd name="T4" fmla="*/ 676 w 2041"/>
                  <a:gd name="T5" fmla="*/ 3196 h 3196"/>
                  <a:gd name="T6" fmla="*/ 676 w 2041"/>
                  <a:gd name="T7" fmla="*/ 2499 h 3196"/>
                  <a:gd name="T8" fmla="*/ 676 w 2041"/>
                  <a:gd name="T9" fmla="*/ 931 h 3196"/>
                  <a:gd name="T10" fmla="*/ 2041 w 2041"/>
                  <a:gd name="T11" fmla="*/ 498 h 3196"/>
                  <a:gd name="T12" fmla="*/ 1357 w 2041"/>
                  <a:gd name="T13" fmla="*/ 0 h 3196"/>
                  <a:gd name="T14" fmla="*/ 37 w 2041"/>
                  <a:gd name="T15" fmla="*/ 496 h 3196"/>
                  <a:gd name="connsiteX0" fmla="*/ 244 w 10063"/>
                  <a:gd name="connsiteY0" fmla="*/ 1552 h 10000"/>
                  <a:gd name="connsiteX1" fmla="*/ 0 w 10063"/>
                  <a:gd name="connsiteY1" fmla="*/ 8492 h 10000"/>
                  <a:gd name="connsiteX2" fmla="*/ 3375 w 10063"/>
                  <a:gd name="connsiteY2" fmla="*/ 10000 h 10000"/>
                  <a:gd name="connsiteX3" fmla="*/ 3375 w 10063"/>
                  <a:gd name="connsiteY3" fmla="*/ 7819 h 10000"/>
                  <a:gd name="connsiteX4" fmla="*/ 3375 w 10063"/>
                  <a:gd name="connsiteY4" fmla="*/ 2913 h 10000"/>
                  <a:gd name="connsiteX5" fmla="*/ 10063 w 10063"/>
                  <a:gd name="connsiteY5" fmla="*/ 1558 h 10000"/>
                  <a:gd name="connsiteX6" fmla="*/ 6712 w 10063"/>
                  <a:gd name="connsiteY6" fmla="*/ 0 h 10000"/>
                  <a:gd name="connsiteX7" fmla="*/ 244 w 10063"/>
                  <a:gd name="connsiteY7" fmla="*/ 1552 h 10000"/>
                  <a:gd name="connsiteX0" fmla="*/ 244 w 10063"/>
                  <a:gd name="connsiteY0" fmla="*/ 1552 h 10000"/>
                  <a:gd name="connsiteX1" fmla="*/ 0 w 10063"/>
                  <a:gd name="connsiteY1" fmla="*/ 8492 h 10000"/>
                  <a:gd name="connsiteX2" fmla="*/ 3375 w 10063"/>
                  <a:gd name="connsiteY2" fmla="*/ 10000 h 10000"/>
                  <a:gd name="connsiteX3" fmla="*/ 3375 w 10063"/>
                  <a:gd name="connsiteY3" fmla="*/ 7819 h 10000"/>
                  <a:gd name="connsiteX4" fmla="*/ 3375 w 10063"/>
                  <a:gd name="connsiteY4" fmla="*/ 2913 h 10000"/>
                  <a:gd name="connsiteX5" fmla="*/ 10063 w 10063"/>
                  <a:gd name="connsiteY5" fmla="*/ 1558 h 10000"/>
                  <a:gd name="connsiteX6" fmla="*/ 6712 w 10063"/>
                  <a:gd name="connsiteY6" fmla="*/ 0 h 10000"/>
                  <a:gd name="connsiteX7" fmla="*/ 244 w 10063"/>
                  <a:gd name="connsiteY7" fmla="*/ 1552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63" h="10000">
                    <a:moveTo>
                      <a:pt x="244" y="1552"/>
                    </a:moveTo>
                    <a:cubicBezTo>
                      <a:pt x="163" y="3865"/>
                      <a:pt x="81" y="6179"/>
                      <a:pt x="0" y="8492"/>
                    </a:cubicBezTo>
                    <a:lnTo>
                      <a:pt x="3375" y="10000"/>
                    </a:lnTo>
                    <a:lnTo>
                      <a:pt x="3375" y="7819"/>
                    </a:lnTo>
                    <a:lnTo>
                      <a:pt x="3375" y="2913"/>
                    </a:lnTo>
                    <a:lnTo>
                      <a:pt x="10063" y="1558"/>
                    </a:lnTo>
                    <a:lnTo>
                      <a:pt x="6712" y="0"/>
                    </a:lnTo>
                    <a:lnTo>
                      <a:pt x="244" y="1552"/>
                    </a:lnTo>
                    <a:close/>
                  </a:path>
                </a:pathLst>
              </a:custGeom>
              <a:solidFill>
                <a:srgbClr val="8EA8BC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6" name="TextBox 103">
                <a:extLst>
                  <a:ext uri="{FF2B5EF4-FFF2-40B4-BE49-F238E27FC236}">
                    <a16:creationId xmlns:a16="http://schemas.microsoft.com/office/drawing/2014/main" id="{FFF3FA09-1F7C-F110-948F-48197A6DDDC8}"/>
                  </a:ext>
                </a:extLst>
              </p:cNvPr>
              <p:cNvSpPr txBox="1"/>
              <p:nvPr/>
            </p:nvSpPr>
            <p:spPr>
              <a:xfrm>
                <a:off x="4884741" y="2218130"/>
                <a:ext cx="427099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600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Flipkart</a:t>
                </a:r>
                <a:r>
                  <a:rPr lang="en-US" sz="4400" b="1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	</a:t>
                </a:r>
                <a:endParaRPr lang="en-US" sz="3600" b="1" dirty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3F12962C-30DE-BE63-E687-4F7DB8180428}"/>
                  </a:ext>
                </a:extLst>
              </p:cNvPr>
              <p:cNvCxnSpPr/>
              <p:nvPr/>
            </p:nvCxnSpPr>
            <p:spPr>
              <a:xfrm>
                <a:off x="4770854" y="2310800"/>
                <a:ext cx="0" cy="588028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2025DB46-7F4A-E5AC-7176-CB5AD5B0E888}"/>
                  </a:ext>
                </a:extLst>
              </p:cNvPr>
              <p:cNvCxnSpPr/>
              <p:nvPr/>
            </p:nvCxnSpPr>
            <p:spPr>
              <a:xfrm>
                <a:off x="4761695" y="3094700"/>
                <a:ext cx="0" cy="588028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2B8C5DEA-F775-552B-87F9-4D05D864ECD7}"/>
                  </a:ext>
                </a:extLst>
              </p:cNvPr>
              <p:cNvCxnSpPr/>
              <p:nvPr/>
            </p:nvCxnSpPr>
            <p:spPr>
              <a:xfrm>
                <a:off x="4761695" y="3872137"/>
                <a:ext cx="0" cy="588028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21A81F96-52E9-0536-5504-3F718EE8ED2C}"/>
                  </a:ext>
                </a:extLst>
              </p:cNvPr>
              <p:cNvCxnSpPr/>
              <p:nvPr/>
            </p:nvCxnSpPr>
            <p:spPr>
              <a:xfrm>
                <a:off x="4761695" y="4665464"/>
                <a:ext cx="0" cy="588028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5E56DBF9-9695-5EEF-B742-6C0130A7152C}"/>
                  </a:ext>
                </a:extLst>
              </p:cNvPr>
              <p:cNvCxnSpPr/>
              <p:nvPr/>
            </p:nvCxnSpPr>
            <p:spPr>
              <a:xfrm>
                <a:off x="4761695" y="5475619"/>
                <a:ext cx="0" cy="588028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14">
                <a:extLst>
                  <a:ext uri="{FF2B5EF4-FFF2-40B4-BE49-F238E27FC236}">
                    <a16:creationId xmlns:a16="http://schemas.microsoft.com/office/drawing/2014/main" id="{F71AD1D8-52AB-2556-BD09-E27FCB21137B}"/>
                  </a:ext>
                </a:extLst>
              </p:cNvPr>
              <p:cNvSpPr txBox="1"/>
              <p:nvPr/>
            </p:nvSpPr>
            <p:spPr>
              <a:xfrm>
                <a:off x="4131755" y="5508323"/>
                <a:ext cx="3850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sz="2800" b="1" dirty="0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lang="en-IN" sz="28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TextBox 122">
                <a:extLst>
                  <a:ext uri="{FF2B5EF4-FFF2-40B4-BE49-F238E27FC236}">
                    <a16:creationId xmlns:a16="http://schemas.microsoft.com/office/drawing/2014/main" id="{807EA96F-3CE2-E855-B781-F9EF9F95D867}"/>
                  </a:ext>
                </a:extLst>
              </p:cNvPr>
              <p:cNvSpPr txBox="1"/>
              <p:nvPr/>
            </p:nvSpPr>
            <p:spPr>
              <a:xfrm>
                <a:off x="4131755" y="4744716"/>
                <a:ext cx="3850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sz="2800" b="1" dirty="0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en-IN" sz="28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TextBox 123">
                <a:extLst>
                  <a:ext uri="{FF2B5EF4-FFF2-40B4-BE49-F238E27FC236}">
                    <a16:creationId xmlns:a16="http://schemas.microsoft.com/office/drawing/2014/main" id="{C75B6311-654B-1DB0-65C4-81641AD6A935}"/>
                  </a:ext>
                </a:extLst>
              </p:cNvPr>
              <p:cNvSpPr txBox="1"/>
              <p:nvPr/>
            </p:nvSpPr>
            <p:spPr>
              <a:xfrm>
                <a:off x="4131755" y="3962491"/>
                <a:ext cx="3850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N" sz="2800" b="1" dirty="0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85" name="TextBox 124">
                <a:extLst>
                  <a:ext uri="{FF2B5EF4-FFF2-40B4-BE49-F238E27FC236}">
                    <a16:creationId xmlns:a16="http://schemas.microsoft.com/office/drawing/2014/main" id="{9F23F855-26A5-AAE0-AC9C-1426A4DEABD9}"/>
                  </a:ext>
                </a:extLst>
              </p:cNvPr>
              <p:cNvSpPr txBox="1"/>
              <p:nvPr/>
            </p:nvSpPr>
            <p:spPr>
              <a:xfrm>
                <a:off x="4131755" y="3161136"/>
                <a:ext cx="3850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sz="2800" b="1" dirty="0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IN" sz="28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TextBox 125">
                <a:extLst>
                  <a:ext uri="{FF2B5EF4-FFF2-40B4-BE49-F238E27FC236}">
                    <a16:creationId xmlns:a16="http://schemas.microsoft.com/office/drawing/2014/main" id="{9A31A851-99A7-4118-57A1-AAA98C79E2A2}"/>
                  </a:ext>
                </a:extLst>
              </p:cNvPr>
              <p:cNvSpPr txBox="1"/>
              <p:nvPr/>
            </p:nvSpPr>
            <p:spPr>
              <a:xfrm>
                <a:off x="4152194" y="2368246"/>
                <a:ext cx="3850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N" sz="2800" b="1" dirty="0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87" name="TextBox 103">
                <a:extLst>
                  <a:ext uri="{FF2B5EF4-FFF2-40B4-BE49-F238E27FC236}">
                    <a16:creationId xmlns:a16="http://schemas.microsoft.com/office/drawing/2014/main" id="{D2764204-2317-6547-EB12-A2FFE2126E99}"/>
                  </a:ext>
                </a:extLst>
              </p:cNvPr>
              <p:cNvSpPr txBox="1"/>
              <p:nvPr/>
            </p:nvSpPr>
            <p:spPr>
              <a:xfrm>
                <a:off x="4876951" y="3075076"/>
                <a:ext cx="42709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600" dirty="0" err="1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Viveks</a:t>
                </a:r>
                <a:r>
                  <a:rPr lang="en-US" sz="3600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3600" b="1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	</a:t>
                </a:r>
              </a:p>
            </p:txBody>
          </p:sp>
          <p:sp>
            <p:nvSpPr>
              <p:cNvPr id="88" name="TextBox 103">
                <a:extLst>
                  <a:ext uri="{FF2B5EF4-FFF2-40B4-BE49-F238E27FC236}">
                    <a16:creationId xmlns:a16="http://schemas.microsoft.com/office/drawing/2014/main" id="{95B05C06-65CE-10E4-EEB3-E71CE94B05CA}"/>
                  </a:ext>
                </a:extLst>
              </p:cNvPr>
              <p:cNvSpPr txBox="1"/>
              <p:nvPr/>
            </p:nvSpPr>
            <p:spPr>
              <a:xfrm>
                <a:off x="4840337" y="4573725"/>
                <a:ext cx="42709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600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Croma	</a:t>
                </a:r>
                <a:r>
                  <a:rPr lang="en-US" sz="3600" b="1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	</a:t>
                </a:r>
              </a:p>
            </p:txBody>
          </p:sp>
          <p:sp>
            <p:nvSpPr>
              <p:cNvPr id="89" name="TextBox 103">
                <a:extLst>
                  <a:ext uri="{FF2B5EF4-FFF2-40B4-BE49-F238E27FC236}">
                    <a16:creationId xmlns:a16="http://schemas.microsoft.com/office/drawing/2014/main" id="{A7334B70-7A61-A269-C82E-E8873C0B4587}"/>
                  </a:ext>
                </a:extLst>
              </p:cNvPr>
              <p:cNvSpPr txBox="1"/>
              <p:nvPr/>
            </p:nvSpPr>
            <p:spPr>
              <a:xfrm>
                <a:off x="4867857" y="3831151"/>
                <a:ext cx="42709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600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Ezone	</a:t>
                </a:r>
                <a:r>
                  <a:rPr lang="en-US" sz="3600" b="1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	</a:t>
                </a:r>
              </a:p>
            </p:txBody>
          </p:sp>
          <p:sp>
            <p:nvSpPr>
              <p:cNvPr id="90" name="TextBox 103">
                <a:extLst>
                  <a:ext uri="{FF2B5EF4-FFF2-40B4-BE49-F238E27FC236}">
                    <a16:creationId xmlns:a16="http://schemas.microsoft.com/office/drawing/2014/main" id="{12F4E8A1-9A0F-A6DC-C478-B73F573591DC}"/>
                  </a:ext>
                </a:extLst>
              </p:cNvPr>
              <p:cNvSpPr txBox="1"/>
              <p:nvPr/>
            </p:nvSpPr>
            <p:spPr>
              <a:xfrm>
                <a:off x="4830026" y="5379889"/>
                <a:ext cx="42709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600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Amazon</a:t>
                </a:r>
                <a:r>
                  <a:rPr lang="en-US" sz="3600" b="1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	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79AC281-4059-CF5A-51C8-EFA5BD42E274}"/>
                  </a:ext>
                </a:extLst>
              </p:cNvPr>
              <p:cNvSpPr txBox="1"/>
              <p:nvPr/>
            </p:nvSpPr>
            <p:spPr>
              <a:xfrm>
                <a:off x="7435001" y="4943447"/>
                <a:ext cx="1109261" cy="369332"/>
              </a:xfrm>
              <a:prstGeom prst="rect">
                <a:avLst/>
              </a:prstGeom>
              <a:noFill/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b="1" i="0" u="none" strike="noStrike" kern="0" cap="none" spc="0" normalizeH="0" baseline="0">
                    <a:ln>
                      <a:noFill/>
                    </a:ln>
                    <a:effectLst/>
                    <a:uLnTx/>
                    <a:uFillTx/>
                    <a:latin typeface="Arial"/>
                  </a:defRPr>
                </a:lvl1pPr>
                <a:lvl2pPr defTabSz="457200"/>
                <a:lvl3pPr defTabSz="457200"/>
                <a:lvl4pPr defTabSz="457200"/>
                <a:lvl5pPr defTabSz="457200"/>
                <a:lvl6pPr defTabSz="457200"/>
                <a:lvl7pPr defTabSz="457200"/>
                <a:lvl8pPr defTabSz="457200"/>
                <a:lvl9pPr defTabSz="457200"/>
              </a:lstStyle>
              <a:p>
                <a:r>
                  <a:rPr lang="en-CA" dirty="0"/>
                  <a:t>30.25</a:t>
                </a:r>
                <a:endParaRPr lang="en-IN" dirty="0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B02B9CF-712A-2B62-0CA2-67A30EB08CB8}"/>
                  </a:ext>
                </a:extLst>
              </p:cNvPr>
              <p:cNvSpPr txBox="1"/>
              <p:nvPr/>
            </p:nvSpPr>
            <p:spPr>
              <a:xfrm>
                <a:off x="7190154" y="5710750"/>
                <a:ext cx="10048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kern="0" dirty="0">
                    <a:latin typeface="Arial"/>
                  </a:rPr>
                  <a:t>29.33</a:t>
                </a:r>
                <a:endParaRPr lang="en-IN" b="1" kern="0" dirty="0">
                  <a:latin typeface="Arial"/>
                </a:endParaRPr>
              </a:p>
            </p:txBody>
          </p:sp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9F569F9-2AC4-F09A-DA87-92D5D622C3EA}"/>
                </a:ext>
              </a:extLst>
            </p:cNvPr>
            <p:cNvSpPr txBox="1"/>
            <p:nvPr/>
          </p:nvSpPr>
          <p:spPr>
            <a:xfrm>
              <a:off x="2504138" y="1569251"/>
              <a:ext cx="2938366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CA" sz="4400" b="1" dirty="0">
                  <a:ln>
                    <a:solidFill>
                      <a:srgbClr val="00B0F0"/>
                    </a:solidFill>
                  </a:ln>
                  <a:latin typeface="Times New Roman" panose="02020603050405020304" pitchFamily="18" charset="0"/>
                  <a:cs typeface="Times New Roman" panose="02020603050405020304" pitchFamily="18" charset="0"/>
                </a:rPr>
                <a:t>2020</a:t>
              </a:r>
              <a:endParaRPr lang="en-IN" sz="4400" b="1" dirty="0">
                <a:ln>
                  <a:solidFill>
                    <a:srgbClr val="00B0F0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EBCBFC6-59A4-98A8-C467-917BA9FA23C4}"/>
                </a:ext>
              </a:extLst>
            </p:cNvPr>
            <p:cNvSpPr txBox="1"/>
            <p:nvPr/>
          </p:nvSpPr>
          <p:spPr>
            <a:xfrm>
              <a:off x="7699416" y="1539817"/>
              <a:ext cx="2938366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CA" sz="4400" b="1" dirty="0">
                  <a:ln>
                    <a:solidFill>
                      <a:srgbClr val="00B0F0"/>
                    </a:solidFill>
                  </a:ln>
                  <a:latin typeface="Times New Roman" panose="02020603050405020304" pitchFamily="18" charset="0"/>
                  <a:cs typeface="Times New Roman" panose="02020603050405020304" pitchFamily="18" charset="0"/>
                </a:rPr>
                <a:t>2021</a:t>
              </a:r>
              <a:endParaRPr lang="en-IN" sz="4400" b="1" dirty="0">
                <a:ln>
                  <a:solidFill>
                    <a:srgbClr val="00B0F0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0542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2F808517-AFBF-8371-6838-4D45E5CAD7B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1E08F2-78D8-A620-CABD-198841C60603}"/>
              </a:ext>
            </a:extLst>
          </p:cNvPr>
          <p:cNvSpPr txBox="1"/>
          <p:nvPr/>
        </p:nvSpPr>
        <p:spPr>
          <a:xfrm>
            <a:off x="299677" y="923025"/>
            <a:ext cx="4725681" cy="5011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Flipkart has a consistent Average pre invoice deduction in both Fiscal years.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 these Amazon attained the Highest Gross sales in 2021 Indian market.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Viveks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Ezone and Croma receives approximately similar discount percentage. </a:t>
            </a:r>
          </a:p>
        </p:txBody>
      </p:sp>
      <p:pic>
        <p:nvPicPr>
          <p:cNvPr id="6" name="Picture 5" descr="Chart, radar chart&#10;&#10;Description automatically generated">
            <a:extLst>
              <a:ext uri="{FF2B5EF4-FFF2-40B4-BE49-F238E27FC236}">
                <a16:creationId xmlns:a16="http://schemas.microsoft.com/office/drawing/2014/main" id="{7D8B9311-0048-526D-267C-9D5A45902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488" y="1152781"/>
            <a:ext cx="8099654" cy="485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89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3813B336-FFC9-453A-839C-08339EACFC3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27959339-0C0B-69BA-8440-9B43A3D31EB6}"/>
              </a:ext>
            </a:extLst>
          </p:cNvPr>
          <p:cNvSpPr txBox="1">
            <a:spLocks/>
          </p:cNvSpPr>
          <p:nvPr/>
        </p:nvSpPr>
        <p:spPr>
          <a:xfrm>
            <a:off x="1013585" y="92153"/>
            <a:ext cx="10381245" cy="94256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200" u="sng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3600" dirty="0"/>
              <a:t>7. Monthly Gross Sales Amount for “</a:t>
            </a:r>
            <a:r>
              <a:rPr lang="en-US" sz="3600" dirty="0" err="1"/>
              <a:t>Atliq</a:t>
            </a:r>
            <a:r>
              <a:rPr lang="en-US" sz="3600" dirty="0"/>
              <a:t> Exclusive” :</a:t>
            </a:r>
            <a:endParaRPr lang="en-IN" sz="3600"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98D107B2-DD68-B809-BE06-A01094788F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18" y="1416746"/>
            <a:ext cx="10772764" cy="506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14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BBE012F3-E7C4-896D-53A5-7CFEE425F7F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picture containing text, fireworks, outdoor object&#10;&#10;Description automatically generated">
            <a:extLst>
              <a:ext uri="{FF2B5EF4-FFF2-40B4-BE49-F238E27FC236}">
                <a16:creationId xmlns:a16="http://schemas.microsoft.com/office/drawing/2014/main" id="{3FEA5D49-CB22-5F61-B427-12B8EE16E0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42" y="772459"/>
            <a:ext cx="11565516" cy="5693147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DF9D3B1-835F-7D71-E2FD-A9EF1A327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884774"/>
              </p:ext>
            </p:extLst>
          </p:nvPr>
        </p:nvGraphicFramePr>
        <p:xfrm>
          <a:off x="4196004" y="1411350"/>
          <a:ext cx="7682754" cy="2790489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327039">
                  <a:extLst>
                    <a:ext uri="{9D8B030D-6E8A-4147-A177-3AD203B41FA5}">
                      <a16:colId xmlns:a16="http://schemas.microsoft.com/office/drawing/2014/main" val="559660983"/>
                    </a:ext>
                  </a:extLst>
                </a:gridCol>
                <a:gridCol w="2157799">
                  <a:extLst>
                    <a:ext uri="{9D8B030D-6E8A-4147-A177-3AD203B41FA5}">
                      <a16:colId xmlns:a16="http://schemas.microsoft.com/office/drawing/2014/main" val="3488288725"/>
                    </a:ext>
                  </a:extLst>
                </a:gridCol>
                <a:gridCol w="3197916">
                  <a:extLst>
                    <a:ext uri="{9D8B030D-6E8A-4147-A177-3AD203B41FA5}">
                      <a16:colId xmlns:a16="http://schemas.microsoft.com/office/drawing/2014/main" val="706735406"/>
                    </a:ext>
                  </a:extLst>
                </a:gridCol>
              </a:tblGrid>
              <a:tr h="716275"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customer</a:t>
                      </a:r>
                      <a:endParaRPr lang="en-IN" sz="2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83" marR="14383" marT="143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month_year</a:t>
                      </a:r>
                      <a:endParaRPr lang="en-IN" sz="2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83" marR="14383" marT="143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highest_gross_sales_amount</a:t>
                      </a:r>
                      <a:endParaRPr lang="en-IN" sz="2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83" marR="14383" marT="14383" marB="0" anchor="b"/>
                </a:tc>
                <a:extLst>
                  <a:ext uri="{0D108BD9-81ED-4DB2-BD59-A6C34878D82A}">
                    <a16:rowId xmlns:a16="http://schemas.microsoft.com/office/drawing/2014/main" val="1070877627"/>
                  </a:ext>
                </a:extLst>
              </a:tr>
              <a:tr h="399849"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b="0" u="none" strike="noStrike">
                          <a:solidFill>
                            <a:srgbClr val="000000"/>
                          </a:solidFill>
                          <a:effectLst/>
                        </a:rPr>
                        <a:t>Amazon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83" marR="14383" marT="143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b="0" u="none" strike="noStrike">
                          <a:solidFill>
                            <a:srgbClr val="000000"/>
                          </a:solidFill>
                          <a:effectLst/>
                        </a:rPr>
                        <a:t>Dec - 2020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83" marR="14383" marT="14383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2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30.28</a:t>
                      </a:r>
                      <a:endParaRPr lang="en-IN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83" marR="14383" marT="14383" marB="0" anchor="b"/>
                </a:tc>
                <a:extLst>
                  <a:ext uri="{0D108BD9-81ED-4DB2-BD59-A6C34878D82A}">
                    <a16:rowId xmlns:a16="http://schemas.microsoft.com/office/drawing/2014/main" val="3352093208"/>
                  </a:ext>
                </a:extLst>
              </a:tr>
              <a:tr h="399849"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b="0" u="none" strike="noStrike">
                          <a:solidFill>
                            <a:srgbClr val="000000"/>
                          </a:solidFill>
                          <a:effectLst/>
                        </a:rPr>
                        <a:t>Atliq e Store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83" marR="14383" marT="143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b="0" u="none" strike="noStrike">
                          <a:solidFill>
                            <a:srgbClr val="000000"/>
                          </a:solidFill>
                          <a:effectLst/>
                        </a:rPr>
                        <a:t>Dec - 2020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83" marR="14383" marT="14383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2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21.39</a:t>
                      </a:r>
                      <a:endParaRPr lang="en-IN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83" marR="14383" marT="14383" marB="0" anchor="b"/>
                </a:tc>
                <a:extLst>
                  <a:ext uri="{0D108BD9-81ED-4DB2-BD59-A6C34878D82A}">
                    <a16:rowId xmlns:a16="http://schemas.microsoft.com/office/drawing/2014/main" val="457572100"/>
                  </a:ext>
                </a:extLst>
              </a:tr>
              <a:tr h="474818"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b="0" u="none" strike="noStrike">
                          <a:solidFill>
                            <a:srgbClr val="000000"/>
                          </a:solidFill>
                          <a:effectLst/>
                        </a:rPr>
                        <a:t>Atliq Exclusive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83" marR="14383" marT="143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b="0" u="none" strike="noStrike">
                          <a:solidFill>
                            <a:srgbClr val="000000"/>
                          </a:solidFill>
                          <a:effectLst/>
                        </a:rPr>
                        <a:t>Nov - 2020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83" marR="14383" marT="14383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2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20.46</a:t>
                      </a:r>
                      <a:endParaRPr lang="en-IN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83" marR="14383" marT="14383" marB="0" anchor="b"/>
                </a:tc>
                <a:extLst>
                  <a:ext uri="{0D108BD9-81ED-4DB2-BD59-A6C34878D82A}">
                    <a16:rowId xmlns:a16="http://schemas.microsoft.com/office/drawing/2014/main" val="2968183217"/>
                  </a:ext>
                </a:extLst>
              </a:tr>
              <a:tr h="399849"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b="0" u="none" strike="noStrike">
                          <a:solidFill>
                            <a:srgbClr val="000000"/>
                          </a:solidFill>
                          <a:effectLst/>
                        </a:rPr>
                        <a:t>Sage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83" marR="14383" marT="143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b="0" u="none" strike="noStrike">
                          <a:solidFill>
                            <a:srgbClr val="000000"/>
                          </a:solidFill>
                          <a:effectLst/>
                        </a:rPr>
                        <a:t>Dec - 2020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83" marR="14383" marT="14383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2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9.4</a:t>
                      </a:r>
                      <a:endParaRPr lang="en-IN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83" marR="14383" marT="14383" marB="0" anchor="b"/>
                </a:tc>
                <a:extLst>
                  <a:ext uri="{0D108BD9-81ED-4DB2-BD59-A6C34878D82A}">
                    <a16:rowId xmlns:a16="http://schemas.microsoft.com/office/drawing/2014/main" val="740304049"/>
                  </a:ext>
                </a:extLst>
              </a:tr>
              <a:tr h="399849"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b="0" u="none" strike="noStrike">
                          <a:solidFill>
                            <a:srgbClr val="000000"/>
                          </a:solidFill>
                          <a:effectLst/>
                        </a:rPr>
                        <a:t>Leader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83" marR="14383" marT="143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b="0" u="none" strike="noStrike">
                          <a:solidFill>
                            <a:srgbClr val="000000"/>
                          </a:solidFill>
                          <a:effectLst/>
                        </a:rPr>
                        <a:t>Nov - 2020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83" marR="14383" marT="14383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2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8.18</a:t>
                      </a:r>
                      <a:endParaRPr lang="en-IN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83" marR="14383" marT="14383" marB="0" anchor="b"/>
                </a:tc>
                <a:extLst>
                  <a:ext uri="{0D108BD9-81ED-4DB2-BD59-A6C34878D82A}">
                    <a16:rowId xmlns:a16="http://schemas.microsoft.com/office/drawing/2014/main" val="1270821461"/>
                  </a:ext>
                </a:extLst>
              </a:tr>
            </a:tbl>
          </a:graphicData>
        </a:graphic>
      </p:graphicFrame>
      <p:sp>
        <p:nvSpPr>
          <p:cNvPr id="5" name="Title 3">
            <a:extLst>
              <a:ext uri="{FF2B5EF4-FFF2-40B4-BE49-F238E27FC236}">
                <a16:creationId xmlns:a16="http://schemas.microsoft.com/office/drawing/2014/main" id="{A49812C1-0090-5684-12BB-16B3A27263B1}"/>
              </a:ext>
            </a:extLst>
          </p:cNvPr>
          <p:cNvSpPr txBox="1">
            <a:spLocks/>
          </p:cNvSpPr>
          <p:nvPr/>
        </p:nvSpPr>
        <p:spPr>
          <a:xfrm>
            <a:off x="715936" y="-170105"/>
            <a:ext cx="10760127" cy="94256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u="sng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Highest Monthly Gross Sales Amount for all Customers :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2904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43B16DAF-2CFD-E9B3-9680-41C551F4E28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285E7F33-06BE-7206-8D9E-31B6F6DD4641}"/>
              </a:ext>
            </a:extLst>
          </p:cNvPr>
          <p:cNvSpPr txBox="1">
            <a:spLocks/>
          </p:cNvSpPr>
          <p:nvPr/>
        </p:nvSpPr>
        <p:spPr>
          <a:xfrm>
            <a:off x="30145" y="-117317"/>
            <a:ext cx="12292483" cy="118270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u="sng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8. 2020 Quarters wise Total Sold Quantity :</a:t>
            </a:r>
            <a:endParaRPr lang="en-IN" dirty="0"/>
          </a:p>
        </p:txBody>
      </p:sp>
      <p:pic>
        <p:nvPicPr>
          <p:cNvPr id="4" name="Picture 3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1BD8D8CF-3A8C-278B-33FC-80F98BF2C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768" y="1065392"/>
            <a:ext cx="6081702" cy="3651236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3213093A-72F9-36FE-E78A-C6B6A72DA4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934" y="2042402"/>
            <a:ext cx="6085390" cy="36512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8758D0D-576B-6B60-A1DC-2023E77F44DC}"/>
              </a:ext>
            </a:extLst>
          </p:cNvPr>
          <p:cNvSpPr txBox="1"/>
          <p:nvPr/>
        </p:nvSpPr>
        <p:spPr>
          <a:xfrm>
            <a:off x="2461846" y="2633785"/>
            <a:ext cx="2110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>
                  <a:solidFill>
                    <a:schemeClr val="accent2">
                      <a:lumMod val="50000"/>
                    </a:schemeClr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2020 </a:t>
            </a:r>
            <a:endParaRPr lang="en-IN" sz="3200" b="1" dirty="0">
              <a:ln>
                <a:solidFill>
                  <a:schemeClr val="accent2">
                    <a:lumMod val="50000"/>
                  </a:schemeClr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187120-3824-B3D3-7788-4962EF8B4323}"/>
              </a:ext>
            </a:extLst>
          </p:cNvPr>
          <p:cNvSpPr txBox="1"/>
          <p:nvPr/>
        </p:nvSpPr>
        <p:spPr>
          <a:xfrm>
            <a:off x="579038" y="4716627"/>
            <a:ext cx="5407896" cy="168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indent="0">
              <a:buNone/>
            </a:pPr>
            <a:r>
              <a:rPr lang="en-CA" dirty="0"/>
              <a:t>1st Quarter of 2020 attains the maximum sold quantity followed by 2nd quarter and 3rd has the least.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94561-B34B-27FC-3A94-DC0BF900D087}"/>
              </a:ext>
            </a:extLst>
          </p:cNvPr>
          <p:cNvSpPr txBox="1"/>
          <p:nvPr/>
        </p:nvSpPr>
        <p:spPr>
          <a:xfrm>
            <a:off x="6604000" y="859693"/>
            <a:ext cx="5040923" cy="11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indent="0" algn="just">
              <a:lnSpc>
                <a:spcPct val="150000"/>
              </a:lnSpc>
              <a:buFont typeface="Arial" panose="020B0604020202020204" pitchFamily="34" charset="0"/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A" sz="2400" dirty="0"/>
              <a:t>Accessories Segment put on sale more; over the course of fiscal year 2020.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0BF9D6-E51E-F8E0-D2B6-1220E9774F7D}"/>
              </a:ext>
            </a:extLst>
          </p:cNvPr>
          <p:cNvSpPr txBox="1"/>
          <p:nvPr/>
        </p:nvSpPr>
        <p:spPr>
          <a:xfrm>
            <a:off x="7510586" y="5693638"/>
            <a:ext cx="3626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(Segment wise total sold quantity for each Quarters in 2020 fiscal year)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341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C8935C17-ECDD-45E6-FA5C-9031AEEC83B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3DD575C0-B0DD-4020-FBE4-328159B7FC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168" y="2542813"/>
            <a:ext cx="9076920" cy="4315187"/>
          </a:xfrm>
          <a:prstGeom prst="rect">
            <a:avLst/>
          </a:prstGeom>
        </p:spPr>
      </p:pic>
      <p:pic>
        <p:nvPicPr>
          <p:cNvPr id="10" name="Picture 9" descr="Chart, sunburst chart&#10;&#10;Description automatically generated">
            <a:extLst>
              <a:ext uri="{FF2B5EF4-FFF2-40B4-BE49-F238E27FC236}">
                <a16:creationId xmlns:a16="http://schemas.microsoft.com/office/drawing/2014/main" id="{E90C5338-F1FC-9488-DBD1-F1BF65516D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0107" y="1169371"/>
            <a:ext cx="6085390" cy="36512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54DBC8-294F-D5DC-F73F-8BBB52BCB893}"/>
              </a:ext>
            </a:extLst>
          </p:cNvPr>
          <p:cNvSpPr txBox="1"/>
          <p:nvPr/>
        </p:nvSpPr>
        <p:spPr>
          <a:xfrm>
            <a:off x="1380170" y="2621999"/>
            <a:ext cx="2205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>
                  <a:solidFill>
                    <a:schemeClr val="accent2">
                      <a:lumMod val="50000"/>
                    </a:schemeClr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2021 </a:t>
            </a:r>
            <a:endParaRPr lang="en-IN" sz="3200" b="1" dirty="0">
              <a:ln>
                <a:solidFill>
                  <a:schemeClr val="accent2">
                    <a:lumMod val="50000"/>
                  </a:schemeClr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EF688C4A-79A2-063E-4727-0B3FD6280C4A}"/>
              </a:ext>
            </a:extLst>
          </p:cNvPr>
          <p:cNvSpPr txBox="1">
            <a:spLocks/>
          </p:cNvSpPr>
          <p:nvPr/>
        </p:nvSpPr>
        <p:spPr>
          <a:xfrm>
            <a:off x="-271305" y="-123778"/>
            <a:ext cx="12272385" cy="118270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u="sng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2021 Quarters wise Total Sold Quantity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DEA814-4000-20E0-D368-8BADD3F67814}"/>
              </a:ext>
            </a:extLst>
          </p:cNvPr>
          <p:cNvSpPr txBox="1"/>
          <p:nvPr/>
        </p:nvSpPr>
        <p:spPr>
          <a:xfrm>
            <a:off x="5276976" y="1058931"/>
            <a:ext cx="6085390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indent="0" algn="just">
              <a:lnSpc>
                <a:spcPct val="150000"/>
              </a:lnSpc>
              <a:buFont typeface="Arial" panose="020B0604020202020204" pitchFamily="34" charset="0"/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1st Quarter has the Highest quantity of products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Each Quarter’s data reveals that it is way better compared to the previous fiscal year.  </a:t>
            </a:r>
            <a:endParaRPr lang="en-IN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4506D7-648F-6558-A450-4B8624A1F69E}"/>
              </a:ext>
            </a:extLst>
          </p:cNvPr>
          <p:cNvSpPr txBox="1"/>
          <p:nvPr/>
        </p:nvSpPr>
        <p:spPr>
          <a:xfrm>
            <a:off x="203370" y="4685695"/>
            <a:ext cx="3265173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indent="0" algn="just">
              <a:lnSpc>
                <a:spcPct val="150000"/>
              </a:lnSpc>
              <a:buFont typeface="Arial" panose="020B0604020202020204" pitchFamily="34" charset="0"/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CA" sz="2000" dirty="0"/>
              <a:t>As 102 unique new products introduced in the fiscal year 2021 leads to the drastic increase in the sold quantity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45746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A64DB891-6089-89B2-6FEF-E64EF9064C6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0BD720D8-F148-0A56-66A5-2C4ACD8279F2}"/>
              </a:ext>
            </a:extLst>
          </p:cNvPr>
          <p:cNvSpPr txBox="1">
            <a:spLocks/>
          </p:cNvSpPr>
          <p:nvPr/>
        </p:nvSpPr>
        <p:spPr>
          <a:xfrm>
            <a:off x="1145512" y="138903"/>
            <a:ext cx="9252727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u="sng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9. Channel vs Gross Sales in the fiscal year 2021 </a:t>
            </a:r>
          </a:p>
          <a:p>
            <a:r>
              <a:rPr lang="en-US" dirty="0"/>
              <a:t>&amp; Percentage of Contribution :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830D05-2CF2-B9A4-48D5-3006278B4308}"/>
              </a:ext>
            </a:extLst>
          </p:cNvPr>
          <p:cNvSpPr txBox="1"/>
          <p:nvPr/>
        </p:nvSpPr>
        <p:spPr>
          <a:xfrm>
            <a:off x="7649645" y="1832950"/>
            <a:ext cx="3751384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A" sz="2400" dirty="0"/>
              <a:t>Retailer hands out maximum gross sales of </a:t>
            </a:r>
            <a:r>
              <a:rPr lang="en-CA" sz="2400" b="1" dirty="0"/>
              <a:t>1219.08 M</a:t>
            </a:r>
            <a:r>
              <a:rPr lang="en-CA" sz="2400" dirty="0"/>
              <a:t> in 2021 fiscal year.</a:t>
            </a:r>
          </a:p>
          <a:p>
            <a:r>
              <a:rPr lang="en-CA" sz="2400" dirty="0"/>
              <a:t>It is almost </a:t>
            </a:r>
            <a:r>
              <a:rPr lang="en-CA" sz="2400" b="1" dirty="0"/>
              <a:t>2.7 times greater</a:t>
            </a:r>
            <a:r>
              <a:rPr lang="en-CA" sz="2400" dirty="0"/>
              <a:t> than the Direct and Distributor methods combined.</a:t>
            </a:r>
            <a:endParaRPr lang="en-IN" sz="2400" dirty="0"/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E7307954-C0A8-A81A-BFE9-BF9C362D7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23" y="1832950"/>
            <a:ext cx="7363322" cy="441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391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B8E68A70-40A4-59B4-ECAA-C90B74F79A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B4FAF3D3-0B12-50A8-771C-B3963141935E}"/>
              </a:ext>
            </a:extLst>
          </p:cNvPr>
          <p:cNvSpPr txBox="1">
            <a:spLocks/>
          </p:cNvSpPr>
          <p:nvPr/>
        </p:nvSpPr>
        <p:spPr>
          <a:xfrm>
            <a:off x="-562708" y="-9384"/>
            <a:ext cx="13143244" cy="70241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u="sng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3200" dirty="0"/>
              <a:t>10. Division wise Top Products with High Total Sold Quantity in 2021 :</a:t>
            </a:r>
            <a:endParaRPr lang="en-IN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251C0D-18D3-C155-1DA9-944AEA2B7076}"/>
              </a:ext>
            </a:extLst>
          </p:cNvPr>
          <p:cNvSpPr/>
          <p:nvPr/>
        </p:nvSpPr>
        <p:spPr>
          <a:xfrm>
            <a:off x="1115364" y="1808900"/>
            <a:ext cx="3436536" cy="4626206"/>
          </a:xfrm>
          <a:prstGeom prst="rect">
            <a:avLst/>
          </a:prstGeom>
          <a:noFill/>
          <a:ln w="28575">
            <a:solidFill>
              <a:srgbClr val="0F3D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C37B63-8717-F603-4BDF-DBCCEE79B553}"/>
              </a:ext>
            </a:extLst>
          </p:cNvPr>
          <p:cNvSpPr/>
          <p:nvPr/>
        </p:nvSpPr>
        <p:spPr>
          <a:xfrm>
            <a:off x="4855027" y="1808900"/>
            <a:ext cx="3436536" cy="4626206"/>
          </a:xfrm>
          <a:prstGeom prst="rect">
            <a:avLst/>
          </a:prstGeom>
          <a:noFill/>
          <a:ln w="28575">
            <a:solidFill>
              <a:srgbClr val="0F3D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3A043E-7A8A-1AB5-1D5B-4498516DA517}"/>
              </a:ext>
            </a:extLst>
          </p:cNvPr>
          <p:cNvSpPr/>
          <p:nvPr/>
        </p:nvSpPr>
        <p:spPr>
          <a:xfrm>
            <a:off x="8594690" y="1808900"/>
            <a:ext cx="3436536" cy="4626206"/>
          </a:xfrm>
          <a:prstGeom prst="rect">
            <a:avLst/>
          </a:prstGeom>
          <a:noFill/>
          <a:ln w="28575">
            <a:solidFill>
              <a:srgbClr val="0F3D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29F47E9-36DC-AB74-9D25-8FB7DF982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283321"/>
              </p:ext>
            </p:extLst>
          </p:nvPr>
        </p:nvGraphicFramePr>
        <p:xfrm>
          <a:off x="1185709" y="2037239"/>
          <a:ext cx="3366192" cy="4232328"/>
        </p:xfrm>
        <a:graphic>
          <a:graphicData uri="http://schemas.openxmlformats.org/drawingml/2006/table">
            <a:tbl>
              <a:tblPr firstRow="1" bandRow="1"/>
              <a:tblGrid>
                <a:gridCol w="3366192">
                  <a:extLst>
                    <a:ext uri="{9D8B030D-6E8A-4147-A177-3AD203B41FA5}">
                      <a16:colId xmlns:a16="http://schemas.microsoft.com/office/drawing/2014/main" val="3479347783"/>
                    </a:ext>
                  </a:extLst>
                </a:gridCol>
              </a:tblGrid>
              <a:tr h="14107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AQ Pen Drive 2 IN 1 </a:t>
                      </a:r>
                    </a:p>
                    <a:p>
                      <a:pPr marL="45720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Premium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Qnty : 701373</a:t>
                      </a:r>
                    </a:p>
                  </a:txBody>
                  <a:tcPr marT="41564" marB="415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6923131"/>
                  </a:ext>
                </a:extLst>
              </a:tr>
              <a:tr h="14107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AQ Pen Drive DRC </a:t>
                      </a:r>
                    </a:p>
                    <a:p>
                      <a:pPr marL="45720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Plus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Qnty : 688003</a:t>
                      </a:r>
                    </a:p>
                  </a:txBody>
                  <a:tcPr marT="41564" marB="415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6466630"/>
                  </a:ext>
                </a:extLst>
              </a:tr>
              <a:tr h="14107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AQ Pen Drive DRC </a:t>
                      </a:r>
                    </a:p>
                    <a:p>
                      <a:pPr marL="45720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Premium</a:t>
                      </a:r>
                      <a:endParaRPr lang="en-IN" sz="2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2200" b="0" i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Qnty : 676245</a:t>
                      </a:r>
                      <a:endParaRPr lang="en-IN" sz="2200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1564" marB="415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9497575"/>
                  </a:ext>
                </a:extLst>
              </a:tr>
            </a:tbl>
          </a:graphicData>
        </a:graphic>
      </p:graphicFrame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EBBF8167-C269-2815-5A28-4033BCFF3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672406"/>
              </p:ext>
            </p:extLst>
          </p:nvPr>
        </p:nvGraphicFramePr>
        <p:xfrm>
          <a:off x="198451" y="1808900"/>
          <a:ext cx="836529" cy="4626204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836529">
                  <a:extLst>
                    <a:ext uri="{9D8B030D-6E8A-4147-A177-3AD203B41FA5}">
                      <a16:colId xmlns:a16="http://schemas.microsoft.com/office/drawing/2014/main" val="2786334689"/>
                    </a:ext>
                  </a:extLst>
                </a:gridCol>
              </a:tblGrid>
              <a:tr h="1542068">
                <a:tc>
                  <a:txBody>
                    <a:bodyPr/>
                    <a:lstStyle/>
                    <a:p>
                      <a:pPr algn="ctr"/>
                      <a:r>
                        <a:rPr lang="en-US" sz="4900" b="1" cap="none" spc="0" dirty="0">
                          <a:ln w="13462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</a:rPr>
                        <a:t>1</a:t>
                      </a:r>
                      <a:endParaRPr lang="en-IN" sz="4900" b="1" cap="none" spc="0" dirty="0">
                        <a:ln w="13462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dist="38100" dir="2700000" algn="bl" rotWithShape="0">
                            <a:schemeClr val="accent5"/>
                          </a:outerShdw>
                        </a:effectLst>
                      </a:endParaRP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61369914"/>
                  </a:ext>
                </a:extLst>
              </a:tr>
              <a:tr h="1542068">
                <a:tc>
                  <a:txBody>
                    <a:bodyPr/>
                    <a:lstStyle/>
                    <a:p>
                      <a:pPr algn="ctr"/>
                      <a:r>
                        <a:rPr lang="en-US" sz="4900" b="1" cap="none" spc="0" dirty="0">
                          <a:ln w="13462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</a:rPr>
                        <a:t>2</a:t>
                      </a:r>
                      <a:endParaRPr lang="en-IN" sz="4900" b="1" cap="none" spc="0" dirty="0">
                        <a:ln w="13462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dist="38100" dir="2700000" algn="bl" rotWithShape="0">
                            <a:schemeClr val="accent5"/>
                          </a:outerShdw>
                        </a:effectLst>
                      </a:endParaRP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3179832285"/>
                  </a:ext>
                </a:extLst>
              </a:tr>
              <a:tr h="1542068">
                <a:tc>
                  <a:txBody>
                    <a:bodyPr/>
                    <a:lstStyle/>
                    <a:p>
                      <a:pPr algn="ctr"/>
                      <a:r>
                        <a:rPr lang="en-US" sz="4900" b="1" cap="none" spc="0" dirty="0">
                          <a:ln w="13462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</a:rPr>
                        <a:t>3</a:t>
                      </a:r>
                      <a:endParaRPr lang="en-IN" sz="4900" b="1" cap="none" spc="0" dirty="0">
                        <a:ln w="13462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dist="38100" dir="2700000" algn="bl" rotWithShape="0">
                            <a:schemeClr val="accent5"/>
                          </a:outerShdw>
                        </a:effectLst>
                      </a:endParaRP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186422999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4F1FEEF-7049-A8FB-8429-45F4B817F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667599"/>
              </p:ext>
            </p:extLst>
          </p:nvPr>
        </p:nvGraphicFramePr>
        <p:xfrm>
          <a:off x="4983981" y="1950914"/>
          <a:ext cx="3165231" cy="4314543"/>
        </p:xfrm>
        <a:graphic>
          <a:graphicData uri="http://schemas.openxmlformats.org/drawingml/2006/table">
            <a:tbl>
              <a:tblPr firstRow="1" bandRow="1"/>
              <a:tblGrid>
                <a:gridCol w="3165231">
                  <a:extLst>
                    <a:ext uri="{9D8B030D-6E8A-4147-A177-3AD203B41FA5}">
                      <a16:colId xmlns:a16="http://schemas.microsoft.com/office/drawing/2014/main" val="172940807"/>
                    </a:ext>
                  </a:extLst>
                </a:gridCol>
              </a:tblGrid>
              <a:tr h="14381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1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AQ Gamers Ms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Standard 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Qnty : </a:t>
                      </a:r>
                      <a:r>
                        <a:rPr lang="en-IN" sz="22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428498</a:t>
                      </a:r>
                    </a:p>
                  </a:txBody>
                  <a:tcPr marT="41564" marB="415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2253294"/>
                  </a:ext>
                </a:extLst>
              </a:tr>
              <a:tr h="14381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1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AQ Maxima Ms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Standard 1</a:t>
                      </a:r>
                    </a:p>
                    <a:p>
                      <a:pPr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Qnty : </a:t>
                      </a:r>
                      <a:r>
                        <a:rPr lang="en-IN" sz="2200" b="0" i="1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419865</a:t>
                      </a:r>
                    </a:p>
                  </a:txBody>
                  <a:tcPr marT="41564" marB="415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9043566"/>
                  </a:ext>
                </a:extLst>
              </a:tr>
              <a:tr h="14381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1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AQ Maxima Ms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Plus 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Qnty : </a:t>
                      </a:r>
                      <a:r>
                        <a:rPr lang="en-IN" sz="2200" b="0" i="1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419471</a:t>
                      </a:r>
                    </a:p>
                  </a:txBody>
                  <a:tcPr marT="41564" marB="415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8541280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454AA7B6-5693-1E5C-ECC2-F431B9EE23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217459"/>
              </p:ext>
            </p:extLst>
          </p:nvPr>
        </p:nvGraphicFramePr>
        <p:xfrm>
          <a:off x="8696011" y="1944355"/>
          <a:ext cx="3191189" cy="4320789"/>
        </p:xfrm>
        <a:graphic>
          <a:graphicData uri="http://schemas.openxmlformats.org/drawingml/2006/table">
            <a:tbl>
              <a:tblPr firstRow="1" bandRow="1"/>
              <a:tblGrid>
                <a:gridCol w="3191189">
                  <a:extLst>
                    <a:ext uri="{9D8B030D-6E8A-4147-A177-3AD203B41FA5}">
                      <a16:colId xmlns:a16="http://schemas.microsoft.com/office/drawing/2014/main" val="3822043267"/>
                    </a:ext>
                  </a:extLst>
                </a:gridCol>
              </a:tblGrid>
              <a:tr h="14444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1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AQ Digit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Standard Blue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Qnty : </a:t>
                      </a:r>
                      <a:r>
                        <a:rPr lang="en-IN" sz="22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17434</a:t>
                      </a:r>
                    </a:p>
                  </a:txBody>
                  <a:tcPr marT="41564" marB="415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8991279"/>
                  </a:ext>
                </a:extLst>
              </a:tr>
              <a:tr h="14381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1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AQ Velocity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Plus Red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Qnty : </a:t>
                      </a:r>
                      <a:r>
                        <a:rPr lang="en-IN" sz="22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17280</a:t>
                      </a:r>
                    </a:p>
                  </a:txBody>
                  <a:tcPr marT="41564" marB="415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562923"/>
                  </a:ext>
                </a:extLst>
              </a:tr>
              <a:tr h="14381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1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AQ Digit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Premium Misty Green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Qnty : </a:t>
                      </a:r>
                      <a:r>
                        <a:rPr lang="en-IN" sz="22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17275</a:t>
                      </a:r>
                    </a:p>
                  </a:txBody>
                  <a:tcPr marT="41564" marB="415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8796351"/>
                  </a:ext>
                </a:extLst>
              </a:tr>
            </a:tbl>
          </a:graphicData>
        </a:graphic>
      </p:graphicFrame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0CF93ECA-2DC2-9A0D-11EF-4CE809209F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104633"/>
              </p:ext>
            </p:extLst>
          </p:nvPr>
        </p:nvGraphicFramePr>
        <p:xfrm>
          <a:off x="1034980" y="757073"/>
          <a:ext cx="10996245" cy="753688"/>
        </p:xfrm>
        <a:graphic>
          <a:graphicData uri="http://schemas.openxmlformats.org/drawingml/2006/table">
            <a:tbl>
              <a:tblPr firstRow="1" bandRow="1"/>
              <a:tblGrid>
                <a:gridCol w="3665415">
                  <a:extLst>
                    <a:ext uri="{9D8B030D-6E8A-4147-A177-3AD203B41FA5}">
                      <a16:colId xmlns:a16="http://schemas.microsoft.com/office/drawing/2014/main" val="2327266512"/>
                    </a:ext>
                  </a:extLst>
                </a:gridCol>
                <a:gridCol w="3665415">
                  <a:extLst>
                    <a:ext uri="{9D8B030D-6E8A-4147-A177-3AD203B41FA5}">
                      <a16:colId xmlns:a16="http://schemas.microsoft.com/office/drawing/2014/main" val="1261766765"/>
                    </a:ext>
                  </a:extLst>
                </a:gridCol>
                <a:gridCol w="3665415">
                  <a:extLst>
                    <a:ext uri="{9D8B030D-6E8A-4147-A177-3AD203B41FA5}">
                      <a16:colId xmlns:a16="http://schemas.microsoft.com/office/drawing/2014/main" val="4161824707"/>
                    </a:ext>
                  </a:extLst>
                </a:gridCol>
              </a:tblGrid>
              <a:tr h="748145">
                <a:tc>
                  <a:txBody>
                    <a:bodyPr/>
                    <a:lstStyle/>
                    <a:p>
                      <a:pPr algn="ctr"/>
                      <a:r>
                        <a:rPr lang="en-US" sz="4400" b="1" cap="none" spc="0" dirty="0">
                          <a:ln w="13462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&amp; S</a:t>
                      </a:r>
                      <a:endParaRPr lang="en-IN" sz="4400" b="1" cap="none" spc="0" dirty="0">
                        <a:ln w="13462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dist="38100" dir="2700000" algn="bl" rotWithShape="0">
                            <a:schemeClr val="accent5"/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1564" marB="415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4400" b="1" kern="1200" cap="none" spc="0" dirty="0">
                          <a:ln w="13462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 &amp; A</a:t>
                      </a:r>
                      <a:endParaRPr lang="en-IN" sz="4400" b="1" kern="1200" cap="none" spc="0" dirty="0">
                        <a:ln w="13462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dist="38100" dir="2700000" algn="bl" rotWithShape="0">
                            <a:schemeClr val="accent5"/>
                          </a:outerShdw>
                        </a:effectLst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1564" marB="415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4400" b="1" kern="1200" cap="none" spc="0" dirty="0">
                          <a:ln w="13462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PC</a:t>
                      </a:r>
                      <a:endParaRPr lang="en-IN" sz="4400" b="1" kern="1200" cap="none" spc="0" dirty="0">
                        <a:ln w="13462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dist="38100" dir="2700000" algn="bl" rotWithShape="0">
                            <a:schemeClr val="accent5"/>
                          </a:outerShdw>
                        </a:effectLst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1564" marB="415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5343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5834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F567AC37-246F-6919-7250-C534A411615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8D05920-B669-F6B4-47C5-3FEA842A8C14}"/>
              </a:ext>
            </a:extLst>
          </p:cNvPr>
          <p:cNvSpPr txBox="1"/>
          <p:nvPr/>
        </p:nvSpPr>
        <p:spPr>
          <a:xfrm>
            <a:off x="1386672" y="1784141"/>
            <a:ext cx="7299569" cy="3316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742950" indent="-7429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&amp; Requirements</a:t>
            </a:r>
          </a:p>
          <a:p>
            <a:pPr marL="742950" indent="-7429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Statistics</a:t>
            </a:r>
            <a:r>
              <a:rPr lang="en-C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Insights</a:t>
            </a:r>
          </a:p>
          <a:p>
            <a:pPr marL="742950" indent="-7429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FA6D43-F63A-EF4F-7B1E-9234D828A049}"/>
              </a:ext>
            </a:extLst>
          </p:cNvPr>
          <p:cNvSpPr txBox="1"/>
          <p:nvPr/>
        </p:nvSpPr>
        <p:spPr>
          <a:xfrm>
            <a:off x="1075174" y="643095"/>
            <a:ext cx="4632290" cy="986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r>
              <a:rPr lang="en-CA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2062833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23AF229F-7BE9-4FCB-8AE4-280B8F2696B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8C75A2-3828-40A2-4E1A-2ABB9108E183}"/>
              </a:ext>
            </a:extLst>
          </p:cNvPr>
          <p:cNvSpPr txBox="1"/>
          <p:nvPr/>
        </p:nvSpPr>
        <p:spPr>
          <a:xfrm>
            <a:off x="1319732" y="681522"/>
            <a:ext cx="6097280" cy="8237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  <a:r>
              <a:rPr lang="en-C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B0211C-D559-FDEE-C4C3-3ED609C8DA8A}"/>
              </a:ext>
            </a:extLst>
          </p:cNvPr>
          <p:cNvSpPr txBox="1"/>
          <p:nvPr/>
        </p:nvSpPr>
        <p:spPr>
          <a:xfrm>
            <a:off x="1319732" y="2407433"/>
            <a:ext cx="10651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link : </a:t>
            </a: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https://github.com/Adlina-J/Atliq_Hardware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991361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837ADFEC-1C65-58C9-FBE1-50B316126F0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575AC4-EEAB-02F3-EEC9-4E40CA47218E}"/>
              </a:ext>
            </a:extLst>
          </p:cNvPr>
          <p:cNvSpPr txBox="1"/>
          <p:nvPr/>
        </p:nvSpPr>
        <p:spPr>
          <a:xfrm>
            <a:off x="492370" y="351693"/>
            <a:ext cx="11011876" cy="4908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CA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  <a:p>
            <a:pPr algn="just">
              <a:lnSpc>
                <a:spcPct val="150000"/>
              </a:lnSpc>
            </a:pPr>
            <a:endParaRPr lang="en-CA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Hardwares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one of the premier computer hardware producers in India and is rapidly expanding into other countries. By leveraging their cutting-edge technology and expertise,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Hardwares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revolutionizing the industry and strives to set a new benchmark. 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have sought Ad-Hoc requests to gain the necessary business insights to make swift, data-driven decisions.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368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573CE231-F01A-2B81-B2C1-312A07B6F82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E44236-6345-C09D-65A2-4F815EFD25A6}"/>
              </a:ext>
            </a:extLst>
          </p:cNvPr>
          <p:cNvSpPr txBox="1"/>
          <p:nvPr/>
        </p:nvSpPr>
        <p:spPr>
          <a:xfrm>
            <a:off x="937452" y="606167"/>
            <a:ext cx="509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6CCB1-FDB9-6E98-A1CE-D8FA2B2C7E8E}"/>
              </a:ext>
            </a:extLst>
          </p:cNvPr>
          <p:cNvSpPr txBox="1"/>
          <p:nvPr/>
        </p:nvSpPr>
        <p:spPr>
          <a:xfrm>
            <a:off x="1575227" y="1375443"/>
            <a:ext cx="5340404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details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details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Years when manufactured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 prices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Gross price of products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Percentage of pre-invoice deductions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Sold quantity of products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Months &amp; Years when sale occurred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076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FE15D63C-1239-392F-5C5D-481FBFEB65F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F97FA0-294B-633D-1DB0-E697DFAFB7C7}"/>
              </a:ext>
            </a:extLst>
          </p:cNvPr>
          <p:cNvSpPr txBox="1"/>
          <p:nvPr/>
        </p:nvSpPr>
        <p:spPr>
          <a:xfrm>
            <a:off x="706931" y="645459"/>
            <a:ext cx="509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E69D27-9780-013B-FD4E-65F083E630F5}"/>
              </a:ext>
            </a:extLst>
          </p:cNvPr>
          <p:cNvSpPr txBox="1"/>
          <p:nvPr/>
        </p:nvSpPr>
        <p:spPr>
          <a:xfrm>
            <a:off x="1229444" y="1459966"/>
            <a:ext cx="9251577" cy="465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Markets of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Exclusive in APAC region.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product increase in 2021 vs 2020.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counts for each segment.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segment has the highest increase in product count.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that have highest and lowest manufacturing costs.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5 customers who received an average high pre-invoice discount percentage.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Exclusive monthly gross sales amount.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quarter of 2020 got the maximum total sold quantity.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 that brings more gross sales in the fiscal year 2021.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3 product in each division with high total sold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quantiy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fiscal year 2021.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739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9CDA2299-AF59-6CB5-182F-A132F4DB2DF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E2FC1F0D-7390-0054-F1E4-027D805AB333}"/>
              </a:ext>
            </a:extLst>
          </p:cNvPr>
          <p:cNvGrpSpPr/>
          <p:nvPr/>
        </p:nvGrpSpPr>
        <p:grpSpPr>
          <a:xfrm>
            <a:off x="0" y="1457635"/>
            <a:ext cx="6683830" cy="5400365"/>
            <a:chOff x="0" y="1518378"/>
            <a:chExt cx="6683830" cy="5400365"/>
          </a:xfrm>
        </p:grpSpPr>
        <p:pic>
          <p:nvPicPr>
            <p:cNvPr id="5" name="Picture 4" descr="Map&#10;&#10;Description automatically generated">
              <a:extLst>
                <a:ext uri="{FF2B5EF4-FFF2-40B4-BE49-F238E27FC236}">
                  <a16:creationId xmlns:a16="http://schemas.microsoft.com/office/drawing/2014/main" id="{471D8C07-5F33-887E-ED7A-5380F5BF07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929" t="23559"/>
            <a:stretch/>
          </p:blipFill>
          <p:spPr>
            <a:xfrm>
              <a:off x="0" y="1518378"/>
              <a:ext cx="5508172" cy="5400365"/>
            </a:xfrm>
            <a:prstGeom prst="rect">
              <a:avLst/>
            </a:prstGeom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394761B-8CDB-EE59-8271-C2C73FDF89D3}"/>
                </a:ext>
              </a:extLst>
            </p:cNvPr>
            <p:cNvSpPr txBox="1"/>
            <p:nvPr/>
          </p:nvSpPr>
          <p:spPr>
            <a:xfrm>
              <a:off x="3903303" y="2858083"/>
              <a:ext cx="14927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J</a:t>
              </a:r>
              <a:r>
                <a:rPr lang="en-US" sz="800" dirty="0"/>
                <a:t>APAN </a:t>
              </a:r>
              <a:endParaRPr lang="en-IN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9F7C6F0-18C2-88B8-08FB-5FD6BAFAA500}"/>
                </a:ext>
              </a:extLst>
            </p:cNvPr>
            <p:cNvSpPr txBox="1"/>
            <p:nvPr/>
          </p:nvSpPr>
          <p:spPr>
            <a:xfrm>
              <a:off x="3534977" y="3719883"/>
              <a:ext cx="14927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P</a:t>
              </a:r>
              <a:r>
                <a:rPr lang="en-US" sz="800" dirty="0"/>
                <a:t>HILIPHINES </a:t>
              </a:r>
              <a:endParaRPr lang="en-IN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BE6577E-7222-4279-1AB5-F1BB7B997F00}"/>
                </a:ext>
              </a:extLst>
            </p:cNvPr>
            <p:cNvSpPr txBox="1"/>
            <p:nvPr/>
          </p:nvSpPr>
          <p:spPr>
            <a:xfrm>
              <a:off x="2216965" y="4489573"/>
              <a:ext cx="24411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NDONESIA </a:t>
              </a:r>
              <a:endParaRPr lang="en-IN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EA03D7C-DF91-0B69-A2F4-346D9BD4F1BD}"/>
                </a:ext>
              </a:extLst>
            </p:cNvPr>
            <p:cNvSpPr txBox="1"/>
            <p:nvPr/>
          </p:nvSpPr>
          <p:spPr>
            <a:xfrm>
              <a:off x="1944827" y="3442884"/>
              <a:ext cx="14927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ANGLADESH</a:t>
              </a:r>
              <a:endParaRPr lang="en-IN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790CDD7-38E6-F705-B7DE-F1C32D9DA1BB}"/>
                </a:ext>
              </a:extLst>
            </p:cNvPr>
            <p:cNvSpPr txBox="1"/>
            <p:nvPr/>
          </p:nvSpPr>
          <p:spPr>
            <a:xfrm>
              <a:off x="1125563" y="2870270"/>
              <a:ext cx="1492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NDIA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8971583-7591-DA98-F7C5-685FB3559935}"/>
                </a:ext>
              </a:extLst>
            </p:cNvPr>
            <p:cNvSpPr txBox="1"/>
            <p:nvPr/>
          </p:nvSpPr>
          <p:spPr>
            <a:xfrm>
              <a:off x="2973856" y="2692063"/>
              <a:ext cx="20538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OUTH</a:t>
              </a:r>
            </a:p>
            <a:p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OREA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IN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916D137-1A10-EF0C-7BCD-9F44E6E0C0B1}"/>
                </a:ext>
              </a:extLst>
            </p:cNvPr>
            <p:cNvSpPr txBox="1"/>
            <p:nvPr/>
          </p:nvSpPr>
          <p:spPr>
            <a:xfrm>
              <a:off x="4629971" y="6065743"/>
              <a:ext cx="20538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EWZEALAND </a:t>
              </a:r>
              <a:endParaRPr lang="en-IN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657C932-C9AB-AB56-319C-7A6AFD7705F2}"/>
                </a:ext>
              </a:extLst>
            </p:cNvPr>
            <p:cNvSpPr txBox="1"/>
            <p:nvPr/>
          </p:nvSpPr>
          <p:spPr>
            <a:xfrm>
              <a:off x="3073805" y="5573052"/>
              <a:ext cx="20538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A</a:t>
              </a:r>
              <a:r>
                <a:rPr lang="en-US" sz="800" dirty="0"/>
                <a:t>USTRALIA</a:t>
              </a:r>
              <a:endParaRPr lang="en-IN" dirty="0"/>
            </a:p>
          </p:txBody>
        </p:sp>
      </p:grpSp>
      <p:sp>
        <p:nvSpPr>
          <p:cNvPr id="2" name="Title 3">
            <a:extLst>
              <a:ext uri="{FF2B5EF4-FFF2-40B4-BE49-F238E27FC236}">
                <a16:creationId xmlns:a16="http://schemas.microsoft.com/office/drawing/2014/main" id="{74F450D6-F870-DD9C-5FD6-C61A60F1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845" y="53344"/>
            <a:ext cx="9758309" cy="911600"/>
          </a:xfrm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IN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sz="36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Exclusive’ Markets in the APAC region :</a:t>
            </a:r>
            <a:endParaRPr lang="en-IN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D99099-C3ED-B8A5-FE40-4035EA7467A2}"/>
              </a:ext>
            </a:extLst>
          </p:cNvPr>
          <p:cNvSpPr txBox="1"/>
          <p:nvPr/>
        </p:nvSpPr>
        <p:spPr>
          <a:xfrm>
            <a:off x="5787444" y="1082867"/>
            <a:ext cx="5550495" cy="373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Exclusive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APAC region as listed on the map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and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Store has 9 markets).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the highest gross sales amount of 1.93M and uses both Direct and Retailer distribution methods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(other markets distribute by direct means).</a:t>
            </a:r>
          </a:p>
        </p:txBody>
      </p:sp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9E313EBA-BC17-62DF-10E1-6042BD36B3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928" y="4101000"/>
            <a:ext cx="3580049" cy="265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391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6CF0FE2A-3BC5-700F-1420-78004302120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3">
            <a:extLst>
              <a:ext uri="{FF2B5EF4-FFF2-40B4-BE49-F238E27FC236}">
                <a16:creationId xmlns:a16="http://schemas.microsoft.com/office/drawing/2014/main" id="{3536B7CF-BFFD-B1AA-BEB5-64415A1E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617" y="0"/>
            <a:ext cx="11166765" cy="966409"/>
          </a:xfrm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The Percentage of Product Increase in 2021 vs. 2020 : </a:t>
            </a:r>
            <a:endParaRPr lang="en-IN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0C75A5-4E49-F480-0A8A-F9E9D05A7A98}"/>
              </a:ext>
            </a:extLst>
          </p:cNvPr>
          <p:cNvSpPr txBox="1"/>
          <p:nvPr/>
        </p:nvSpPr>
        <p:spPr>
          <a:xfrm>
            <a:off x="146441" y="2222101"/>
            <a:ext cx="4616245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Fiscal year is unknown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(NULL)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50 products.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89 unique products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increased in 2021 fiscal year when compared to 2020.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36.33% percentage of increase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products when compared to the previous year.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0DF86D3F-C196-B223-B8AE-10C2F2481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552894"/>
              </p:ext>
            </p:extLst>
          </p:nvPr>
        </p:nvGraphicFramePr>
        <p:xfrm>
          <a:off x="1251807" y="1129756"/>
          <a:ext cx="9688383" cy="701040"/>
        </p:xfrm>
        <a:graphic>
          <a:graphicData uri="http://schemas.openxmlformats.org/drawingml/2006/table">
            <a:tbl>
              <a:tblPr firstRow="1" bandRow="1"/>
              <a:tblGrid>
                <a:gridCol w="3229461">
                  <a:extLst>
                    <a:ext uri="{9D8B030D-6E8A-4147-A177-3AD203B41FA5}">
                      <a16:colId xmlns:a16="http://schemas.microsoft.com/office/drawing/2014/main" val="2969018125"/>
                    </a:ext>
                  </a:extLst>
                </a:gridCol>
                <a:gridCol w="3229461">
                  <a:extLst>
                    <a:ext uri="{9D8B030D-6E8A-4147-A177-3AD203B41FA5}">
                      <a16:colId xmlns:a16="http://schemas.microsoft.com/office/drawing/2014/main" val="3995076862"/>
                    </a:ext>
                  </a:extLst>
                </a:gridCol>
                <a:gridCol w="3229461">
                  <a:extLst>
                    <a:ext uri="{9D8B030D-6E8A-4147-A177-3AD203B41FA5}">
                      <a16:colId xmlns:a16="http://schemas.microsoft.com/office/drawing/2014/main" val="209136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 unique products occurred in 2020.</a:t>
                      </a:r>
                      <a:endParaRPr lang="en-IN" sz="200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 unique products are in the fiscal year 2021.</a:t>
                      </a:r>
                      <a:endParaRPr lang="en-IN" sz="200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232 products are recorded in both fiscal years.</a:t>
                      </a:r>
                      <a:endParaRPr lang="en-IN" sz="2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8785304"/>
                  </a:ext>
                </a:extLst>
              </a:tr>
            </a:tbl>
          </a:graphicData>
        </a:graphic>
      </p:graphicFrame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C5BA0CB2-C8BB-9886-7A42-0F03498B5D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060" y="2681110"/>
            <a:ext cx="6752605" cy="386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8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F76D3F69-C9E9-3448-ED6D-57F51285F3A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64BB4C47-80AF-1B9C-0570-2BC2DDE627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0" y="1387033"/>
            <a:ext cx="8114382" cy="4874519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01A3352-B181-682C-A5D8-4BD407A33548}"/>
              </a:ext>
            </a:extLst>
          </p:cNvPr>
          <p:cNvSpPr txBox="1"/>
          <p:nvPr/>
        </p:nvSpPr>
        <p:spPr>
          <a:xfrm>
            <a:off x="984202" y="83762"/>
            <a:ext cx="10120078" cy="86100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3600" u="sng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3.</a:t>
            </a:r>
            <a:r>
              <a:rPr lang="en-US" dirty="0"/>
              <a:t> All the Unique Product Counts for each Segment :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B364C5-1BAD-FAB5-3C9E-E4119DF577A1}"/>
              </a:ext>
            </a:extLst>
          </p:cNvPr>
          <p:cNvSpPr txBox="1"/>
          <p:nvPr/>
        </p:nvSpPr>
        <p:spPr>
          <a:xfrm>
            <a:off x="6691776" y="1387033"/>
            <a:ext cx="5203601" cy="465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Notebook Segment has the highest number of unique products with 3 Categories.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Notebook Segment has 17 different products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AQ Digit, AQ BZ 101) each has its variants.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Segments Accessories and Peripherals has 20 different products with variants.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Networking segment owns the least number of unique products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Extender). It has 3 different products with 3 Variants each.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798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68F8F94F-A821-B734-1789-A54DFD6D73F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CF06CD57-B90C-F239-4BA4-0C87ED6DED01}"/>
              </a:ext>
            </a:extLst>
          </p:cNvPr>
          <p:cNvSpPr txBox="1">
            <a:spLocks/>
          </p:cNvSpPr>
          <p:nvPr/>
        </p:nvSpPr>
        <p:spPr>
          <a:xfrm>
            <a:off x="-942871" y="-170823"/>
            <a:ext cx="14077741" cy="122000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u="sng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3400" dirty="0"/>
              <a:t>4. The Segment wise Increase in Unique Products in 2021 vs 2020 :</a:t>
            </a:r>
            <a:endParaRPr lang="en-IN" sz="3400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B6EA499E-B54E-2A34-0F1F-5B3524175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071" y="2084039"/>
            <a:ext cx="6693929" cy="40163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DB80BC-3F0D-07BE-5527-F01A25168F20}"/>
              </a:ext>
            </a:extLst>
          </p:cNvPr>
          <p:cNvSpPr txBox="1"/>
          <p:nvPr/>
        </p:nvSpPr>
        <p:spPr>
          <a:xfrm>
            <a:off x="260140" y="1416049"/>
            <a:ext cx="4634523" cy="4191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Accessories is the highest segment in unique products increase </a:t>
            </a:r>
            <a:r>
              <a:rPr lang="en-CA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(as it introduced 34 new products in 2021 fiscal year)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Notebook, Peripherals and Desktop have similar count of product increase.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and Networking also introduce minimal number of new products in the fiscal year 2021.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314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2608</TotalTime>
  <Words>1063</Words>
  <Application>Microsoft Office PowerPoint</Application>
  <PresentationFormat>Widescreen</PresentationFormat>
  <Paragraphs>186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Lucida Bright</vt:lpstr>
      <vt:lpstr>Lucida Calligraphy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 ‘Atliq Exclusive’ Markets in the APAC region :</vt:lpstr>
      <vt:lpstr>2.  The Percentage of Product Increase in 2021 vs. 2020 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Prince Joel</dc:creator>
  <cp:lastModifiedBy>Prince Joel</cp:lastModifiedBy>
  <cp:revision>75</cp:revision>
  <dcterms:created xsi:type="dcterms:W3CDTF">2023-02-20T20:47:33Z</dcterms:created>
  <dcterms:modified xsi:type="dcterms:W3CDTF">2023-03-01T18:00:26Z</dcterms:modified>
</cp:coreProperties>
</file>