
<file path=[Content_Types].xml><?xml version="1.0" encoding="utf-8"?>
<Types xmlns="http://schemas.openxmlformats.org/package/2006/content-types">
  <Default Extension="1" ContentType="image/1"/>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96"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 PERFORMANCE</a:t>
            </a:r>
          </a:p>
        </c:rich>
      </c:tx>
      <c:layout>
        <c:manualLayout>
          <c:xMode val="edge"/>
          <c:yMode val="edge"/>
          <c:x val="0.29665267000000001"/>
          <c:y val="0.20166228999999999"/>
        </c:manualLayout>
      </c:layout>
      <c:overlay val="0"/>
      <c:spPr>
        <a:noFill/>
        <a:ln>
          <a:noFill/>
        </a:ln>
      </c:spPr>
    </c:title>
    <c:autoTitleDeleted val="0"/>
    <c:view3D>
      <c:rotX val="15"/>
      <c:rotY val="20"/>
      <c:depthPercent val="100"/>
      <c:rAngAx val="1"/>
    </c:view3D>
    <c:floor>
      <c:thickness val="0"/>
      <c:spPr>
        <a:noFill/>
        <a:ln>
          <a:noFill/>
        </a:ln>
      </c:spPr>
    </c:floor>
    <c:sideWall>
      <c:thickness val="0"/>
      <c:spPr>
        <a:noFill/>
        <a:ln>
          <a:noFill/>
        </a:ln>
      </c:spPr>
    </c:sideWall>
    <c:backWall>
      <c:thickness val="0"/>
      <c:spPr>
        <a:noFill/>
        <a:ln>
          <a:noFill/>
        </a:ln>
      </c:spPr>
    </c:backWall>
    <c:plotArea>
      <c:layout/>
      <c:bar3DChart>
        <c:barDir val="col"/>
        <c:grouping val="standar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c:v>
              </c:pt>
              <c:pt idx="1">
                <c:v>18</c:v>
              </c:pt>
              <c:pt idx="2">
                <c:v>21</c:v>
              </c:pt>
              <c:pt idx="3">
                <c:v>17</c:v>
              </c:pt>
              <c:pt idx="4">
                <c:v>21</c:v>
              </c:pt>
              <c:pt idx="5">
                <c:v>29</c:v>
              </c:pt>
              <c:pt idx="6">
                <c:v>26</c:v>
              </c:pt>
              <c:pt idx="7">
                <c:v>26</c:v>
              </c:pt>
              <c:pt idx="8">
                <c:v>21</c:v>
              </c:pt>
              <c:pt idx="9">
                <c:v>25</c:v>
              </c:pt>
            </c:numLit>
          </c:val>
          <c:extLst>
            <c:ext xmlns:c16="http://schemas.microsoft.com/office/drawing/2014/chart" uri="{C3380CC4-5D6E-409C-BE32-E72D297353CC}">
              <c16:uniqueId val="{00000000-C2EC-ED40-AE52-E8CB1570FD6B}"/>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47</c:v>
              </c:pt>
              <c:pt idx="2">
                <c:v>41</c:v>
              </c:pt>
              <c:pt idx="3">
                <c:v>39</c:v>
              </c:pt>
              <c:pt idx="4">
                <c:v>41</c:v>
              </c:pt>
              <c:pt idx="5">
                <c:v>33</c:v>
              </c:pt>
              <c:pt idx="6">
                <c:v>41</c:v>
              </c:pt>
              <c:pt idx="7">
                <c:v>43</c:v>
              </c:pt>
              <c:pt idx="8">
                <c:v>45</c:v>
              </c:pt>
              <c:pt idx="9">
                <c:v>34</c:v>
              </c:pt>
            </c:numLit>
          </c:val>
          <c:extLst>
            <c:ext xmlns:c16="http://schemas.microsoft.com/office/drawing/2014/chart" uri="{C3380CC4-5D6E-409C-BE32-E72D297353CC}">
              <c16:uniqueId val="{00000001-C2EC-ED40-AE52-E8CB1570FD6B}"/>
            </c:ext>
          </c:extLst>
        </c:ser>
        <c:ser>
          <c:idx val="2"/>
          <c:order val="2"/>
          <c:tx>
            <c:v>MEDIUM</c:v>
          </c:tx>
          <c:spPr>
            <a:solidFill>
              <a:srgbClr val="9BBB59"/>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c:v>
              </c:pt>
              <c:pt idx="1">
                <c:v>65</c:v>
              </c:pt>
              <c:pt idx="2">
                <c:v>78</c:v>
              </c:pt>
              <c:pt idx="3">
                <c:v>92</c:v>
              </c:pt>
              <c:pt idx="4">
                <c:v>77</c:v>
              </c:pt>
              <c:pt idx="5">
                <c:v>69</c:v>
              </c:pt>
              <c:pt idx="6">
                <c:v>75</c:v>
              </c:pt>
              <c:pt idx="7">
                <c:v>82</c:v>
              </c:pt>
              <c:pt idx="8">
                <c:v>71</c:v>
              </c:pt>
              <c:pt idx="9">
                <c:v>84</c:v>
              </c:pt>
            </c:numLit>
          </c:val>
          <c:extLst>
            <c:ext xmlns:c16="http://schemas.microsoft.com/office/drawing/2014/chart" uri="{C3380CC4-5D6E-409C-BE32-E72D297353CC}">
              <c16:uniqueId val="{00000002-C2EC-ED40-AE52-E8CB1570FD6B}"/>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c:v>
              </c:pt>
              <c:pt idx="1">
                <c:v>15</c:v>
              </c:pt>
              <c:pt idx="2">
                <c:v>14</c:v>
              </c:pt>
              <c:pt idx="3">
                <c:v>9</c:v>
              </c:pt>
              <c:pt idx="4">
                <c:v>15</c:v>
              </c:pt>
              <c:pt idx="5">
                <c:v>12</c:v>
              </c:pt>
              <c:pt idx="6">
                <c:v>15</c:v>
              </c:pt>
              <c:pt idx="7">
                <c:v>16</c:v>
              </c:pt>
              <c:pt idx="8">
                <c:v>13</c:v>
              </c:pt>
              <c:pt idx="9">
                <c:v>13</c:v>
              </c:pt>
            </c:numLit>
          </c:val>
          <c:extLst>
            <c:ext xmlns:c16="http://schemas.microsoft.com/office/drawing/2014/chart" uri="{C3380CC4-5D6E-409C-BE32-E72D297353CC}">
              <c16:uniqueId val="{00000003-C2EC-ED40-AE52-E8CB1570FD6B}"/>
            </c:ext>
          </c:extLst>
        </c:ser>
        <c:ser>
          <c:idx val="4"/>
          <c:order val="4"/>
          <c:tx>
            <c:v>(blank)</c:v>
          </c:tx>
          <c:spPr>
            <a:solidFill>
              <a:srgbClr val="4BACC6"/>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153</c:v>
              </c:pt>
              <c:pt idx="1">
                <c:v>155</c:v>
              </c:pt>
              <c:pt idx="2">
                <c:v>148</c:v>
              </c:pt>
              <c:pt idx="3">
                <c:v>139</c:v>
              </c:pt>
              <c:pt idx="4">
                <c:v>150</c:v>
              </c:pt>
              <c:pt idx="5">
                <c:v>158</c:v>
              </c:pt>
              <c:pt idx="6">
                <c:v>142</c:v>
              </c:pt>
              <c:pt idx="7">
                <c:v>137</c:v>
              </c:pt>
              <c:pt idx="8">
                <c:v>147</c:v>
              </c:pt>
              <c:pt idx="9">
                <c:v>138</c:v>
              </c:pt>
            </c:numLit>
          </c:val>
          <c:extLst>
            <c:ext xmlns:c16="http://schemas.microsoft.com/office/drawing/2014/chart" uri="{C3380CC4-5D6E-409C-BE32-E72D297353CC}">
              <c16:uniqueId val="{00000004-C2EC-ED40-AE52-E8CB1570FD6B}"/>
            </c:ext>
          </c:extLst>
        </c:ser>
        <c:dLbls>
          <c:showLegendKey val="0"/>
          <c:showVal val="0"/>
          <c:showCatName val="0"/>
          <c:showSerName val="0"/>
          <c:showPercent val="0"/>
          <c:showBubbleSize val="0"/>
        </c:dLbls>
        <c:gapWidth val="150"/>
        <c:shape val="box"/>
        <c:axId val="61600000"/>
        <c:axId val="1"/>
        <c:axId val="4"/>
      </c:bar3DChart>
      <c:catAx>
        <c:axId val="6160000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61600000"/>
        <c:crosses val="autoZero"/>
        <c:crossBetween val="between"/>
      </c:valAx>
      <c:serAx>
        <c:axId val="4"/>
        <c:scaling>
          <c:orientation val="minMax"/>
        </c:scaling>
        <c:delete val="0"/>
        <c:axPos val="b"/>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61600000"/>
        <c:crosses val="autoZero"/>
        <c:tickLblSkip val="1"/>
      </c:serAx>
      <c:spPr>
        <a:noFill/>
        <a:ln>
          <a:noFill/>
        </a:ln>
      </c:spPr>
    </c:plotArea>
    <c:legend>
      <c:legendPos val="r"/>
      <c:layout>
        <c:manualLayout>
          <c:xMode val="edge"/>
          <c:yMode val="edge"/>
          <c:x val="0.68541664000000002"/>
          <c:y val="0.43257946000000003"/>
          <c:w val="0.31458332999999999"/>
          <c:h val="0.45789405999999999"/>
        </c:manualLayou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7707418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8030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94600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9571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39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26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4575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6109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32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3599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03680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044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3712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3902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264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8035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10620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5364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1324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709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872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786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0215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8764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884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9605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8124680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5" Type="http://schemas.openxmlformats.org/officeDocument/2006/relationships/image" Target="../media/image3.1"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5.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6.xml" /><Relationship Id="rId1" Type="http://schemas.openxmlformats.org/officeDocument/2006/relationships/slideLayout" Target="../slideLayouts/slideLayout13.xml" /><Relationship Id="rId5" Type="http://schemas.openxmlformats.org/officeDocument/2006/relationships/image" Target="../media/image10.jp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04800" y="3314150"/>
            <a:ext cx="10860342"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:ADLIN CHONU</a:t>
            </a:r>
            <a:r>
              <a:rPr lang="en-IN" altLang="zh-CN" sz="2400" b="0" i="0" u="none" strike="noStrike" kern="1200" cap="none" spc="0" baseline="0" dirty="0">
                <a:solidFill>
                  <a:schemeClr val="tx1"/>
                </a:solidFill>
                <a:latin typeface="Calibri" charset="0"/>
                <a:ea typeface="宋体" charset="0"/>
                <a:cs typeface="Calibri" charset="0"/>
              </a:rPr>
              <a:t> </a:t>
            </a:r>
            <a:r>
              <a:rPr lang="en-US" altLang="zh-CN" sz="2400" b="0" i="0" u="none" strike="noStrike" kern="1200" cap="none" spc="0" baseline="0" dirty="0">
                <a:solidFill>
                  <a:schemeClr val="tx1"/>
                </a:solidFill>
                <a:latin typeface="Calibri" charset="0"/>
                <a:ea typeface="宋体" charset="0"/>
                <a:cs typeface="Calibri" charset="0"/>
              </a:rPr>
              <a:t>R</a:t>
            </a:r>
            <a:endParaRPr lang="en-IN"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:22133710362</a:t>
            </a:r>
            <a:r>
              <a:rPr lang="en-IN" altLang="zh-CN" sz="2400" dirty="0">
                <a:latin typeface="Calibri" charset="0"/>
                <a:cs typeface="Calibri" charset="0"/>
              </a:rPr>
              <a:t>02</a:t>
            </a:r>
            <a:r>
              <a:rPr lang="en-US" altLang="zh-CN" sz="2400" b="0" i="0" u="none" strike="noStrike" kern="1200" cap="none" spc="0" baseline="0" dirty="0">
                <a:solidFill>
                  <a:schemeClr val="tx1"/>
                </a:solidFill>
                <a:latin typeface="Calibri" charset="0"/>
                <a:ea typeface="宋体" charset="0"/>
                <a:cs typeface="Calibri" charset="0"/>
              </a:rPr>
              <a:t>,unm4101004422133710362</a:t>
            </a:r>
            <a:r>
              <a:rPr lang="en-IN" altLang="zh-CN" sz="2400" b="0" i="0" u="none" strike="noStrike" kern="1200" cap="none" spc="0" baseline="0">
                <a:solidFill>
                  <a:schemeClr val="tx1"/>
                </a:solidFill>
                <a:latin typeface="Calibri" charset="0"/>
                <a:ea typeface="宋体" charset="0"/>
                <a:cs typeface="Calibri" charset="0"/>
              </a:rPr>
              <a:t>02</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B.com</a:t>
            </a:r>
            <a:r>
              <a:rPr lang="en-US" altLang="zh-CN" sz="2400" b="0" i="0" u="none" strike="noStrike" kern="1200" cap="none" spc="0" baseline="0" dirty="0">
                <a:solidFill>
                  <a:schemeClr val="tx1"/>
                </a:solidFill>
                <a:latin typeface="Calibri" charset="0"/>
                <a:ea typeface="宋体" charset="0"/>
                <a:cs typeface="Calibri" charset="0"/>
              </a:rPr>
              <a:t> (general)</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:Quaid-e-</a:t>
            </a:r>
            <a:r>
              <a:rPr lang="en-US" altLang="zh-CN" sz="2400" b="0" i="0" u="none" strike="noStrike" kern="1200" cap="none" spc="0" baseline="0" dirty="0" err="1">
                <a:solidFill>
                  <a:schemeClr val="tx1"/>
                </a:solidFill>
                <a:latin typeface="Calibri" charset="0"/>
                <a:ea typeface="宋体" charset="0"/>
                <a:cs typeface="Calibri" charset="0"/>
              </a:rPr>
              <a:t>millath</a:t>
            </a:r>
            <a:r>
              <a:rPr lang="en-US" altLang="zh-CN" sz="2400" b="0" i="0" u="none" strike="noStrike" kern="1200" cap="none" spc="0" baseline="0" dirty="0">
                <a:solidFill>
                  <a:schemeClr val="tx1"/>
                </a:solidFill>
                <a:latin typeface="Calibri" charset="0"/>
                <a:ea typeface="宋体" charset="0"/>
                <a:cs typeface="Calibri" charset="0"/>
              </a:rPr>
              <a:t> government  collage for women (autonomous)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47405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4"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5"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矩形"/>
          <p:cNvSpPr>
            <a:spLocks/>
          </p:cNvSpPr>
          <p:nvPr/>
        </p:nvSpPr>
        <p:spPr>
          <a:xfrm>
            <a:off x="739774" y="1219200"/>
            <a:ext cx="6346825" cy="5248274"/>
          </a:xfrm>
          <a:prstGeom prst="rect">
            <a:avLst/>
          </a:prstGeom>
          <a:noFill/>
          <a:ln w="12700" cap="flat" cmpd="sng">
            <a:noFill/>
            <a:prstDash val="solid"/>
            <a:miter/>
          </a:ln>
        </p:spPr>
      </p:sp>
      <p:sp>
        <p:nvSpPr>
          <p:cNvPr id="159" name="矩形"/>
          <p:cNvSpPr>
            <a:spLocks/>
          </p:cNvSpPr>
          <p:nvPr/>
        </p:nvSpPr>
        <p:spPr>
          <a:xfrm>
            <a:off x="228601" y="1060291"/>
            <a:ext cx="10287000" cy="4521751"/>
          </a:xfrm>
          <a:prstGeom prst="rect">
            <a:avLst/>
          </a:prstGeom>
          <a:noFill/>
          <a:ln w="12700" cap="flat" cmpd="sng">
            <a:noFill/>
            <a:prstDash val="solid"/>
            <a:miter/>
          </a:ln>
        </p:spPr>
        <p:txBody>
          <a:bodyPr vert="horz" wrap="square" lIns="0" tIns="12700" rIns="0" bIns="0" anchor="t" anchorCtr="0">
            <a:prstTxWarp prst="textNoShape">
              <a:avLst/>
            </a:prstTxWarp>
            <a:spAutoFit/>
          </a:bodyPr>
          <a:lstStyle/>
          <a:p>
            <a:pPr marL="12700" indent="0" algn="l">
              <a:lnSpc>
                <a:spcPts val="3234"/>
              </a:lnSpc>
              <a:spcBef>
                <a:spcPts val="100"/>
              </a:spcBef>
              <a:spcAft>
                <a:spcPts val="0"/>
              </a:spcAft>
              <a:buNone/>
            </a:pPr>
            <a:r>
              <a:rPr lang="en-US" altLang="zh-CN" sz="1600" b="1" i="0" u="heavy" strike="noStrike" kern="1200" cap="none" spc="-65" baseline="0">
                <a:solidFill>
                  <a:schemeClr val="tx1"/>
                </a:solidFill>
                <a:uFill>
                  <a:solidFill>
                    <a:srgbClr val="000000"/>
                  </a:solidFill>
                </a:uFill>
                <a:latin typeface="Trebuchet MS" charset="0"/>
                <a:ea typeface="宋体" charset="0"/>
                <a:cs typeface="Trebuchet MS" charset="0"/>
              </a:rPr>
              <a:t>D</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280" baseline="0">
                <a:solidFill>
                  <a:schemeClr val="tx1"/>
                </a:solidFill>
                <a:uFill>
                  <a:solidFill>
                    <a:srgbClr val="000000"/>
                  </a:solidFill>
                </a:uFill>
                <a:latin typeface="Trebuchet MS" charset="0"/>
                <a:ea typeface="宋体" charset="0"/>
                <a:cs typeface="Trebuchet MS" charset="0"/>
              </a:rPr>
              <a:t>T</a:t>
            </a:r>
            <a:r>
              <a:rPr lang="en-US" altLang="zh-CN" sz="1600" b="1" i="0" u="heavy" strike="noStrike" kern="1200" cap="none" spc="-145" baseline="0">
                <a:solidFill>
                  <a:schemeClr val="tx1"/>
                </a:solidFill>
                <a:uFill>
                  <a:solidFill>
                    <a:srgbClr val="000000"/>
                  </a:solidFill>
                </a:uFill>
                <a:latin typeface="Trebuchet MS" charset="0"/>
                <a:ea typeface="宋体" charset="0"/>
                <a:cs typeface="Trebuchet MS" charset="0"/>
              </a:rPr>
              <a:t> A</a:t>
            </a:r>
            <a:r>
              <a:rPr lang="en-US" altLang="zh-CN" sz="1600" b="1" i="0" u="heavy" strike="noStrike" kern="1200" cap="none" spc="-225" baseline="0">
                <a:solidFill>
                  <a:schemeClr val="tx1"/>
                </a:solidFill>
                <a:uFill>
                  <a:solidFill>
                    <a:srgbClr val="000000"/>
                  </a:solidFill>
                </a:uFill>
                <a:latin typeface="Trebuchet MS" charset="0"/>
                <a:ea typeface="宋体" charset="0"/>
                <a:cs typeface="Trebuchet MS" charset="0"/>
              </a:rPr>
              <a:t> </a:t>
            </a:r>
            <a:r>
              <a:rPr lang="en-US" altLang="zh-CN" sz="1600" b="1" i="0" u="heavy" strike="noStrike" kern="1200" cap="none" spc="-130" baseline="0">
                <a:solidFill>
                  <a:schemeClr val="tx1"/>
                </a:solidFill>
                <a:uFill>
                  <a:solidFill>
                    <a:srgbClr val="000000"/>
                  </a:solidFill>
                </a:uFill>
                <a:latin typeface="Trebuchet MS" charset="0"/>
                <a:ea typeface="宋体" charset="0"/>
                <a:cs typeface="Trebuchet MS" charset="0"/>
              </a:rPr>
              <a:t>C</a:t>
            </a:r>
            <a:r>
              <a:rPr lang="en-US" altLang="zh-CN" sz="1600" b="1" i="0" u="heavy" strike="noStrike" kern="1200" cap="none" spc="-200" baseline="0">
                <a:solidFill>
                  <a:schemeClr val="tx1"/>
                </a:solidFill>
                <a:uFill>
                  <a:solidFill>
                    <a:srgbClr val="000000"/>
                  </a:solidFill>
                </a:uFill>
                <a:latin typeface="Trebuchet MS" charset="0"/>
                <a:ea typeface="宋体" charset="0"/>
                <a:cs typeface="Trebuchet MS" charset="0"/>
              </a:rPr>
              <a:t>O</a:t>
            </a:r>
            <a:r>
              <a:rPr lang="en-US" altLang="zh-CN" sz="1600" b="1" i="0" u="heavy" strike="noStrike" kern="1200" cap="none" spc="-80" baseline="0">
                <a:solidFill>
                  <a:schemeClr val="tx1"/>
                </a:solidFill>
                <a:uFill>
                  <a:solidFill>
                    <a:srgbClr val="000000"/>
                  </a:solidFill>
                </a:uFill>
                <a:latin typeface="Trebuchet MS" charset="0"/>
                <a:ea typeface="宋体" charset="0"/>
                <a:cs typeface="Trebuchet MS" charset="0"/>
              </a:rPr>
              <a:t>LL</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130" baseline="0">
                <a:solidFill>
                  <a:schemeClr val="tx1"/>
                </a:solidFill>
                <a:uFill>
                  <a:solidFill>
                    <a:srgbClr val="000000"/>
                  </a:solidFill>
                </a:uFill>
                <a:latin typeface="Trebuchet MS" charset="0"/>
                <a:ea typeface="宋体" charset="0"/>
                <a:cs typeface="Trebuchet MS" charset="0"/>
              </a:rPr>
              <a:t>C</a:t>
            </a:r>
            <a:r>
              <a:rPr lang="en-US" altLang="zh-CN" sz="1600" b="1" i="0" u="heavy" strike="noStrike" kern="1200" cap="none" spc="-280" baseline="0">
                <a:solidFill>
                  <a:schemeClr val="tx1"/>
                </a:solidFill>
                <a:uFill>
                  <a:solidFill>
                    <a:srgbClr val="000000"/>
                  </a:solidFill>
                </a:uFill>
                <a:latin typeface="Trebuchet MS" charset="0"/>
                <a:ea typeface="宋体" charset="0"/>
                <a:cs typeface="Trebuchet MS" charset="0"/>
              </a:rPr>
              <a:t>T</a:t>
            </a:r>
            <a:r>
              <a:rPr lang="en-US" altLang="zh-CN" sz="1600" b="1" i="0" u="heavy" strike="noStrike" kern="1200" cap="none" spc="55" baseline="0">
                <a:solidFill>
                  <a:schemeClr val="tx1"/>
                </a:solidFill>
                <a:uFill>
                  <a:solidFill>
                    <a:srgbClr val="000000"/>
                  </a:solidFill>
                </a:uFill>
                <a:latin typeface="Trebuchet MS" charset="0"/>
                <a:ea typeface="宋体" charset="0"/>
                <a:cs typeface="Trebuchet MS" charset="0"/>
              </a:rPr>
              <a:t>I</a:t>
            </a:r>
            <a:r>
              <a:rPr lang="en-US" altLang="zh-CN" sz="1600" b="1" i="0" u="heavy" strike="noStrike" kern="1200" cap="none" spc="-200" baseline="0">
                <a:solidFill>
                  <a:schemeClr val="tx1"/>
                </a:solidFill>
                <a:uFill>
                  <a:solidFill>
                    <a:srgbClr val="000000"/>
                  </a:solidFill>
                </a:uFill>
                <a:latin typeface="Trebuchet MS" charset="0"/>
                <a:ea typeface="宋体" charset="0"/>
                <a:cs typeface="Trebuchet MS" charset="0"/>
              </a:rPr>
              <a:t>O</a:t>
            </a:r>
            <a:r>
              <a:rPr lang="en-US" altLang="zh-CN" sz="1600" b="1" i="0" u="heavy" strike="noStrike" kern="1200" cap="none" spc="-25" baseline="0">
                <a:solidFill>
                  <a:schemeClr val="tx1"/>
                </a:solidFill>
                <a:uFill>
                  <a:solidFill>
                    <a:srgbClr val="000000"/>
                  </a:solidFill>
                </a:uFill>
                <a:latin typeface="Trebuchet MS" charset="0"/>
                <a:ea typeface="宋体" charset="0"/>
                <a:cs typeface="Trebuchet MS" charset="0"/>
              </a:rPr>
              <a:t>N</a:t>
            </a:r>
            <a:endParaRPr lang="en-US" altLang="zh-CN" sz="1600" b="0" i="0" u="none" strike="noStrike" kern="1200" cap="none" spc="0" baseline="0">
              <a:solidFill>
                <a:schemeClr val="tx1"/>
              </a:solidFill>
              <a:latin typeface="Trebuchet MS" charset="0"/>
              <a:ea typeface="宋体" charset="0"/>
              <a:cs typeface="Trebuchet MS" charset="0"/>
            </a:endParaRPr>
          </a:p>
          <a:p>
            <a:pPr marL="501015" indent="0" algn="l">
              <a:lnSpc>
                <a:spcPts val="3229"/>
              </a:lnSpc>
              <a:spcBef>
                <a:spcPts val="0"/>
              </a:spcBef>
              <a:spcAft>
                <a:spcPts val="0"/>
              </a:spcAft>
              <a:buNone/>
            </a:pPr>
            <a:r>
              <a:rPr lang="en-US" altLang="zh-CN" sz="2000" b="0" i="0" u="none" strike="noStrike" kern="1200" cap="none" spc="-155" baseline="0">
                <a:solidFill>
                  <a:srgbClr val="E46D0A"/>
                </a:solidFill>
                <a:latin typeface="Trebuchet MS" charset="0"/>
                <a:ea typeface="宋体" charset="0"/>
                <a:cs typeface="Trebuchet MS" charset="0"/>
              </a:rPr>
              <a:t>Downloaded</a:t>
            </a:r>
            <a:r>
              <a:rPr lang="en-US" altLang="zh-CN" sz="2000" b="0" i="0" u="none" strike="noStrike" kern="1200" cap="none" spc="-215" baseline="0">
                <a:solidFill>
                  <a:srgbClr val="E46D0A"/>
                </a:solidFill>
                <a:latin typeface="Trebuchet MS" charset="0"/>
                <a:ea typeface="宋体" charset="0"/>
                <a:cs typeface="Trebuchet MS" charset="0"/>
              </a:rPr>
              <a:t> </a:t>
            </a:r>
            <a:r>
              <a:rPr lang="en-US" altLang="zh-CN" sz="2000" b="0" i="0" u="none" strike="noStrike" kern="1200" cap="none" spc="-150" baseline="0">
                <a:solidFill>
                  <a:srgbClr val="E46D0A"/>
                </a:solidFill>
                <a:latin typeface="Trebuchet MS" charset="0"/>
                <a:ea typeface="宋体" charset="0"/>
                <a:cs typeface="Trebuchet MS" charset="0"/>
              </a:rPr>
              <a:t>the</a:t>
            </a:r>
            <a:r>
              <a:rPr lang="en-US" altLang="zh-CN" sz="2000" b="0" i="0" u="none" strike="noStrike" kern="1200" cap="none" spc="-220" baseline="0">
                <a:solidFill>
                  <a:srgbClr val="E46D0A"/>
                </a:solidFill>
                <a:latin typeface="Trebuchet MS" charset="0"/>
                <a:ea typeface="宋体" charset="0"/>
                <a:cs typeface="Trebuchet MS" charset="0"/>
              </a:rPr>
              <a:t> </a:t>
            </a:r>
            <a:r>
              <a:rPr lang="en-US" altLang="zh-CN" sz="2000" b="0" i="0" u="none" strike="noStrike" kern="1200" cap="none" spc="-204" baseline="0">
                <a:solidFill>
                  <a:srgbClr val="E46D0A"/>
                </a:solidFill>
                <a:latin typeface="Trebuchet MS" charset="0"/>
                <a:ea typeface="宋体" charset="0"/>
                <a:cs typeface="Trebuchet MS" charset="0"/>
              </a:rPr>
              <a:t>employee</a:t>
            </a:r>
            <a:r>
              <a:rPr lang="en-US" altLang="zh-CN" sz="2000" b="0" i="0" u="none" strike="noStrike" kern="1200" cap="none" spc="-215" baseline="0">
                <a:solidFill>
                  <a:srgbClr val="E46D0A"/>
                </a:solidFill>
                <a:latin typeface="Trebuchet MS" charset="0"/>
                <a:ea typeface="宋体" charset="0"/>
                <a:cs typeface="Trebuchet MS" charset="0"/>
              </a:rPr>
              <a:t> </a:t>
            </a:r>
            <a:r>
              <a:rPr lang="en-US" altLang="zh-CN" sz="2000" b="0" i="0" u="none" strike="noStrike" kern="1200" cap="none" spc="-95" baseline="0">
                <a:solidFill>
                  <a:srgbClr val="E46D0A"/>
                </a:solidFill>
                <a:latin typeface="Trebuchet MS" charset="0"/>
                <a:ea typeface="宋体" charset="0"/>
                <a:cs typeface="Trebuchet MS" charset="0"/>
              </a:rPr>
              <a:t>data</a:t>
            </a:r>
            <a:r>
              <a:rPr lang="en-US" altLang="zh-CN" sz="2000" b="0" i="0" u="none" strike="noStrike" kern="1200" cap="none" spc="-215" baseline="0">
                <a:solidFill>
                  <a:srgbClr val="E46D0A"/>
                </a:solidFill>
                <a:latin typeface="Trebuchet MS" charset="0"/>
                <a:ea typeface="宋体" charset="0"/>
                <a:cs typeface="Trebuchet MS" charset="0"/>
              </a:rPr>
              <a:t> </a:t>
            </a:r>
            <a:r>
              <a:rPr lang="en-US" altLang="zh-CN" sz="2000" b="0" i="0" u="none" strike="noStrike" kern="1200" cap="none" spc="-165" baseline="0">
                <a:solidFill>
                  <a:srgbClr val="E46D0A"/>
                </a:solidFill>
                <a:latin typeface="Trebuchet MS" charset="0"/>
                <a:ea typeface="宋体" charset="0"/>
                <a:cs typeface="Trebuchet MS" charset="0"/>
              </a:rPr>
              <a:t>performance</a:t>
            </a:r>
            <a:r>
              <a:rPr lang="en-US" altLang="zh-CN" sz="2000" b="0" i="0" u="none" strike="noStrike" kern="1200" cap="none" spc="-215" baseline="0">
                <a:solidFill>
                  <a:srgbClr val="E46D0A"/>
                </a:solidFill>
                <a:latin typeface="Trebuchet MS" charset="0"/>
                <a:ea typeface="宋体" charset="0"/>
                <a:cs typeface="Trebuchet MS" charset="0"/>
              </a:rPr>
              <a:t> </a:t>
            </a:r>
            <a:r>
              <a:rPr lang="en-US" altLang="zh-CN" sz="2000" b="0" i="0" u="none" strike="noStrike" kern="1200" cap="none" spc="-160" baseline="0">
                <a:solidFill>
                  <a:srgbClr val="E46D0A"/>
                </a:solidFill>
                <a:latin typeface="Trebuchet MS" charset="0"/>
                <a:ea typeface="宋体" charset="0"/>
                <a:cs typeface="Trebuchet MS" charset="0"/>
              </a:rPr>
              <a:t>from</a:t>
            </a:r>
            <a:r>
              <a:rPr lang="en-US" altLang="zh-CN" sz="2000" b="0" i="0" u="none" strike="noStrike" kern="1200" cap="none" spc="-215" baseline="0">
                <a:solidFill>
                  <a:srgbClr val="E46D0A"/>
                </a:solidFill>
                <a:latin typeface="Trebuchet MS" charset="0"/>
                <a:ea typeface="宋体" charset="0"/>
                <a:cs typeface="Trebuchet MS" charset="0"/>
              </a:rPr>
              <a:t> </a:t>
            </a:r>
            <a:r>
              <a:rPr lang="en-US" altLang="zh-CN" sz="2000" b="1" i="0" u="none" strike="noStrike" kern="1200" cap="none" spc="-85" baseline="0">
                <a:solidFill>
                  <a:srgbClr val="E46D0A"/>
                </a:solidFill>
                <a:latin typeface="Trebuchet MS" charset="0"/>
                <a:ea typeface="宋体" charset="0"/>
                <a:cs typeface="Trebuchet MS" charset="0"/>
              </a:rPr>
              <a:t>EDUNET</a:t>
            </a:r>
            <a:r>
              <a:rPr lang="en-US" altLang="zh-CN" sz="2000" b="1" i="0" u="none" strike="noStrike" kern="1200" cap="none" spc="-215" baseline="0">
                <a:solidFill>
                  <a:srgbClr val="E46D0A"/>
                </a:solidFill>
                <a:latin typeface="Trebuchet MS" charset="0"/>
                <a:ea typeface="宋体" charset="0"/>
                <a:cs typeface="Trebuchet MS" charset="0"/>
              </a:rPr>
              <a:t> </a:t>
            </a:r>
            <a:r>
              <a:rPr lang="en-US" altLang="zh-CN" sz="2000" b="1" i="0" u="none" strike="noStrike" kern="1200" cap="none" spc="-65" baseline="0">
                <a:solidFill>
                  <a:srgbClr val="E46D0A"/>
                </a:solidFill>
                <a:latin typeface="Trebuchet MS" charset="0"/>
                <a:ea typeface="宋体" charset="0"/>
                <a:cs typeface="Trebuchet MS" charset="0"/>
              </a:rPr>
              <a:t>DASHBOARD</a:t>
            </a:r>
            <a:endParaRPr lang="en-US" altLang="zh-CN" sz="2000" b="0" i="0" u="none" strike="noStrike" kern="1200" cap="none" spc="0" baseline="0">
              <a:solidFill>
                <a:srgbClr val="E46D0A"/>
              </a:solidFill>
              <a:latin typeface="Trebuchet MS" charset="0"/>
              <a:ea typeface="宋体" charset="0"/>
              <a:cs typeface="Trebuchet MS" charset="0"/>
            </a:endParaRPr>
          </a:p>
          <a:p>
            <a:pPr marL="0" indent="0" algn="l">
              <a:lnSpc>
                <a:spcPct val="100000"/>
              </a:lnSpc>
              <a:spcBef>
                <a:spcPts val="15"/>
              </a:spcBef>
              <a:spcAft>
                <a:spcPts val="0"/>
              </a:spcAft>
              <a:buNone/>
            </a:pPr>
            <a:endParaRPr lang="en-US" altLang="zh-CN" sz="1800" b="0" i="0" u="none" strike="noStrike" kern="1200" cap="none" spc="0" baseline="0">
              <a:solidFill>
                <a:schemeClr val="tx1"/>
              </a:solidFill>
              <a:latin typeface="Trebuchet MS" charset="0"/>
              <a:ea typeface="宋体" charset="0"/>
              <a:cs typeface="Trebuchet MS" charset="0"/>
            </a:endParaRPr>
          </a:p>
          <a:p>
            <a:pPr marL="501015" indent="0" algn="l">
              <a:lnSpc>
                <a:spcPts val="3229"/>
              </a:lnSpc>
              <a:spcBef>
                <a:spcPts val="0"/>
              </a:spcBef>
              <a:spcAft>
                <a:spcPts val="0"/>
              </a:spcAft>
              <a:buNone/>
            </a:pPr>
            <a:r>
              <a:rPr lang="en-US" altLang="zh-CN" sz="1600" b="1" i="0" u="heavy" strike="noStrike" kern="1200" cap="none" spc="-65" baseline="0">
                <a:solidFill>
                  <a:schemeClr val="tx1"/>
                </a:solidFill>
                <a:uFill>
                  <a:solidFill>
                    <a:srgbClr val="000000"/>
                  </a:solidFill>
                </a:uFill>
                <a:latin typeface="Trebuchet MS" charset="0"/>
                <a:ea typeface="宋体" charset="0"/>
                <a:cs typeface="Trebuchet MS" charset="0"/>
              </a:rPr>
              <a:t>D</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280" baseline="0">
                <a:solidFill>
                  <a:schemeClr val="tx1"/>
                </a:solidFill>
                <a:uFill>
                  <a:solidFill>
                    <a:srgbClr val="000000"/>
                  </a:solidFill>
                </a:uFill>
                <a:latin typeface="Trebuchet MS" charset="0"/>
                <a:ea typeface="宋体" charset="0"/>
                <a:cs typeface="Trebuchet MS" charset="0"/>
              </a:rPr>
              <a:t>T</a:t>
            </a:r>
            <a:r>
              <a:rPr lang="en-US" altLang="zh-CN" sz="1600" b="1" i="0" u="heavy" strike="noStrike" kern="1200" cap="none" spc="-145"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225" baseline="0">
                <a:solidFill>
                  <a:schemeClr val="tx1"/>
                </a:solidFill>
                <a:uFill>
                  <a:solidFill>
                    <a:srgbClr val="000000"/>
                  </a:solidFill>
                </a:uFill>
                <a:latin typeface="Trebuchet MS" charset="0"/>
                <a:ea typeface="宋体" charset="0"/>
                <a:cs typeface="Trebuchet MS" charset="0"/>
              </a:rPr>
              <a:t> </a:t>
            </a:r>
            <a:r>
              <a:rPr lang="en-US" altLang="zh-CN" sz="1600" b="1" i="0" u="heavy" strike="noStrike" kern="1200" cap="none" spc="-130" baseline="0">
                <a:solidFill>
                  <a:schemeClr val="tx1"/>
                </a:solidFill>
                <a:uFill>
                  <a:solidFill>
                    <a:srgbClr val="000000"/>
                  </a:solidFill>
                </a:uFill>
                <a:latin typeface="Trebuchet MS" charset="0"/>
                <a:ea typeface="宋体" charset="0"/>
                <a:cs typeface="Trebuchet MS" charset="0"/>
              </a:rPr>
              <a:t>C</a:t>
            </a:r>
            <a:r>
              <a:rPr lang="en-US" altLang="zh-CN" sz="1600" b="1" i="0" u="heavy" strike="noStrike" kern="1200" cap="none" spc="-80" baseline="0">
                <a:solidFill>
                  <a:schemeClr val="tx1"/>
                </a:solidFill>
                <a:uFill>
                  <a:solidFill>
                    <a:srgbClr val="000000"/>
                  </a:solidFill>
                </a:uFill>
                <a:latin typeface="Trebuchet MS" charset="0"/>
                <a:ea typeface="宋体" charset="0"/>
                <a:cs typeface="Trebuchet MS" charset="0"/>
              </a:rPr>
              <a:t>L</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0" baseline="0">
                <a:solidFill>
                  <a:schemeClr val="tx1"/>
                </a:solidFill>
                <a:uFill>
                  <a:solidFill>
                    <a:srgbClr val="000000"/>
                  </a:solidFill>
                </a:uFill>
                <a:latin typeface="Trebuchet MS" charset="0"/>
                <a:ea typeface="宋体" charset="0"/>
                <a:cs typeface="Trebuchet MS" charset="0"/>
              </a:rPr>
              <a:t>N</a:t>
            </a:r>
            <a:r>
              <a:rPr lang="en-US" altLang="zh-CN" sz="1600" b="1" i="0" u="heavy" strike="noStrike" kern="1200" cap="none" spc="55" baseline="0">
                <a:solidFill>
                  <a:schemeClr val="tx1"/>
                </a:solidFill>
                <a:uFill>
                  <a:solidFill>
                    <a:srgbClr val="000000"/>
                  </a:solidFill>
                </a:uFill>
                <a:latin typeface="Trebuchet MS" charset="0"/>
                <a:ea typeface="宋体" charset="0"/>
                <a:cs typeface="Trebuchet MS" charset="0"/>
              </a:rPr>
              <a:t>I</a:t>
            </a:r>
            <a:r>
              <a:rPr lang="en-US" altLang="zh-CN" sz="1600" b="1" i="0" u="heavy" strike="noStrike" kern="1200" cap="none" spc="0" baseline="0">
                <a:solidFill>
                  <a:schemeClr val="tx1"/>
                </a:solidFill>
                <a:uFill>
                  <a:solidFill>
                    <a:srgbClr val="000000"/>
                  </a:solidFill>
                </a:uFill>
                <a:latin typeface="Trebuchet MS" charset="0"/>
                <a:ea typeface="宋体" charset="0"/>
                <a:cs typeface="Trebuchet MS" charset="0"/>
              </a:rPr>
              <a:t>N</a:t>
            </a:r>
            <a:r>
              <a:rPr lang="en-US" altLang="zh-CN" sz="1600" b="1" i="0" u="heavy" strike="noStrike" kern="1200" cap="none" spc="-210" baseline="0">
                <a:solidFill>
                  <a:schemeClr val="tx1"/>
                </a:solidFill>
                <a:uFill>
                  <a:solidFill>
                    <a:srgbClr val="000000"/>
                  </a:solidFill>
                </a:uFill>
                <a:latin typeface="Trebuchet MS" charset="0"/>
                <a:ea typeface="宋体" charset="0"/>
                <a:cs typeface="Trebuchet MS" charset="0"/>
              </a:rPr>
              <a:t>G</a:t>
            </a:r>
            <a:endParaRPr lang="en-US" altLang="zh-CN" sz="1600" b="0" i="0" u="none" strike="noStrike" kern="1200" cap="none" spc="0" baseline="0">
              <a:solidFill>
                <a:schemeClr val="tx1"/>
              </a:solidFill>
              <a:latin typeface="Trebuchet MS" charset="0"/>
              <a:ea typeface="宋体" charset="0"/>
              <a:cs typeface="Trebuchet MS" charset="0"/>
            </a:endParaRPr>
          </a:p>
          <a:p>
            <a:pPr marL="501015" indent="71755" algn="l">
              <a:lnSpc>
                <a:spcPts val="3229"/>
              </a:lnSpc>
              <a:spcBef>
                <a:spcPts val="104"/>
              </a:spcBef>
              <a:spcAft>
                <a:spcPts val="0"/>
              </a:spcAft>
              <a:buNone/>
            </a:pPr>
            <a:r>
              <a:rPr lang="en-US" altLang="zh-CN" sz="2000" b="1" i="0" u="none" strike="noStrike" kern="1200" cap="none" spc="55" baseline="0">
                <a:solidFill>
                  <a:srgbClr val="E46D0A"/>
                </a:solidFill>
                <a:latin typeface="Trebuchet MS" charset="0"/>
                <a:ea typeface="宋体" charset="0"/>
                <a:cs typeface="Trebuchet MS" charset="0"/>
              </a:rPr>
              <a:t>I</a:t>
            </a:r>
            <a:r>
              <a:rPr lang="en-US" altLang="zh-CN" sz="2000" b="1" i="0" u="none" strike="noStrike" kern="1200" cap="none" spc="-140" baseline="0">
                <a:solidFill>
                  <a:srgbClr val="E46D0A"/>
                </a:solidFill>
                <a:latin typeface="Trebuchet MS" charset="0"/>
                <a:ea typeface="宋体" charset="0"/>
                <a:cs typeface="Trebuchet MS" charset="0"/>
              </a:rPr>
              <a:t>d</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155" baseline="0">
                <a:solidFill>
                  <a:srgbClr val="E46D0A"/>
                </a:solidFill>
                <a:latin typeface="Trebuchet MS" charset="0"/>
                <a:ea typeface="宋体" charset="0"/>
                <a:cs typeface="Trebuchet MS" charset="0"/>
              </a:rPr>
              <a:t>n</a:t>
            </a:r>
            <a:r>
              <a:rPr lang="en-US" altLang="zh-CN" sz="2000" b="1" i="0" u="none" strike="noStrike" kern="1200" cap="none" spc="-35" baseline="0">
                <a:solidFill>
                  <a:srgbClr val="E46D0A"/>
                </a:solidFill>
                <a:latin typeface="Trebuchet MS" charset="0"/>
                <a:ea typeface="宋体" charset="0"/>
                <a:cs typeface="Trebuchet MS" charset="0"/>
              </a:rPr>
              <a:t>t</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100" baseline="0">
                <a:solidFill>
                  <a:srgbClr val="E46D0A"/>
                </a:solidFill>
                <a:latin typeface="Trebuchet MS" charset="0"/>
                <a:ea typeface="宋体" charset="0"/>
                <a:cs typeface="Trebuchet MS" charset="0"/>
              </a:rPr>
              <a:t>f</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165" baseline="0">
                <a:solidFill>
                  <a:srgbClr val="E46D0A"/>
                </a:solidFill>
                <a:latin typeface="Trebuchet MS" charset="0"/>
                <a:ea typeface="宋体" charset="0"/>
                <a:cs typeface="Trebuchet MS" charset="0"/>
              </a:rPr>
              <a:t>d</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35" baseline="0">
                <a:solidFill>
                  <a:srgbClr val="E46D0A"/>
                </a:solidFill>
                <a:latin typeface="Trebuchet MS" charset="0"/>
                <a:ea typeface="宋体" charset="0"/>
                <a:cs typeface="Trebuchet MS" charset="0"/>
              </a:rPr>
              <a:t>t</a:t>
            </a:r>
            <a:r>
              <a:rPr lang="en-US" altLang="zh-CN" sz="2000" b="1" i="0" u="none" strike="noStrike" kern="1200" cap="none" spc="-145" baseline="0">
                <a:solidFill>
                  <a:srgbClr val="E46D0A"/>
                </a:solidFill>
                <a:latin typeface="Trebuchet MS" charset="0"/>
                <a:ea typeface="宋体" charset="0"/>
                <a:cs typeface="Trebuchet MS" charset="0"/>
              </a:rPr>
              <a:t>h</a:t>
            </a:r>
            <a:r>
              <a:rPr lang="en-US" altLang="zh-CN" sz="2000" b="1" i="0" u="none" strike="noStrike" kern="1200" cap="none" spc="-270" baseline="0">
                <a:solidFill>
                  <a:srgbClr val="E46D0A"/>
                </a:solidFill>
                <a:latin typeface="Trebuchet MS" charset="0"/>
                <a:ea typeface="宋体" charset="0"/>
                <a:cs typeface="Trebuchet MS" charset="0"/>
              </a:rPr>
              <a:t>e</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229" baseline="0">
                <a:solidFill>
                  <a:srgbClr val="E46D0A"/>
                </a:solidFill>
                <a:latin typeface="Trebuchet MS" charset="0"/>
                <a:ea typeface="宋体" charset="0"/>
                <a:cs typeface="Trebuchet MS" charset="0"/>
              </a:rPr>
              <a:t>m</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5" baseline="0">
                <a:solidFill>
                  <a:srgbClr val="E46D0A"/>
                </a:solidFill>
                <a:latin typeface="Trebuchet MS" charset="0"/>
                <a:ea typeface="宋体" charset="0"/>
                <a:cs typeface="Trebuchet MS" charset="0"/>
              </a:rPr>
              <a:t>ss</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155" baseline="0">
                <a:solidFill>
                  <a:srgbClr val="E46D0A"/>
                </a:solidFill>
                <a:latin typeface="Trebuchet MS" charset="0"/>
                <a:ea typeface="宋体" charset="0"/>
                <a:cs typeface="Trebuchet MS" charset="0"/>
              </a:rPr>
              <a:t>n</a:t>
            </a:r>
            <a:r>
              <a:rPr lang="en-US" altLang="zh-CN" sz="2000" b="1" i="0" u="none" strike="noStrike" kern="1200" cap="none" spc="35" baseline="0">
                <a:solidFill>
                  <a:srgbClr val="E46D0A"/>
                </a:solidFill>
                <a:latin typeface="Trebuchet MS" charset="0"/>
                <a:ea typeface="宋体" charset="0"/>
                <a:cs typeface="Trebuchet MS" charset="0"/>
              </a:rPr>
              <a:t>g</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240" baseline="0">
                <a:solidFill>
                  <a:srgbClr val="E46D0A"/>
                </a:solidFill>
                <a:latin typeface="Trebuchet MS" charset="0"/>
                <a:ea typeface="宋体" charset="0"/>
                <a:cs typeface="Trebuchet MS" charset="0"/>
              </a:rPr>
              <a:t>v</a:t>
            </a:r>
            <a:r>
              <a:rPr lang="en-US" altLang="zh-CN" sz="2000" b="1" i="0" u="none" strike="noStrike" kern="1200" cap="none" spc="-95" baseline="0">
                <a:solidFill>
                  <a:srgbClr val="E46D0A"/>
                </a:solidFill>
                <a:latin typeface="Trebuchet MS" charset="0"/>
                <a:ea typeface="宋体" charset="0"/>
                <a:cs typeface="Trebuchet MS" charset="0"/>
              </a:rPr>
              <a:t>a</a:t>
            </a:r>
            <a:r>
              <a:rPr lang="en-US" altLang="zh-CN" sz="2000" b="1" i="0" u="none" strike="noStrike" kern="1200" cap="none" spc="-70" baseline="0">
                <a:solidFill>
                  <a:srgbClr val="E46D0A"/>
                </a:solidFill>
                <a:latin typeface="Trebuchet MS" charset="0"/>
                <a:ea typeface="宋体" charset="0"/>
                <a:cs typeface="Trebuchet MS" charset="0"/>
              </a:rPr>
              <a:t>l</a:t>
            </a:r>
            <a:r>
              <a:rPr lang="en-US" altLang="zh-CN" sz="2000" b="1" i="0" u="none" strike="noStrike" kern="1200" cap="none" spc="-140" baseline="0">
                <a:solidFill>
                  <a:srgbClr val="E46D0A"/>
                </a:solidFill>
                <a:latin typeface="Trebuchet MS" charset="0"/>
                <a:ea typeface="宋体" charset="0"/>
                <a:cs typeface="Trebuchet MS" charset="0"/>
              </a:rPr>
              <a:t>u</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5" baseline="0">
                <a:solidFill>
                  <a:srgbClr val="E46D0A"/>
                </a:solidFill>
                <a:latin typeface="Trebuchet MS" charset="0"/>
                <a:ea typeface="宋体" charset="0"/>
                <a:cs typeface="Trebuchet MS" charset="0"/>
              </a:rPr>
              <a:t>s</a:t>
            </a:r>
            <a:r>
              <a:rPr lang="en-US" altLang="zh-CN" sz="2000" b="1" i="0" u="none" strike="noStrike" kern="1200" cap="none" spc="-375" baseline="0">
                <a:solidFill>
                  <a:srgbClr val="E46D0A"/>
                </a:solidFill>
                <a:latin typeface="Trebuchet MS" charset="0"/>
                <a:ea typeface="宋体" charset="0"/>
                <a:cs typeface="Trebuchet MS" charset="0"/>
              </a:rPr>
              <a:t>.  </a:t>
            </a:r>
          </a:p>
          <a:p>
            <a:pPr marL="501015" indent="71755" algn="l">
              <a:lnSpc>
                <a:spcPts val="3229"/>
              </a:lnSpc>
              <a:spcBef>
                <a:spcPts val="104"/>
              </a:spcBef>
              <a:spcAft>
                <a:spcPts val="0"/>
              </a:spcAft>
              <a:buNone/>
            </a:pPr>
            <a:r>
              <a:rPr lang="en-US" altLang="zh-CN" sz="2000" b="1" i="0" u="none" strike="noStrike" kern="1200" cap="none" spc="-110" baseline="0">
                <a:solidFill>
                  <a:srgbClr val="E46D0A"/>
                </a:solidFill>
                <a:latin typeface="Trebuchet MS" charset="0"/>
                <a:ea typeface="宋体" charset="0"/>
                <a:cs typeface="Trebuchet MS" charset="0"/>
              </a:rPr>
              <a:t>Fi</a:t>
            </a:r>
            <a:r>
              <a:rPr lang="en-US" altLang="zh-CN" sz="2000" b="1" i="0" u="none" strike="noStrike" kern="1200" cap="none" spc="-70" baseline="0">
                <a:solidFill>
                  <a:srgbClr val="E46D0A"/>
                </a:solidFill>
                <a:latin typeface="Trebuchet MS" charset="0"/>
                <a:ea typeface="宋体" charset="0"/>
                <a:cs typeface="Trebuchet MS" charset="0"/>
              </a:rPr>
              <a:t>l</a:t>
            </a:r>
            <a:r>
              <a:rPr lang="en-US" altLang="zh-CN" sz="2000" b="1" i="0" u="none" strike="noStrike" kern="1200" cap="none" spc="-35" baseline="0">
                <a:solidFill>
                  <a:srgbClr val="E46D0A"/>
                </a:solidFill>
                <a:latin typeface="Trebuchet MS" charset="0"/>
                <a:ea typeface="宋体" charset="0"/>
                <a:cs typeface="Trebuchet MS" charset="0"/>
              </a:rPr>
              <a:t>t</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105" baseline="0">
                <a:solidFill>
                  <a:srgbClr val="E46D0A"/>
                </a:solidFill>
                <a:latin typeface="Trebuchet MS" charset="0"/>
                <a:ea typeface="宋体" charset="0"/>
                <a:cs typeface="Trebuchet MS" charset="0"/>
              </a:rPr>
              <a:t>r</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165" baseline="0">
                <a:solidFill>
                  <a:srgbClr val="E46D0A"/>
                </a:solidFill>
                <a:latin typeface="Trebuchet MS" charset="0"/>
                <a:ea typeface="宋体" charset="0"/>
                <a:cs typeface="Trebuchet MS" charset="0"/>
              </a:rPr>
              <a:t>d</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35" baseline="0">
                <a:solidFill>
                  <a:srgbClr val="E46D0A"/>
                </a:solidFill>
                <a:latin typeface="Trebuchet MS" charset="0"/>
                <a:ea typeface="宋体" charset="0"/>
                <a:cs typeface="Trebuchet MS" charset="0"/>
              </a:rPr>
              <a:t>t</a:t>
            </a:r>
            <a:r>
              <a:rPr lang="en-US" altLang="zh-CN" sz="2000" b="1" i="0" u="none" strike="noStrike" kern="1200" cap="none" spc="-145" baseline="0">
                <a:solidFill>
                  <a:srgbClr val="E46D0A"/>
                </a:solidFill>
                <a:latin typeface="Trebuchet MS" charset="0"/>
                <a:ea typeface="宋体" charset="0"/>
                <a:cs typeface="Trebuchet MS" charset="0"/>
              </a:rPr>
              <a:t>h</a:t>
            </a:r>
            <a:r>
              <a:rPr lang="en-US" altLang="zh-CN" sz="2000" b="1" i="0" u="none" strike="noStrike" kern="1200" cap="none" spc="-270" baseline="0">
                <a:solidFill>
                  <a:srgbClr val="E46D0A"/>
                </a:solidFill>
                <a:latin typeface="Trebuchet MS" charset="0"/>
                <a:ea typeface="宋体" charset="0"/>
                <a:cs typeface="Trebuchet MS" charset="0"/>
              </a:rPr>
              <a:t>e</a:t>
            </a:r>
            <a:r>
              <a:rPr lang="en-US" altLang="zh-CN" sz="2000" b="1" i="0" u="none" strike="noStrike" kern="1200" cap="none" spc="-229" baseline="0">
                <a:solidFill>
                  <a:srgbClr val="E46D0A"/>
                </a:solidFill>
                <a:latin typeface="Trebuchet MS" charset="0"/>
                <a:ea typeface="宋体" charset="0"/>
                <a:cs typeface="Trebuchet MS" charset="0"/>
              </a:rPr>
              <a:t>m</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5" baseline="0">
                <a:solidFill>
                  <a:srgbClr val="E46D0A"/>
                </a:solidFill>
                <a:latin typeface="Trebuchet MS" charset="0"/>
                <a:ea typeface="宋体" charset="0"/>
                <a:cs typeface="Trebuchet MS" charset="0"/>
              </a:rPr>
              <a:t>ss</a:t>
            </a:r>
            <a:r>
              <a:rPr lang="en-US" altLang="zh-CN" sz="2000" b="1" i="0" u="none" strike="noStrike" kern="1200" cap="none" spc="-110" baseline="0">
                <a:solidFill>
                  <a:srgbClr val="E46D0A"/>
                </a:solidFill>
                <a:latin typeface="Trebuchet MS" charset="0"/>
                <a:ea typeface="宋体" charset="0"/>
                <a:cs typeface="Trebuchet MS" charset="0"/>
              </a:rPr>
              <a:t>i</a:t>
            </a:r>
            <a:r>
              <a:rPr lang="en-US" altLang="zh-CN" sz="2000" b="1" i="0" u="none" strike="noStrike" kern="1200" cap="none" spc="-155" baseline="0">
                <a:solidFill>
                  <a:srgbClr val="E46D0A"/>
                </a:solidFill>
                <a:latin typeface="Trebuchet MS" charset="0"/>
                <a:ea typeface="宋体" charset="0"/>
                <a:cs typeface="Trebuchet MS" charset="0"/>
              </a:rPr>
              <a:t>n</a:t>
            </a:r>
            <a:r>
              <a:rPr lang="en-US" altLang="zh-CN" sz="2000" b="1" i="0" u="none" strike="noStrike" kern="1200" cap="none" spc="35" baseline="0">
                <a:solidFill>
                  <a:srgbClr val="E46D0A"/>
                </a:solidFill>
                <a:latin typeface="Trebuchet MS" charset="0"/>
                <a:ea typeface="宋体" charset="0"/>
                <a:cs typeface="Trebuchet MS" charset="0"/>
              </a:rPr>
              <a:t>g</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240" baseline="0">
                <a:solidFill>
                  <a:srgbClr val="E46D0A"/>
                </a:solidFill>
                <a:latin typeface="Trebuchet MS" charset="0"/>
                <a:ea typeface="宋体" charset="0"/>
                <a:cs typeface="Trebuchet MS" charset="0"/>
              </a:rPr>
              <a:t>v</a:t>
            </a:r>
            <a:r>
              <a:rPr lang="en-US" altLang="zh-CN" sz="2000" b="1" i="0" u="none" strike="noStrike" kern="1200" cap="none" spc="-95" baseline="0">
                <a:solidFill>
                  <a:srgbClr val="E46D0A"/>
                </a:solidFill>
                <a:latin typeface="Trebuchet MS" charset="0"/>
                <a:ea typeface="宋体" charset="0"/>
                <a:cs typeface="Trebuchet MS" charset="0"/>
              </a:rPr>
              <a:t>a</a:t>
            </a:r>
            <a:r>
              <a:rPr lang="en-US" altLang="zh-CN" sz="2000" b="1" i="0" u="none" strike="noStrike" kern="1200" cap="none" spc="-70" baseline="0">
                <a:solidFill>
                  <a:srgbClr val="E46D0A"/>
                </a:solidFill>
                <a:latin typeface="Trebuchet MS" charset="0"/>
                <a:ea typeface="宋体" charset="0"/>
                <a:cs typeface="Trebuchet MS" charset="0"/>
              </a:rPr>
              <a:t>l</a:t>
            </a:r>
            <a:r>
              <a:rPr lang="en-US" altLang="zh-CN" sz="2000" b="1" i="0" u="none" strike="noStrike" kern="1200" cap="none" spc="-140" baseline="0">
                <a:solidFill>
                  <a:srgbClr val="E46D0A"/>
                </a:solidFill>
                <a:latin typeface="Trebuchet MS" charset="0"/>
                <a:ea typeface="宋体" charset="0"/>
                <a:cs typeface="Trebuchet MS" charset="0"/>
              </a:rPr>
              <a:t>u</a:t>
            </a:r>
            <a:r>
              <a:rPr lang="en-US" altLang="zh-CN" sz="2000" b="1" i="0" u="none" strike="noStrike" kern="1200" cap="none" spc="-245" baseline="0">
                <a:solidFill>
                  <a:srgbClr val="E46D0A"/>
                </a:solidFill>
                <a:latin typeface="Trebuchet MS" charset="0"/>
                <a:ea typeface="宋体" charset="0"/>
                <a:cs typeface="Trebuchet MS" charset="0"/>
              </a:rPr>
              <a:t>e</a:t>
            </a:r>
            <a:r>
              <a:rPr lang="en-US" altLang="zh-CN" sz="2000" b="1" i="0" u="none" strike="noStrike" kern="1200" cap="none" spc="5" baseline="0">
                <a:solidFill>
                  <a:srgbClr val="E46D0A"/>
                </a:solidFill>
                <a:latin typeface="Trebuchet MS" charset="0"/>
                <a:ea typeface="宋体" charset="0"/>
                <a:cs typeface="Trebuchet MS" charset="0"/>
              </a:rPr>
              <a:t>s</a:t>
            </a:r>
            <a:r>
              <a:rPr lang="en-US" altLang="zh-CN" sz="2000" b="1" i="0" u="none" strike="noStrike" kern="1200" cap="none" spc="-425" baseline="0">
                <a:solidFill>
                  <a:srgbClr val="E46D0A"/>
                </a:solidFill>
                <a:latin typeface="Trebuchet MS" charset="0"/>
                <a:ea typeface="宋体" charset="0"/>
                <a:cs typeface="Trebuchet MS" charset="0"/>
              </a:rPr>
              <a:t>.</a:t>
            </a:r>
            <a:endParaRPr lang="en-US" altLang="zh-CN" sz="2000" b="0" i="0" u="none" strike="noStrike" kern="1200" cap="none" spc="0" baseline="0">
              <a:solidFill>
                <a:srgbClr val="E46D0A"/>
              </a:solidFill>
              <a:latin typeface="Trebuchet MS" charset="0"/>
              <a:ea typeface="宋体" charset="0"/>
              <a:cs typeface="Trebuchet MS" charset="0"/>
            </a:endParaRPr>
          </a:p>
          <a:p>
            <a:pPr marL="0" indent="0" algn="l">
              <a:lnSpc>
                <a:spcPct val="100000"/>
              </a:lnSpc>
              <a:spcBef>
                <a:spcPts val="25"/>
              </a:spcBef>
              <a:spcAft>
                <a:spcPts val="0"/>
              </a:spcAft>
              <a:buNone/>
            </a:pPr>
            <a:endParaRPr lang="en-US" altLang="zh-CN" sz="1600" b="0" i="0" u="none" strike="noStrike" kern="1200" cap="none" spc="0" baseline="0">
              <a:solidFill>
                <a:schemeClr val="tx1"/>
              </a:solidFill>
              <a:latin typeface="Trebuchet MS" charset="0"/>
              <a:ea typeface="宋体" charset="0"/>
              <a:cs typeface="Trebuchet MS" charset="0"/>
            </a:endParaRPr>
          </a:p>
          <a:p>
            <a:pPr marL="501015" indent="0" algn="l">
              <a:lnSpc>
                <a:spcPct val="100000"/>
              </a:lnSpc>
              <a:spcBef>
                <a:spcPts val="0"/>
              </a:spcBef>
              <a:spcAft>
                <a:spcPts val="0"/>
              </a:spcAft>
              <a:buNone/>
            </a:pPr>
            <a:r>
              <a:rPr lang="en-US" altLang="zh-CN" sz="1600" b="1" i="0" u="heavy" strike="noStrike" kern="1200" cap="none" spc="5" baseline="0">
                <a:solidFill>
                  <a:schemeClr val="tx1"/>
                </a:solidFill>
                <a:uFill>
                  <a:solidFill>
                    <a:srgbClr val="000000"/>
                  </a:solidFill>
                </a:uFill>
                <a:latin typeface="Trebuchet MS" charset="0"/>
                <a:ea typeface="宋体" charset="0"/>
                <a:cs typeface="Trebuchet MS" charset="0"/>
              </a:rPr>
              <a:t>P</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20" baseline="0">
                <a:solidFill>
                  <a:schemeClr val="tx1"/>
                </a:solidFill>
                <a:uFill>
                  <a:solidFill>
                    <a:srgbClr val="000000"/>
                  </a:solidFill>
                </a:uFill>
                <a:latin typeface="Trebuchet MS" charset="0"/>
                <a:ea typeface="宋体" charset="0"/>
                <a:cs typeface="Trebuchet MS" charset="0"/>
              </a:rPr>
              <a:t>R</a:t>
            </a:r>
            <a:r>
              <a:rPr lang="en-US" altLang="zh-CN" sz="1600" b="1" i="0" u="heavy" strike="noStrike" kern="1200" cap="none" spc="-110" baseline="0">
                <a:solidFill>
                  <a:schemeClr val="tx1"/>
                </a:solidFill>
                <a:uFill>
                  <a:solidFill>
                    <a:srgbClr val="000000"/>
                  </a:solidFill>
                </a:uFill>
                <a:latin typeface="Trebuchet MS" charset="0"/>
                <a:ea typeface="宋体" charset="0"/>
                <a:cs typeface="Trebuchet MS" charset="0"/>
              </a:rPr>
              <a:t>F</a:t>
            </a:r>
            <a:r>
              <a:rPr lang="en-US" altLang="zh-CN" sz="1600" b="1" i="0" u="heavy" strike="noStrike" kern="1200" cap="none" spc="-200" baseline="0">
                <a:solidFill>
                  <a:schemeClr val="tx1"/>
                </a:solidFill>
                <a:uFill>
                  <a:solidFill>
                    <a:srgbClr val="000000"/>
                  </a:solidFill>
                </a:uFill>
                <a:latin typeface="Trebuchet MS" charset="0"/>
                <a:ea typeface="宋体" charset="0"/>
                <a:cs typeface="Trebuchet MS" charset="0"/>
              </a:rPr>
              <a:t>O</a:t>
            </a:r>
            <a:r>
              <a:rPr lang="en-US" altLang="zh-CN" sz="1600" b="1" i="0" u="heavy" strike="noStrike" kern="1200" cap="none" spc="-20" baseline="0">
                <a:solidFill>
                  <a:schemeClr val="tx1"/>
                </a:solidFill>
                <a:uFill>
                  <a:solidFill>
                    <a:srgbClr val="000000"/>
                  </a:solidFill>
                </a:uFill>
                <a:latin typeface="Trebuchet MS" charset="0"/>
                <a:ea typeface="宋体" charset="0"/>
                <a:cs typeface="Trebuchet MS" charset="0"/>
              </a:rPr>
              <a:t>R</a:t>
            </a:r>
            <a:r>
              <a:rPr lang="en-US" altLang="zh-CN" sz="1600" b="1" i="0" u="heavy" strike="noStrike" kern="1200" cap="none" spc="145" baseline="0">
                <a:solidFill>
                  <a:schemeClr val="tx1"/>
                </a:solidFill>
                <a:uFill>
                  <a:solidFill>
                    <a:srgbClr val="000000"/>
                  </a:solidFill>
                </a:uFill>
                <a:latin typeface="Trebuchet MS" charset="0"/>
                <a:ea typeface="宋体" charset="0"/>
                <a:cs typeface="Trebuchet MS" charset="0"/>
              </a:rPr>
              <a:t>M</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0" baseline="0">
                <a:solidFill>
                  <a:schemeClr val="tx1"/>
                </a:solidFill>
                <a:uFill>
                  <a:solidFill>
                    <a:srgbClr val="000000"/>
                  </a:solidFill>
                </a:uFill>
                <a:latin typeface="Trebuchet MS" charset="0"/>
                <a:ea typeface="宋体" charset="0"/>
                <a:cs typeface="Trebuchet MS" charset="0"/>
              </a:rPr>
              <a:t>N</a:t>
            </a:r>
            <a:r>
              <a:rPr lang="en-US" altLang="zh-CN" sz="1600" b="1" i="0" u="heavy" strike="noStrike" kern="1200" cap="none" spc="-130" baseline="0">
                <a:solidFill>
                  <a:schemeClr val="tx1"/>
                </a:solidFill>
                <a:uFill>
                  <a:solidFill>
                    <a:srgbClr val="000000"/>
                  </a:solidFill>
                </a:uFill>
                <a:latin typeface="Trebuchet MS" charset="0"/>
                <a:ea typeface="宋体" charset="0"/>
                <a:cs typeface="Trebuchet MS" charset="0"/>
              </a:rPr>
              <a:t>C</a:t>
            </a:r>
            <a:r>
              <a:rPr lang="en-US" altLang="zh-CN" sz="1600" b="1" i="0" u="heavy" strike="noStrike" kern="1200" cap="none" spc="-40"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225" baseline="0">
                <a:solidFill>
                  <a:schemeClr val="tx1"/>
                </a:solidFill>
                <a:uFill>
                  <a:solidFill>
                    <a:srgbClr val="000000"/>
                  </a:solidFill>
                </a:uFill>
                <a:latin typeface="Trebuchet MS" charset="0"/>
                <a:ea typeface="宋体" charset="0"/>
                <a:cs typeface="Trebuchet MS" charset="0"/>
              </a:rPr>
              <a:t> </a:t>
            </a:r>
            <a:r>
              <a:rPr lang="en-US" altLang="zh-CN" sz="1600" b="1" i="0" u="heavy" strike="noStrike" kern="1200" cap="none" spc="-80" baseline="0">
                <a:solidFill>
                  <a:schemeClr val="tx1"/>
                </a:solidFill>
                <a:uFill>
                  <a:solidFill>
                    <a:srgbClr val="000000"/>
                  </a:solidFill>
                </a:uFill>
                <a:latin typeface="Trebuchet MS" charset="0"/>
                <a:ea typeface="宋体" charset="0"/>
                <a:cs typeface="Trebuchet MS" charset="0"/>
              </a:rPr>
              <a:t>L</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170" baseline="0">
                <a:solidFill>
                  <a:schemeClr val="tx1"/>
                </a:solidFill>
                <a:uFill>
                  <a:solidFill>
                    <a:srgbClr val="000000"/>
                  </a:solidFill>
                </a:uFill>
                <a:latin typeface="Trebuchet MS" charset="0"/>
                <a:ea typeface="宋体" charset="0"/>
                <a:cs typeface="Trebuchet MS" charset="0"/>
              </a:rPr>
              <a:t>V</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E</a:t>
            </a:r>
            <a:r>
              <a:rPr lang="en-US" altLang="zh-CN" sz="1600" b="1" i="0" u="heavy" strike="noStrike" kern="1200" cap="none" spc="-105" baseline="0">
                <a:solidFill>
                  <a:schemeClr val="tx1"/>
                </a:solidFill>
                <a:uFill>
                  <a:solidFill>
                    <a:srgbClr val="000000"/>
                  </a:solidFill>
                </a:uFill>
                <a:latin typeface="Trebuchet MS" charset="0"/>
                <a:ea typeface="宋体" charset="0"/>
                <a:cs typeface="Trebuchet MS" charset="0"/>
              </a:rPr>
              <a:t>L</a:t>
            </a:r>
            <a:r>
              <a:rPr lang="en-US" altLang="zh-CN" sz="1600" b="0" i="0" u="none" strike="noStrike" kern="1200" cap="none" spc="0" baseline="0">
                <a:solidFill>
                  <a:schemeClr val="tx1"/>
                </a:solidFill>
                <a:latin typeface="Trebuchet MS" charset="0"/>
                <a:ea typeface="宋体" charset="0"/>
                <a:cs typeface="Trebuchet MS" charset="0"/>
              </a:rPr>
              <a:t> </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SUMMARY </a:t>
            </a:r>
            <a:endParaRPr lang="en-US" altLang="zh-CN" sz="1600" b="1" i="0" u="heavy" strike="noStrike" kern="1200" cap="none" spc="-10" baseline="0">
              <a:solidFill>
                <a:schemeClr val="tx1"/>
              </a:solidFill>
              <a:uFill>
                <a:solidFill>
                  <a:srgbClr val="000000"/>
                </a:solidFill>
              </a:uFill>
              <a:latin typeface="Trebuchet MS" charset="0"/>
              <a:ea typeface="宋体" charset="0"/>
              <a:cs typeface="Trebuchet MS" charset="0"/>
            </a:endParaRPr>
          </a:p>
          <a:p>
            <a:pPr marL="501015" indent="0" algn="l">
              <a:lnSpc>
                <a:spcPct val="100000"/>
              </a:lnSpc>
              <a:spcBef>
                <a:spcPts val="0"/>
              </a:spcBef>
              <a:spcAft>
                <a:spcPts val="0"/>
              </a:spcAft>
              <a:buNone/>
            </a:pPr>
            <a:endParaRPr lang="en-US" altLang="zh-CN" sz="1600" b="1" i="0" u="none" strike="noStrike" kern="1200" cap="none" spc="-10" baseline="0">
              <a:solidFill>
                <a:schemeClr val="tx1"/>
              </a:solidFill>
              <a:latin typeface="Trebuchet MS" charset="0"/>
              <a:ea typeface="宋体" charset="0"/>
              <a:cs typeface="Trebuchet MS" charset="0"/>
            </a:endParaRPr>
          </a:p>
          <a:p>
            <a:pPr marL="501015" indent="0" algn="l">
              <a:lnSpc>
                <a:spcPct val="100000"/>
              </a:lnSpc>
              <a:spcBef>
                <a:spcPts val="0"/>
              </a:spcBef>
              <a:spcAft>
                <a:spcPts val="0"/>
              </a:spcAft>
              <a:buNone/>
            </a:pPr>
            <a:r>
              <a:rPr lang="en-US" altLang="zh-CN" sz="2000" b="1" i="0" u="none" strike="noStrike" kern="1200" cap="none" spc="5" baseline="0">
                <a:solidFill>
                  <a:srgbClr val="E46D0A"/>
                </a:solidFill>
                <a:latin typeface="Trebuchet MS" charset="0"/>
                <a:ea typeface="宋体" charset="0"/>
                <a:cs typeface="Trebuchet MS" charset="0"/>
              </a:rPr>
              <a:t>P</a:t>
            </a:r>
            <a:r>
              <a:rPr lang="en-US" altLang="zh-CN" sz="2000" b="1" i="0" u="none" strike="noStrike" kern="1200" cap="none" spc="55" baseline="0">
                <a:solidFill>
                  <a:srgbClr val="E46D0A"/>
                </a:solidFill>
                <a:latin typeface="Trebuchet MS" charset="0"/>
                <a:ea typeface="宋体" charset="0"/>
                <a:cs typeface="Trebuchet MS" charset="0"/>
              </a:rPr>
              <a:t>I</a:t>
            </a:r>
            <a:r>
              <a:rPr lang="en-US" altLang="zh-CN" sz="2000" b="1" i="0" u="none" strike="noStrike" kern="1200" cap="none" spc="-170" baseline="0">
                <a:solidFill>
                  <a:srgbClr val="E46D0A"/>
                </a:solidFill>
                <a:latin typeface="Trebuchet MS" charset="0"/>
                <a:ea typeface="宋体" charset="0"/>
                <a:cs typeface="Trebuchet MS" charset="0"/>
              </a:rPr>
              <a:t>V</a:t>
            </a:r>
            <a:r>
              <a:rPr lang="en-US" altLang="zh-CN" sz="2000" b="1" i="0" u="none" strike="noStrike" kern="1200" cap="none" spc="-200" baseline="0">
                <a:solidFill>
                  <a:srgbClr val="E46D0A"/>
                </a:solidFill>
                <a:latin typeface="Trebuchet MS" charset="0"/>
                <a:ea typeface="宋体" charset="0"/>
                <a:cs typeface="Trebuchet MS" charset="0"/>
              </a:rPr>
              <a:t>O</a:t>
            </a:r>
            <a:r>
              <a:rPr lang="en-US" altLang="zh-CN" sz="2000" b="1" i="0" u="none" strike="noStrike" kern="1200" cap="none" spc="-305" baseline="0">
                <a:solidFill>
                  <a:srgbClr val="E46D0A"/>
                </a:solidFill>
                <a:latin typeface="Trebuchet MS" charset="0"/>
                <a:ea typeface="宋体" charset="0"/>
                <a:cs typeface="Trebuchet MS" charset="0"/>
              </a:rPr>
              <a:t>T</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280" baseline="0">
                <a:solidFill>
                  <a:srgbClr val="E46D0A"/>
                </a:solidFill>
                <a:latin typeface="Trebuchet MS" charset="0"/>
                <a:ea typeface="宋体" charset="0"/>
                <a:cs typeface="Trebuchet MS" charset="0"/>
              </a:rPr>
              <a:t>T</a:t>
            </a:r>
            <a:r>
              <a:rPr lang="en-US" altLang="zh-CN" sz="2000" b="1" i="0" u="none" strike="noStrike" kern="1200" cap="none" spc="-120" baseline="0">
                <a:solidFill>
                  <a:srgbClr val="E46D0A"/>
                </a:solidFill>
                <a:latin typeface="Trebuchet MS" charset="0"/>
                <a:ea typeface="宋体" charset="0"/>
                <a:cs typeface="Trebuchet MS" charset="0"/>
              </a:rPr>
              <a:t>A</a:t>
            </a:r>
            <a:r>
              <a:rPr lang="en-US" altLang="zh-CN" sz="2000" b="1" i="0" u="none" strike="noStrike" kern="1200" cap="none" spc="35" baseline="0">
                <a:solidFill>
                  <a:srgbClr val="E46D0A"/>
                </a:solidFill>
                <a:latin typeface="Trebuchet MS" charset="0"/>
                <a:ea typeface="宋体" charset="0"/>
                <a:cs typeface="Trebuchet MS" charset="0"/>
              </a:rPr>
              <a:t>B</a:t>
            </a:r>
            <a:r>
              <a:rPr lang="en-US" altLang="zh-CN" sz="2000" b="1" i="0" u="none" strike="noStrike" kern="1200" cap="none" spc="-80" baseline="0">
                <a:solidFill>
                  <a:srgbClr val="E46D0A"/>
                </a:solidFill>
                <a:latin typeface="Trebuchet MS" charset="0"/>
                <a:ea typeface="宋体" charset="0"/>
                <a:cs typeface="Trebuchet MS" charset="0"/>
              </a:rPr>
              <a:t>L</a:t>
            </a:r>
            <a:r>
              <a:rPr lang="en-US" altLang="zh-CN" sz="2000" b="1" i="0" u="none" strike="noStrike" kern="1200" cap="none" spc="-30" baseline="0">
                <a:solidFill>
                  <a:srgbClr val="E46D0A"/>
                </a:solidFill>
                <a:latin typeface="Trebuchet MS" charset="0"/>
                <a:ea typeface="宋体" charset="0"/>
                <a:cs typeface="Trebuchet MS" charset="0"/>
              </a:rPr>
              <a:t>E </a:t>
            </a:r>
          </a:p>
          <a:p>
            <a:pPr marL="501015" indent="0" algn="l">
              <a:lnSpc>
                <a:spcPct val="100000"/>
              </a:lnSpc>
              <a:spcBef>
                <a:spcPts val="0"/>
              </a:spcBef>
              <a:spcAft>
                <a:spcPts val="0"/>
              </a:spcAft>
              <a:buNone/>
            </a:pPr>
            <a:r>
              <a:rPr lang="en-US" altLang="zh-CN" sz="2000" b="1" i="0" u="none" strike="noStrike" kern="1200" cap="none" spc="-30" baseline="0">
                <a:solidFill>
                  <a:srgbClr val="E46D0A"/>
                </a:solidFill>
                <a:latin typeface="Trebuchet MS" charset="0"/>
                <a:ea typeface="宋体" charset="0"/>
                <a:cs typeface="Trebuchet MS" charset="0"/>
              </a:rPr>
              <a:t> </a:t>
            </a:r>
            <a:r>
              <a:rPr lang="en-US" altLang="zh-CN" sz="2000" b="1" i="0" u="none" strike="noStrike" kern="1200" cap="none" spc="5" baseline="0">
                <a:solidFill>
                  <a:srgbClr val="E46D0A"/>
                </a:solidFill>
                <a:latin typeface="Trebuchet MS" charset="0"/>
                <a:ea typeface="宋体" charset="0"/>
                <a:cs typeface="Trebuchet MS" charset="0"/>
              </a:rPr>
              <a:t>P</a:t>
            </a:r>
            <a:r>
              <a:rPr lang="en-US" altLang="zh-CN" sz="2000" b="1" i="0" u="none" strike="noStrike" kern="1200" cap="none" spc="55" baseline="0">
                <a:solidFill>
                  <a:srgbClr val="E46D0A"/>
                </a:solidFill>
                <a:latin typeface="Trebuchet MS" charset="0"/>
                <a:ea typeface="宋体" charset="0"/>
                <a:cs typeface="Trebuchet MS" charset="0"/>
              </a:rPr>
              <a:t>I</a:t>
            </a:r>
            <a:r>
              <a:rPr lang="en-US" altLang="zh-CN" sz="2000" b="1" i="0" u="none" strike="noStrike" kern="1200" cap="none" spc="-40" baseline="0">
                <a:solidFill>
                  <a:srgbClr val="E46D0A"/>
                </a:solidFill>
                <a:latin typeface="Trebuchet MS" charset="0"/>
                <a:ea typeface="宋体" charset="0"/>
                <a:cs typeface="Trebuchet MS" charset="0"/>
              </a:rPr>
              <a:t>E</a:t>
            </a:r>
            <a:r>
              <a:rPr lang="en-US" altLang="zh-CN" sz="2000" b="1" i="0" u="none" strike="noStrike" kern="1200" cap="none" spc="-225" baseline="0">
                <a:solidFill>
                  <a:srgbClr val="E46D0A"/>
                </a:solidFill>
                <a:latin typeface="Trebuchet MS" charset="0"/>
                <a:ea typeface="宋体" charset="0"/>
                <a:cs typeface="Trebuchet MS" charset="0"/>
              </a:rPr>
              <a:t> </a:t>
            </a:r>
            <a:r>
              <a:rPr lang="en-US" altLang="zh-CN" sz="2000" b="1" i="0" u="none" strike="noStrike" kern="1200" cap="none" spc="-130" baseline="0">
                <a:solidFill>
                  <a:srgbClr val="E46D0A"/>
                </a:solidFill>
                <a:latin typeface="Trebuchet MS" charset="0"/>
                <a:ea typeface="宋体" charset="0"/>
                <a:cs typeface="Trebuchet MS" charset="0"/>
              </a:rPr>
              <a:t>C</a:t>
            </a:r>
            <a:r>
              <a:rPr lang="en-US" altLang="zh-CN" sz="2000" b="1" i="0" u="none" strike="noStrike" kern="1200" cap="none" spc="-80" baseline="0">
                <a:solidFill>
                  <a:srgbClr val="E46D0A"/>
                </a:solidFill>
                <a:latin typeface="Trebuchet MS" charset="0"/>
                <a:ea typeface="宋体" charset="0"/>
                <a:cs typeface="Trebuchet MS" charset="0"/>
              </a:rPr>
              <a:t>H</a:t>
            </a:r>
            <a:r>
              <a:rPr lang="en-US" altLang="zh-CN" sz="2000" b="1" i="0" u="none" strike="noStrike" kern="1200" cap="none" spc="-120" baseline="0">
                <a:solidFill>
                  <a:srgbClr val="E46D0A"/>
                </a:solidFill>
                <a:latin typeface="Trebuchet MS" charset="0"/>
                <a:ea typeface="宋体" charset="0"/>
                <a:cs typeface="Trebuchet MS" charset="0"/>
              </a:rPr>
              <a:t>A</a:t>
            </a:r>
            <a:r>
              <a:rPr lang="en-US" altLang="zh-CN" sz="2000" b="1" i="0" u="none" strike="noStrike" kern="1200" cap="none" spc="-20" baseline="0">
                <a:solidFill>
                  <a:srgbClr val="E46D0A"/>
                </a:solidFill>
                <a:latin typeface="Trebuchet MS" charset="0"/>
                <a:ea typeface="宋体" charset="0"/>
                <a:cs typeface="Trebuchet MS" charset="0"/>
              </a:rPr>
              <a:t>R</a:t>
            </a:r>
            <a:r>
              <a:rPr lang="en-US" altLang="zh-CN" sz="2000" b="1" i="0" u="none" strike="noStrike" kern="1200" cap="none" spc="-200" baseline="0">
                <a:solidFill>
                  <a:srgbClr val="E46D0A"/>
                </a:solidFill>
                <a:latin typeface="Trebuchet MS" charset="0"/>
                <a:ea typeface="宋体" charset="0"/>
                <a:cs typeface="Trebuchet MS" charset="0"/>
              </a:rPr>
              <a:t>T </a:t>
            </a:r>
          </a:p>
          <a:p>
            <a:pPr marL="501015" indent="0" algn="l">
              <a:lnSpc>
                <a:spcPct val="100000"/>
              </a:lnSpc>
              <a:spcBef>
                <a:spcPts val="0"/>
              </a:spcBef>
              <a:spcAft>
                <a:spcPts val="0"/>
              </a:spcAft>
              <a:buNone/>
            </a:pPr>
            <a:endParaRPr lang="en-US" altLang="zh-CN" sz="1600" b="1" i="0" u="none" strike="noStrike" kern="1200" cap="none" spc="-200" baseline="0">
              <a:solidFill>
                <a:schemeClr val="tx1"/>
              </a:solidFill>
              <a:latin typeface="Trebuchet MS" charset="0"/>
              <a:ea typeface="宋体" charset="0"/>
              <a:cs typeface="Trebuchet MS" charset="0"/>
            </a:endParaRPr>
          </a:p>
          <a:p>
            <a:pPr marL="501015" indent="0" algn="l">
              <a:lnSpc>
                <a:spcPct val="100000"/>
              </a:lnSpc>
              <a:spcBef>
                <a:spcPts val="0"/>
              </a:spcBef>
              <a:spcAft>
                <a:spcPts val="0"/>
              </a:spcAft>
              <a:buNone/>
            </a:pPr>
            <a:r>
              <a:rPr lang="en-US" altLang="zh-CN" sz="1600" b="1" i="0" u="none" strike="noStrike" kern="1200" cap="none" spc="-200" baseline="0">
                <a:solidFill>
                  <a:schemeClr val="tx1"/>
                </a:solidFill>
                <a:latin typeface="Trebuchet MS" charset="0"/>
                <a:ea typeface="宋体" charset="0"/>
                <a:cs typeface="Trebuchet MS" charset="0"/>
              </a:rPr>
              <a:t> </a:t>
            </a:r>
            <a:r>
              <a:rPr lang="en-US" altLang="zh-CN" sz="1600" b="1" i="0" u="heavy" strike="noStrike" kern="1200" cap="none" spc="-170" baseline="0">
                <a:solidFill>
                  <a:schemeClr val="tx1"/>
                </a:solidFill>
                <a:uFill>
                  <a:solidFill>
                    <a:srgbClr val="000000"/>
                  </a:solidFill>
                </a:uFill>
                <a:latin typeface="Trebuchet MS" charset="0"/>
                <a:ea typeface="宋体" charset="0"/>
                <a:cs typeface="Trebuchet MS" charset="0"/>
              </a:rPr>
              <a:t>V</a:t>
            </a:r>
            <a:r>
              <a:rPr lang="en-US" altLang="zh-CN" sz="1600" b="1" i="0" u="heavy" strike="noStrike" kern="1200" cap="none" spc="55" baseline="0">
                <a:solidFill>
                  <a:schemeClr val="tx1"/>
                </a:solidFill>
                <a:uFill>
                  <a:solidFill>
                    <a:srgbClr val="000000"/>
                  </a:solidFill>
                </a:uFill>
                <a:latin typeface="Trebuchet MS" charset="0"/>
                <a:ea typeface="宋体" charset="0"/>
                <a:cs typeface="Trebuchet MS" charset="0"/>
              </a:rPr>
              <a:t>I</a:t>
            </a:r>
            <a:r>
              <a:rPr lang="en-US" altLang="zh-CN" sz="1600" b="1" i="0" u="heavy" strike="noStrike" kern="1200" cap="none" spc="85" baseline="0">
                <a:solidFill>
                  <a:schemeClr val="tx1"/>
                </a:solidFill>
                <a:uFill>
                  <a:solidFill>
                    <a:srgbClr val="000000"/>
                  </a:solidFill>
                </a:uFill>
                <a:latin typeface="Trebuchet MS" charset="0"/>
                <a:ea typeface="宋体" charset="0"/>
                <a:cs typeface="Trebuchet MS" charset="0"/>
              </a:rPr>
              <a:t>S</a:t>
            </a:r>
            <a:r>
              <a:rPr lang="en-US" altLang="zh-CN" sz="1600" b="1" i="0" u="heavy" strike="noStrike" kern="1200" cap="none" spc="-105" baseline="0">
                <a:solidFill>
                  <a:schemeClr val="tx1"/>
                </a:solidFill>
                <a:uFill>
                  <a:solidFill>
                    <a:srgbClr val="000000"/>
                  </a:solidFill>
                </a:uFill>
                <a:latin typeface="Trebuchet MS" charset="0"/>
                <a:ea typeface="宋体" charset="0"/>
                <a:cs typeface="Trebuchet MS" charset="0"/>
              </a:rPr>
              <a:t>U</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80" baseline="0">
                <a:solidFill>
                  <a:schemeClr val="tx1"/>
                </a:solidFill>
                <a:uFill>
                  <a:solidFill>
                    <a:srgbClr val="000000"/>
                  </a:solidFill>
                </a:uFill>
                <a:latin typeface="Trebuchet MS" charset="0"/>
                <a:ea typeface="宋体" charset="0"/>
                <a:cs typeface="Trebuchet MS" charset="0"/>
              </a:rPr>
              <a:t>L</a:t>
            </a:r>
            <a:r>
              <a:rPr lang="en-US" altLang="zh-CN" sz="1600" b="1" i="0" u="heavy" strike="noStrike" kern="1200" cap="none" spc="55" baseline="0">
                <a:solidFill>
                  <a:schemeClr val="tx1"/>
                </a:solidFill>
                <a:uFill>
                  <a:solidFill>
                    <a:srgbClr val="000000"/>
                  </a:solidFill>
                </a:uFill>
                <a:latin typeface="Trebuchet MS" charset="0"/>
                <a:ea typeface="宋体" charset="0"/>
                <a:cs typeface="Trebuchet MS" charset="0"/>
              </a:rPr>
              <a:t>I</a:t>
            </a:r>
            <a:r>
              <a:rPr lang="en-US" altLang="zh-CN" sz="1600" b="1" i="0" u="heavy" strike="noStrike" kern="1200" cap="none" spc="-100" baseline="0">
                <a:solidFill>
                  <a:schemeClr val="tx1"/>
                </a:solidFill>
                <a:uFill>
                  <a:solidFill>
                    <a:srgbClr val="000000"/>
                  </a:solidFill>
                </a:uFill>
                <a:latin typeface="Trebuchet MS" charset="0"/>
                <a:ea typeface="宋体" charset="0"/>
                <a:cs typeface="Trebuchet MS" charset="0"/>
              </a:rPr>
              <a:t>Z</a:t>
            </a:r>
            <a:r>
              <a:rPr lang="en-US" altLang="zh-CN" sz="1600" b="1" i="0" u="heavy" strike="noStrike" kern="1200" cap="none" spc="-120" baseline="0">
                <a:solidFill>
                  <a:schemeClr val="tx1"/>
                </a:solidFill>
                <a:uFill>
                  <a:solidFill>
                    <a:srgbClr val="000000"/>
                  </a:solidFill>
                </a:uFill>
                <a:latin typeface="Trebuchet MS" charset="0"/>
                <a:ea typeface="宋体" charset="0"/>
                <a:cs typeface="Trebuchet MS" charset="0"/>
              </a:rPr>
              <a:t>A</a:t>
            </a:r>
            <a:r>
              <a:rPr lang="en-US" altLang="zh-CN" sz="1600" b="1" i="0" u="heavy" strike="noStrike" kern="1200" cap="none" spc="-280" baseline="0">
                <a:solidFill>
                  <a:schemeClr val="tx1"/>
                </a:solidFill>
                <a:uFill>
                  <a:solidFill>
                    <a:srgbClr val="000000"/>
                  </a:solidFill>
                </a:uFill>
                <a:latin typeface="Trebuchet MS" charset="0"/>
                <a:ea typeface="宋体" charset="0"/>
                <a:cs typeface="Trebuchet MS" charset="0"/>
              </a:rPr>
              <a:t>T</a:t>
            </a:r>
            <a:r>
              <a:rPr lang="en-US" altLang="zh-CN" sz="1600" b="1" i="0" u="heavy" strike="noStrike" kern="1200" cap="none" spc="55" baseline="0">
                <a:solidFill>
                  <a:schemeClr val="tx1"/>
                </a:solidFill>
                <a:uFill>
                  <a:solidFill>
                    <a:srgbClr val="000000"/>
                  </a:solidFill>
                </a:uFill>
                <a:latin typeface="Trebuchet MS" charset="0"/>
                <a:ea typeface="宋体" charset="0"/>
                <a:cs typeface="Trebuchet MS" charset="0"/>
              </a:rPr>
              <a:t>I</a:t>
            </a:r>
            <a:r>
              <a:rPr lang="en-US" altLang="zh-CN" sz="1600" b="1" i="0" u="heavy" strike="noStrike" kern="1200" cap="none" spc="-200" baseline="0">
                <a:solidFill>
                  <a:schemeClr val="tx1"/>
                </a:solidFill>
                <a:uFill>
                  <a:solidFill>
                    <a:srgbClr val="000000"/>
                  </a:solidFill>
                </a:uFill>
                <a:latin typeface="Trebuchet MS" charset="0"/>
                <a:ea typeface="宋体" charset="0"/>
                <a:cs typeface="Trebuchet MS" charset="0"/>
              </a:rPr>
              <a:t>ON</a:t>
            </a:r>
            <a:r>
              <a:rPr lang="en-US" altLang="zh-CN" sz="1600" b="1" i="0" u="heavy" strike="noStrike" kern="1200" cap="none" spc="-15" baseline="0">
                <a:solidFill>
                  <a:schemeClr val="tx1"/>
                </a:solidFill>
                <a:uFill>
                  <a:solidFill>
                    <a:srgbClr val="000000"/>
                  </a:solidFill>
                </a:uFill>
                <a:latin typeface="Trebuchet MS" charset="0"/>
                <a:ea typeface="宋体" charset="0"/>
                <a:cs typeface="Trebuchet MS" charset="0"/>
              </a:rPr>
              <a:t>	</a:t>
            </a:r>
          </a:p>
          <a:p>
            <a:pPr marL="501015" indent="0" algn="l">
              <a:lnSpc>
                <a:spcPct val="100000"/>
              </a:lnSpc>
              <a:spcBef>
                <a:spcPts val="0"/>
              </a:spcBef>
              <a:spcAft>
                <a:spcPts val="0"/>
              </a:spcAft>
              <a:buNone/>
            </a:pPr>
            <a:r>
              <a:rPr lang="en-US" altLang="zh-CN" sz="2000" b="1" i="0" u="none" strike="noStrike" kern="1200" cap="none" spc="-85" baseline="0">
                <a:solidFill>
                  <a:srgbClr val="E46D0A"/>
                </a:solidFill>
                <a:latin typeface="Trebuchet MS" charset="0"/>
                <a:ea typeface="宋体" charset="0"/>
                <a:cs typeface="Trebuchet MS" charset="0"/>
              </a:rPr>
              <a:t>GRAPH</a:t>
            </a:r>
            <a:endParaRPr lang="zh-CN" altLang="en-US" sz="2000" b="0" i="0" u="none" strike="noStrike" kern="1200" cap="none" spc="0" baseline="0">
              <a:solidFill>
                <a:srgbClr val="E46D0A"/>
              </a:solidFill>
              <a:latin typeface="Trebuchet MS" charset="0"/>
              <a:ea typeface="宋体" charset="0"/>
              <a:cs typeface="Trebuchet MS" charset="0"/>
            </a:endParaRPr>
          </a:p>
        </p:txBody>
      </p:sp>
    </p:spTree>
    <p:extLst>
      <p:ext uri="{BB962C8B-B14F-4D97-AF65-F5344CB8AC3E}">
        <p14:creationId xmlns:p14="http://schemas.microsoft.com/office/powerpoint/2010/main" val="178159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4"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66" name="图表"/>
          <p:cNvGraphicFramePr/>
          <p:nvPr/>
        </p:nvGraphicFramePr>
        <p:xfrm>
          <a:off x="990600" y="1371600"/>
          <a:ext cx="9067800" cy="4343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2238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8" name="矩形"/>
          <p:cNvSpPr>
            <a:spLocks/>
          </p:cNvSpPr>
          <p:nvPr/>
        </p:nvSpPr>
        <p:spPr>
          <a:xfrm>
            <a:off x="1143000" y="1447800"/>
            <a:ext cx="8229600" cy="341631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rgbClr val="E46D0A"/>
                </a:solidFill>
                <a:latin typeface="Calibri" charset="0"/>
                <a:ea typeface="宋体" charset="0"/>
                <a:cs typeface="Calibri" charset="0"/>
              </a:rPr>
              <a:t>	The performance analysis reveals critical insights into the system’s efficiency and reliability. By examining key metrics such as response times, throughput, and resource utilization, we identified several bottlenecks and areas for improvement. Our findings indicate that optimizing resource allocation and addressing specific performance issues will significantly enhance system responsiveness and stability. Implementing these improvements will lead to a more reliable system, reduced operational costs, and a better overall user experience</a:t>
            </a:r>
            <a:r>
              <a:rPr lang="en-US" altLang="zh-CN" sz="1800" b="0" i="0" u="none" strike="noStrike" kern="1200" cap="none" spc="0" baseline="0">
                <a:solidFill>
                  <a:schemeClr val="tx1"/>
                </a:solidFill>
                <a:latin typeface="Calibri" charset="0"/>
                <a:ea typeface="宋体" charset="0"/>
                <a:cs typeface="Calibri" charset="0"/>
              </a:rPr>
              <a:t>.</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5777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7"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rgbClr val="5849B5"/>
                </a:solidFill>
                <a:latin typeface="Trebuchet MS" charset="0"/>
                <a:ea typeface="宋体" charset="0"/>
                <a:cs typeface="Trebuchet MS" charset="0"/>
              </a:rPr>
              <a:t>PROJECT</a:t>
            </a:r>
            <a:r>
              <a:rPr lang="en-US" altLang="zh-CN" sz="4250" b="1" i="0" u="none" strike="noStrike" kern="0" cap="none" spc="-85" baseline="0">
                <a:solidFill>
                  <a:srgbClr val="5849B5"/>
                </a:solidFill>
                <a:latin typeface="Trebuchet MS" charset="0"/>
                <a:ea typeface="宋体" charset="0"/>
                <a:cs typeface="Trebuchet MS" charset="0"/>
              </a:rPr>
              <a:t> </a:t>
            </a:r>
            <a:r>
              <a:rPr lang="en-US" altLang="zh-CN" sz="4250" b="1" i="0" u="none" strike="noStrike" kern="0" cap="none" spc="25" baseline="0">
                <a:solidFill>
                  <a:srgbClr val="5849B5"/>
                </a:solidFill>
                <a:latin typeface="Trebuchet MS" charset="0"/>
                <a:ea typeface="宋体" charset="0"/>
                <a:cs typeface="Trebuchet MS" charset="0"/>
              </a:rPr>
              <a:t>TITLE</a:t>
            </a:r>
            <a:endParaRPr lang="zh-CN" altLang="en-US" sz="4250" b="1" i="0" u="none" strike="noStrike" kern="0" cap="none" spc="0" baseline="0">
              <a:solidFill>
                <a:srgbClr val="5849B5"/>
              </a:solidFill>
              <a:latin typeface="Trebuchet MS" charset="0"/>
              <a:ea typeface="宋体" charset="0"/>
              <a:cs typeface="Trebuchet MS" charset="0"/>
            </a:endParaRPr>
          </a:p>
        </p:txBody>
      </p:sp>
      <p:grpSp>
        <p:nvGrpSpPr>
          <p:cNvPr id="80" name="组合"/>
          <p:cNvGrpSpPr>
            <a:grpSpLocks/>
          </p:cNvGrpSpPr>
          <p:nvPr/>
        </p:nvGrpSpPr>
        <p:grpSpPr>
          <a:xfrm>
            <a:off x="466725" y="6410325"/>
            <a:ext cx="3705224" cy="295275"/>
            <a:chOff x="466725" y="6410325"/>
            <a:chExt cx="3705224" cy="295275"/>
          </a:xfrm>
        </p:grpSpPr>
        <p:pic>
          <p:nvPicPr>
            <p:cNvPr id="78"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79"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2" name="矩形"/>
          <p:cNvSpPr>
            <a:spLocks/>
          </p:cNvSpPr>
          <p:nvPr/>
        </p:nvSpPr>
        <p:spPr>
          <a:xfrm>
            <a:off x="935082" y="1868418"/>
            <a:ext cx="4345078"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800" b="1" i="0" u="none" strike="noStrike" kern="1200" cap="none" spc="0" baseline="0">
                <a:solidFill>
                  <a:srgbClr val="60497B"/>
                </a:solidFill>
                <a:latin typeface="Times New Roman" pitchFamily="18" charset="0"/>
                <a:ea typeface="宋体" charset="0"/>
                <a:cs typeface="Times New Roman" pitchFamily="18" charset="0"/>
              </a:rPr>
              <a:t>Employee performance Analysis using Excel</a:t>
            </a:r>
            <a:endParaRPr lang="zh-CN" altLang="en-US" sz="3200" b="0" i="0" u="none" strike="noStrike" kern="1200" cap="none" spc="0" baseline="0">
              <a:solidFill>
                <a:srgbClr val="60497B"/>
              </a:solidFill>
              <a:latin typeface="Times New Roman" pitchFamily="18" charset="0"/>
              <a:ea typeface="宋体" charset="0"/>
              <a:cs typeface="Times New Roman" pitchFamily="18" charset="0"/>
            </a:endParaRPr>
          </a:p>
        </p:txBody>
      </p:sp>
      <p:pic>
        <p:nvPicPr>
          <p:cNvPr id="83" name="图片"/>
          <p:cNvPicPr>
            <a:picLocks noChangeAspect="1"/>
          </p:cNvPicPr>
          <p:nvPr/>
        </p:nvPicPr>
        <p:blipFill>
          <a:blip r:embed="rId5" cstate="print"/>
          <a:stretch>
            <a:fillRect/>
          </a:stretch>
        </p:blipFill>
        <p:spPr>
          <a:xfrm>
            <a:off x="5562600" y="6402"/>
            <a:ext cx="6629400" cy="3216144"/>
          </a:xfrm>
          <a:prstGeom prst="rect">
            <a:avLst/>
          </a:prstGeom>
          <a:noFill/>
          <a:ln w="12700" cap="flat" cmpd="sng">
            <a:noFill/>
            <a:prstDash val="solid"/>
            <a:miter/>
          </a:ln>
        </p:spPr>
      </p:pic>
    </p:spTree>
    <p:extLst>
      <p:ext uri="{BB962C8B-B14F-4D97-AF65-F5344CB8AC3E}">
        <p14:creationId xmlns:p14="http://schemas.microsoft.com/office/powerpoint/2010/main" val="212836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28600"/>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E46D0A"/>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5434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9220201" y="3067050"/>
            <a:ext cx="2762248" cy="3257550"/>
            <a:chOff x="9220201" y="3067050"/>
            <a:chExt cx="2762248" cy="3257550"/>
          </a:xfrm>
        </p:grpSpPr>
        <p:sp>
          <p:nvSpPr>
            <p:cNvPr id="106" name="曲线"/>
            <p:cNvSpPr>
              <a:spLocks/>
            </p:cNvSpPr>
            <p:nvPr/>
          </p:nvSpPr>
          <p:spPr>
            <a:xfrm>
              <a:off x="10582275" y="549592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7" name="曲线"/>
            <p:cNvSpPr>
              <a:spLocks/>
            </p:cNvSpPr>
            <p:nvPr/>
          </p:nvSpPr>
          <p:spPr>
            <a:xfrm>
              <a:off x="10582275" y="6029325"/>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9220201" y="3067050"/>
              <a:ext cx="2762248" cy="3257550"/>
            </a:xfrm>
            <a:prstGeom prst="rect">
              <a:avLst/>
            </a:prstGeom>
            <a:noFill/>
            <a:ln w="12700" cap="flat" cmpd="sng">
              <a:noFill/>
              <a:prstDash val="solid"/>
              <a:miter/>
            </a:ln>
          </p:spPr>
        </p:pic>
      </p:grpSp>
      <p:sp>
        <p:nvSpPr>
          <p:cNvPr id="110" name="文本框"/>
          <p:cNvSpPr>
            <a:spLocks noGrp="1"/>
          </p:cNvSpPr>
          <p:nvPr>
            <p:ph type="title"/>
          </p:nvPr>
        </p:nvSpPr>
        <p:spPr>
          <a:xfrm>
            <a:off x="676275" y="533400"/>
            <a:ext cx="56368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3" name="矩形"/>
          <p:cNvSpPr>
            <a:spLocks/>
          </p:cNvSpPr>
          <p:nvPr/>
        </p:nvSpPr>
        <p:spPr>
          <a:xfrm>
            <a:off x="676275" y="1371600"/>
            <a:ext cx="8543925" cy="3977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rgbClr val="E46D0A"/>
                </a:solidFill>
                <a:latin typeface="Calibri" charset="0"/>
                <a:ea typeface="宋体" charset="0"/>
                <a:cs typeface="Calibri" charset="0"/>
              </a:rPr>
              <a:t>		Our current system suffers from significant performance issues, including slow response times and frequent downtime. These problems lead to decreased user satisfaction, lower productivity, and increased operational costs. The lack of detailed performance analysis makes it difficult to pinpoint the root causes of these inefficiencies and implement effective solutions. Therefore, a comprehensive performance analysis is needed to identify and address the specific factors contributing to these performance issues, ultimately improving system reliability and user experience</a:t>
            </a:r>
            <a:r>
              <a:rPr lang="en-US" altLang="zh-CN" sz="1800" b="0" i="0" u="none" strike="noStrike" kern="1200" cap="none" spc="0" baseline="0">
                <a:solidFill>
                  <a:schemeClr val="tx1"/>
                </a:solidFill>
                <a:latin typeface="Calibri" charset="0"/>
                <a:ea typeface="宋体" charset="0"/>
                <a:cs typeface="Calibri" charset="0"/>
              </a:rPr>
              <a:t>.</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8925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990600" y="1752599"/>
            <a:ext cx="7924800" cy="3710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rgbClr val="E46D0A"/>
                </a:solidFill>
                <a:latin typeface="Calibri" charset="0"/>
                <a:ea typeface="宋体" charset="0"/>
                <a:cs typeface="Calibri" charset="0"/>
              </a:rPr>
              <a:t>	The project aims to enhance system performance by conducting a thorough performance analysis. This analysis will focus on identifying bottlenecks, inefficiencies, and failure points within the system. By leveraging advanced monitoring tools and performance metrics, we will pinpoint the root causes of current issues and implement targeted optimizations. The goal is to improve response times, increase system reliability, and boost overall user satisfaction. This initiative will ensure that the system operates efficiently, scales effectively, and meets user expectations</a:t>
            </a:r>
            <a:r>
              <a:rPr lang="en-US" altLang="zh-CN" sz="2400" b="0" i="0" u="none" strike="noStrike" kern="1200" cap="none" spc="0" baseline="0">
                <a:solidFill>
                  <a:schemeClr val="tx1"/>
                </a:solidFill>
                <a:latin typeface="Calibri" charset="0"/>
                <a:ea typeface="宋体" charset="0"/>
                <a:cs typeface="Calibri" charset="0"/>
              </a:rPr>
              <a:t>.</a:t>
            </a:r>
            <a:endParaRPr lang="zh-CN" altLang="en-US" sz="2400" b="0" i="0" u="none" strike="noStrike" kern="1200" cap="none" spc="0" baseline="0">
              <a:solidFill>
                <a:srgbClr val="0D0D0D"/>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9694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文本框"/>
          <p:cNvSpPr>
            <a:spLocks noGrp="1"/>
          </p:cNvSpPr>
          <p:nvPr>
            <p:ph type="title"/>
          </p:nvPr>
        </p:nvSpPr>
        <p:spPr>
          <a:xfrm>
            <a:off x="723900" y="597022"/>
            <a:ext cx="501459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3"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5" name="矩形"/>
          <p:cNvSpPr>
            <a:spLocks/>
          </p:cNvSpPr>
          <p:nvPr/>
        </p:nvSpPr>
        <p:spPr>
          <a:xfrm>
            <a:off x="745136" y="1245295"/>
            <a:ext cx="6417664" cy="479679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System Administrators:</a:t>
            </a:r>
          </a:p>
          <a:p>
            <a:pPr marL="0" indent="0" algn="l" eaLnBrk="0" fontAlgn="base" latinLnBrk="0" hangingPunct="0">
              <a:lnSpc>
                <a:spcPct val="100000"/>
              </a:lnSpc>
              <a:spcBef>
                <a:spcPts val="0"/>
              </a:spcBef>
              <a:spcAft>
                <a:spcPts val="0"/>
              </a:spcAft>
              <a:buNone/>
            </a:pPr>
            <a:r>
              <a:rPr lang="en-US" altLang="zh-CN" sz="2400" b="1"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They need performance analysis to monitor system health, troubleshoot issues, and ensure smooth operations</a:t>
            </a:r>
            <a:r>
              <a:rPr lang="en-US" altLang="zh-CN" sz="2400" b="0" i="0" u="none" strike="noStrike" kern="1200" cap="none" spc="0" baseline="0">
                <a:solidFill>
                  <a:schemeClr val="tx1"/>
                </a:solidFill>
                <a:latin typeface="Arial" pitchFamily="34" charset="0"/>
                <a:ea typeface="宋体" charset="0"/>
                <a:cs typeface="Calibri" charset="0"/>
              </a:rPr>
              <a:t>.</a:t>
            </a:r>
          </a:p>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Developers:</a:t>
            </a:r>
            <a:r>
              <a:rPr lang="en-US" altLang="zh-CN" sz="24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They require insights from performance analysis to identify and fix code inefficiencies and optimize application performance.</a:t>
            </a:r>
          </a:p>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Business Analysts:</a:t>
            </a:r>
            <a:r>
              <a:rPr lang="en-US" altLang="zh-CN" sz="24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They use performance data to assess system impact on business processes and make informed decisions for improvements.</a:t>
            </a:r>
          </a:p>
          <a:p>
            <a:pPr marL="0" indent="0" algn="l" eaLnBrk="0" fontAlgn="base" latinLnBrk="0" hangingPunct="0">
              <a:lnSpc>
                <a:spcPct val="100000"/>
              </a:lnSpc>
              <a:spcBef>
                <a:spcPts val="0"/>
              </a:spcBef>
              <a:spcAft>
                <a:spcPts val="0"/>
              </a:spcAft>
              <a:buNone/>
            </a:pPr>
            <a:endParaRPr lang="zh-CN" altLang="en-US" sz="2400" b="1" i="0" u="none" strike="noStrike" kern="1200" cap="none" spc="0" baseline="0">
              <a:solidFill>
                <a:schemeClr val="tx1"/>
              </a:solidFill>
              <a:latin typeface="Arial" pitchFamily="34" charset="0"/>
              <a:ea typeface="宋体" charset="0"/>
              <a:cs typeface="Calibri" charset="0"/>
            </a:endParaRPr>
          </a:p>
        </p:txBody>
      </p:sp>
      <p:pic>
        <p:nvPicPr>
          <p:cNvPr id="126" name="图片"/>
          <p:cNvPicPr>
            <a:picLocks/>
          </p:cNvPicPr>
          <p:nvPr/>
        </p:nvPicPr>
        <p:blipFill>
          <a:blip r:embed="rId4" cstate="print"/>
          <a:stretch>
            <a:fillRect/>
          </a:stretch>
        </p:blipFill>
        <p:spPr>
          <a:xfrm>
            <a:off x="7010399" y="304800"/>
            <a:ext cx="2556274" cy="2168566"/>
          </a:xfrm>
          <a:prstGeom prst="rect">
            <a:avLst/>
          </a:prstGeom>
          <a:noFill/>
          <a:ln w="12700" cap="flat" cmpd="sng">
            <a:noFill/>
            <a:prstDash val="solid"/>
            <a:miter/>
          </a:ln>
        </p:spPr>
      </p:pic>
      <p:pic>
        <p:nvPicPr>
          <p:cNvPr id="127" name="图片"/>
          <p:cNvPicPr>
            <a:picLocks/>
          </p:cNvPicPr>
          <p:nvPr/>
        </p:nvPicPr>
        <p:blipFill>
          <a:blip r:embed="rId5" cstate="print"/>
          <a:stretch>
            <a:fillRect/>
          </a:stretch>
        </p:blipFill>
        <p:spPr>
          <a:xfrm>
            <a:off x="7620000" y="3258953"/>
            <a:ext cx="4115676" cy="2280777"/>
          </a:xfrm>
          <a:prstGeom prst="rect">
            <a:avLst/>
          </a:prstGeom>
          <a:noFill/>
          <a:ln w="12700" cap="flat" cmpd="sng">
            <a:noFill/>
            <a:prstDash val="solid"/>
            <a:miter/>
          </a:ln>
        </p:spPr>
      </p:pic>
      <p:sp>
        <p:nvSpPr>
          <p:cNvPr id="128" name="矩形"/>
          <p:cNvSpPr>
            <a:spLocks/>
          </p:cNvSpPr>
          <p:nvPr/>
        </p:nvSpPr>
        <p:spPr>
          <a:xfrm>
            <a:off x="7162799" y="2473366"/>
            <a:ext cx="2403874"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155" baseline="0">
                <a:solidFill>
                  <a:srgbClr val="215867"/>
                </a:solidFill>
                <a:latin typeface="Microsoft Sans Serif" charset="0"/>
                <a:ea typeface="宋体" charset="0"/>
                <a:cs typeface="Microsoft Sans Serif" charset="0"/>
              </a:rPr>
              <a:t>EMPLOYEE</a:t>
            </a:r>
            <a:endParaRPr lang="zh-CN" altLang="en-US" sz="1800" b="0" i="0" u="none" strike="noStrike" kern="1200" cap="none" spc="0" baseline="0">
              <a:solidFill>
                <a:srgbClr val="215867"/>
              </a:solidFill>
              <a:latin typeface="Microsoft Sans Serif" charset="0"/>
              <a:ea typeface="宋体" charset="0"/>
              <a:cs typeface="Microsoft Sans Serif" charset="0"/>
            </a:endParaRPr>
          </a:p>
        </p:txBody>
      </p:sp>
      <p:sp>
        <p:nvSpPr>
          <p:cNvPr id="129" name="矩形"/>
          <p:cNvSpPr>
            <a:spLocks/>
          </p:cNvSpPr>
          <p:nvPr/>
        </p:nvSpPr>
        <p:spPr>
          <a:xfrm>
            <a:off x="8534400" y="5715000"/>
            <a:ext cx="2933700" cy="4533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135" baseline="0">
                <a:solidFill>
                  <a:srgbClr val="215867"/>
                </a:solidFill>
                <a:latin typeface="Microsoft Sans Serif" charset="0"/>
                <a:ea typeface="宋体" charset="0"/>
                <a:cs typeface="Microsoft Sans Serif" charset="0"/>
              </a:rPr>
              <a:t>EMPLOYER</a:t>
            </a:r>
            <a:endParaRPr lang="zh-CN" altLang="en-US" sz="1800" b="0" i="0" u="none" strike="noStrike" kern="1200" cap="none" spc="0" baseline="0">
              <a:solidFill>
                <a:srgbClr val="215867"/>
              </a:solidFill>
              <a:latin typeface="Microsoft Sans Serif" charset="0"/>
              <a:ea typeface="宋体" charset="0"/>
              <a:cs typeface="Microsoft Sans Serif" charset="0"/>
            </a:endParaRPr>
          </a:p>
        </p:txBody>
      </p:sp>
    </p:spTree>
    <p:extLst>
      <p:ext uri="{BB962C8B-B14F-4D97-AF65-F5344CB8AC3E}">
        <p14:creationId xmlns:p14="http://schemas.microsoft.com/office/powerpoint/2010/main" val="192424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0"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6" name="矩形"/>
          <p:cNvSpPr>
            <a:spLocks/>
          </p:cNvSpPr>
          <p:nvPr/>
        </p:nvSpPr>
        <p:spPr>
          <a:xfrm>
            <a:off x="3200400" y="1752599"/>
            <a:ext cx="6486525" cy="369332"/>
          </a:xfrm>
          <a:prstGeom prst="rect">
            <a:avLst/>
          </a:prstGeom>
          <a:noFill/>
          <a:ln w="12700" cap="flat" cmpd="sng">
            <a:noFill/>
            <a:prstDash val="solid"/>
            <a:miter/>
          </a:ln>
        </p:spPr>
      </p:sp>
      <p:sp>
        <p:nvSpPr>
          <p:cNvPr id="137" name="矩形"/>
          <p:cNvSpPr>
            <a:spLocks/>
          </p:cNvSpPr>
          <p:nvPr/>
        </p:nvSpPr>
        <p:spPr>
          <a:xfrm>
            <a:off x="3352800" y="1905000"/>
            <a:ext cx="6486525" cy="369332"/>
          </a:xfrm>
          <a:prstGeom prst="rect">
            <a:avLst/>
          </a:prstGeom>
          <a:noFill/>
          <a:ln w="12700" cap="flat" cmpd="sng">
            <a:noFill/>
            <a:prstDash val="solid"/>
            <a:miter/>
          </a:ln>
        </p:spPr>
      </p:sp>
      <p:sp>
        <p:nvSpPr>
          <p:cNvPr id="138" name="矩形"/>
          <p:cNvSpPr>
            <a:spLocks/>
          </p:cNvSpPr>
          <p:nvPr/>
        </p:nvSpPr>
        <p:spPr>
          <a:xfrm>
            <a:off x="3505199" y="2057400"/>
            <a:ext cx="6486525" cy="369332"/>
          </a:xfrm>
          <a:prstGeom prst="rect">
            <a:avLst/>
          </a:prstGeom>
          <a:noFill/>
          <a:ln w="12700" cap="flat" cmpd="sng">
            <a:noFill/>
            <a:prstDash val="solid"/>
            <a:miter/>
          </a:ln>
        </p:spPr>
      </p:sp>
      <p:sp>
        <p:nvSpPr>
          <p:cNvPr id="139" name="矩形"/>
          <p:cNvSpPr>
            <a:spLocks/>
          </p:cNvSpPr>
          <p:nvPr/>
        </p:nvSpPr>
        <p:spPr>
          <a:xfrm>
            <a:off x="3657600" y="2209800"/>
            <a:ext cx="6486525" cy="369331"/>
          </a:xfrm>
          <a:prstGeom prst="rect">
            <a:avLst/>
          </a:prstGeom>
          <a:noFill/>
          <a:ln w="12700" cap="flat" cmpd="sng">
            <a:noFill/>
            <a:prstDash val="solid"/>
            <a:miter/>
          </a:ln>
        </p:spPr>
      </p:sp>
      <p:sp>
        <p:nvSpPr>
          <p:cNvPr id="140" name="矩形"/>
          <p:cNvSpPr>
            <a:spLocks/>
          </p:cNvSpPr>
          <p:nvPr/>
        </p:nvSpPr>
        <p:spPr>
          <a:xfrm>
            <a:off x="3048000" y="7953374"/>
            <a:ext cx="6305550" cy="3248024"/>
          </a:xfrm>
          <a:prstGeom prst="rect">
            <a:avLst/>
          </a:prstGeom>
          <a:noFill/>
          <a:ln w="12700" cap="flat" cmpd="sng">
            <a:noFill/>
            <a:prstDash val="solid"/>
            <a:miter/>
          </a:ln>
        </p:spPr>
      </p:sp>
      <p:sp>
        <p:nvSpPr>
          <p:cNvPr id="141" name="矩形"/>
          <p:cNvSpPr>
            <a:spLocks/>
          </p:cNvSpPr>
          <p:nvPr/>
        </p:nvSpPr>
        <p:spPr>
          <a:xfrm>
            <a:off x="3048000" y="1572466"/>
            <a:ext cx="7772400" cy="4524314"/>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Enhanced Efficiency:</a:t>
            </a:r>
            <a:r>
              <a:rPr lang="en-US" altLang="zh-CN" sz="24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Provides actionable insights to streamline operations and improve system responsiveness</a:t>
            </a:r>
            <a:r>
              <a:rPr lang="en-US" altLang="zh-CN" sz="2400" b="0" i="0" u="none" strike="noStrike" kern="1200" cap="none" spc="0" baseline="0">
                <a:solidFill>
                  <a:schemeClr val="tx1"/>
                </a:solidFill>
                <a:latin typeface="Arial" pitchFamily="34" charset="0"/>
                <a:ea typeface="宋体" charset="0"/>
                <a:cs typeface="Calibri" charset="0"/>
              </a:rPr>
              <a:t>.</a:t>
            </a:r>
          </a:p>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Increased Reliability:</a:t>
            </a:r>
            <a:r>
              <a:rPr lang="en-US" altLang="zh-CN" sz="24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rgbClr val="E46D0A"/>
                </a:solidFill>
                <a:latin typeface="Arial" pitchFamily="34" charset="0"/>
                <a:ea typeface="宋体" charset="0"/>
                <a:cs typeface="Calibri" charset="0"/>
              </a:rPr>
              <a:t>	Identifies and mitigates potential issues before they impact users, ensuring consistent performance</a:t>
            </a:r>
            <a:r>
              <a:rPr lang="en-US" altLang="zh-CN" sz="2400" b="0" i="0" u="none" strike="noStrike" kern="1200" cap="none" spc="0" baseline="0">
                <a:solidFill>
                  <a:schemeClr val="accent6"/>
                </a:solidFill>
                <a:latin typeface="Arial" pitchFamily="34" charset="0"/>
                <a:ea typeface="宋体" charset="0"/>
                <a:cs typeface="Calibri" charset="0"/>
              </a:rPr>
              <a:t>.</a:t>
            </a:r>
          </a:p>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Cost Savings:</a:t>
            </a:r>
          </a:p>
          <a:p>
            <a:pPr marL="0" indent="0" algn="l" eaLnBrk="0" fontAlgn="base" latinLnBrk="0" hangingPunct="0">
              <a:lnSpc>
                <a:spcPct val="100000"/>
              </a:lnSpc>
              <a:spcBef>
                <a:spcPts val="0"/>
              </a:spcBef>
              <a:spcAft>
                <a:spcPts val="0"/>
              </a:spcAft>
              <a:buNone/>
            </a:pPr>
            <a:r>
              <a:rPr lang="en-US" altLang="zh-CN" sz="2400" b="1"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Optimizes resource allocation, reducing operational costs and improving ROI.</a:t>
            </a:r>
          </a:p>
          <a:p>
            <a:pPr marL="0" indent="0" algn="l" eaLnBrk="0" fontAlgn="base" latinLnBrk="0" hangingPunct="0">
              <a:lnSpc>
                <a:spcPct val="100000"/>
              </a:lnSpc>
              <a:spcBef>
                <a:spcPts val="0"/>
              </a:spcBef>
              <a:spcAft>
                <a:spcPts val="0"/>
              </a:spcAft>
              <a:buClrTx/>
              <a:buChar char="•"/>
            </a:pPr>
            <a:r>
              <a:rPr lang="en-US" altLang="zh-CN" sz="2400" b="1" i="0" u="none" strike="noStrike" kern="1200" cap="none" spc="0" baseline="0">
                <a:solidFill>
                  <a:schemeClr val="tx1"/>
                </a:solidFill>
                <a:latin typeface="Arial" pitchFamily="34" charset="0"/>
                <a:ea typeface="宋体" charset="0"/>
                <a:cs typeface="Calibri" charset="0"/>
              </a:rPr>
              <a:t>Improved User Experience:</a:t>
            </a:r>
          </a:p>
          <a:p>
            <a:pPr marL="0" indent="0" algn="l" eaLnBrk="0" fontAlgn="base" latinLnBrk="0" hangingPunct="0">
              <a:lnSpc>
                <a:spcPct val="100000"/>
              </a:lnSpc>
              <a:spcBef>
                <a:spcPts val="0"/>
              </a:spcBef>
              <a:spcAft>
                <a:spcPts val="0"/>
              </a:spcAft>
              <a:buNone/>
            </a:pPr>
            <a:r>
              <a:rPr lang="en-US" altLang="zh-CN" sz="2400" b="1"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chemeClr val="tx1"/>
                </a:solidFill>
                <a:latin typeface="Arial" pitchFamily="34" charset="0"/>
                <a:ea typeface="宋体" charset="0"/>
                <a:cs typeface="Calibri" charset="0"/>
              </a:rPr>
              <a:t> </a:t>
            </a:r>
            <a:r>
              <a:rPr lang="en-US" altLang="zh-CN" sz="2400" b="0" i="0" u="none" strike="noStrike" kern="1200" cap="none" spc="0" baseline="0">
                <a:solidFill>
                  <a:srgbClr val="E46D0A"/>
                </a:solidFill>
                <a:latin typeface="Arial" pitchFamily="34" charset="0"/>
                <a:ea typeface="宋体" charset="0"/>
                <a:cs typeface="Calibri" charset="0"/>
              </a:rPr>
              <a:t>Delivers faster, more reliable performance, leading to higher user satisfaction and engagement.</a:t>
            </a:r>
            <a:endParaRPr lang="zh-CN" altLang="en-US" sz="2400" b="0" i="0" u="none" strike="noStrike" kern="1200" cap="none" spc="0" baseline="0">
              <a:solidFill>
                <a:srgbClr val="E46D0A"/>
              </a:solidFill>
              <a:latin typeface="Arial" pitchFamily="34" charset="0"/>
              <a:ea typeface="宋体" charset="0"/>
              <a:cs typeface="Calibri" charset="0"/>
            </a:endParaRPr>
          </a:p>
        </p:txBody>
      </p:sp>
    </p:spTree>
    <p:extLst>
      <p:ext uri="{BB962C8B-B14F-4D97-AF65-F5344CB8AC3E}">
        <p14:creationId xmlns:p14="http://schemas.microsoft.com/office/powerpoint/2010/main" val="119826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755332" y="1295399"/>
            <a:ext cx="9150668" cy="31085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7465" indent="0" algn="l">
              <a:lnSpc>
                <a:spcPct val="100000"/>
              </a:lnSpc>
              <a:spcBef>
                <a:spcPts val="70"/>
              </a:spcBef>
              <a:spcAft>
                <a:spcPts val="0"/>
              </a:spcAft>
              <a:buNone/>
            </a:pPr>
            <a:r>
              <a:rPr lang="en-US" altLang="zh-CN" sz="2400" b="0" i="0" u="none" strike="noStrike" kern="1200" cap="none" spc="204" baseline="0">
                <a:solidFill>
                  <a:srgbClr val="BF0000"/>
                </a:solidFill>
                <a:latin typeface="Microsoft Sans Serif" charset="0"/>
                <a:ea typeface="宋体" charset="0"/>
                <a:cs typeface="Microsoft Sans Serif" charset="0"/>
              </a:rPr>
              <a:t>EMPLOYEE</a:t>
            </a:r>
            <a:r>
              <a:rPr lang="en-US" altLang="zh-CN" sz="2400" b="0" i="0" u="none" strike="noStrike" kern="1200" cap="none" spc="175" baseline="0">
                <a:solidFill>
                  <a:srgbClr val="BF0000"/>
                </a:solidFill>
                <a:latin typeface="Microsoft Sans Serif" charset="0"/>
                <a:ea typeface="宋体" charset="0"/>
                <a:cs typeface="Microsoft Sans Serif" charset="0"/>
              </a:rPr>
              <a:t> </a:t>
            </a:r>
            <a:r>
              <a:rPr lang="en-US" altLang="zh-CN" sz="2400" b="0" i="0" u="none" strike="noStrike" kern="1200" cap="none" spc="204" baseline="0">
                <a:solidFill>
                  <a:srgbClr val="BF0000"/>
                </a:solidFill>
                <a:latin typeface="Microsoft Sans Serif" charset="0"/>
                <a:ea typeface="宋体" charset="0"/>
                <a:cs typeface="Microsoft Sans Serif" charset="0"/>
              </a:rPr>
              <a:t>=</a:t>
            </a:r>
            <a:r>
              <a:rPr lang="en-US" altLang="zh-CN" sz="2400" b="0" i="0" u="none" strike="noStrike" kern="1200" cap="none" spc="175" baseline="0">
                <a:solidFill>
                  <a:srgbClr val="BF0000"/>
                </a:solidFill>
                <a:latin typeface="Microsoft Sans Serif" charset="0"/>
                <a:ea typeface="宋体" charset="0"/>
                <a:cs typeface="Microsoft Sans Serif" charset="0"/>
              </a:rPr>
              <a:t> </a:t>
            </a:r>
            <a:r>
              <a:rPr lang="en-US" altLang="zh-CN" sz="2400" b="0" i="0" u="none" strike="noStrike" kern="1200" cap="none" spc="250" baseline="0">
                <a:solidFill>
                  <a:srgbClr val="BF0000"/>
                </a:solidFill>
                <a:latin typeface="Microsoft Sans Serif" charset="0"/>
                <a:ea typeface="宋体" charset="0"/>
                <a:cs typeface="Microsoft Sans Serif" charset="0"/>
              </a:rPr>
              <a:t>KAGGLE</a:t>
            </a:r>
            <a:endParaRPr lang="en-US" altLang="zh-CN" sz="2800" b="0" i="0" u="none" strike="noStrike" kern="1200" cap="none" spc="0" baseline="0">
              <a:solidFill>
                <a:schemeClr val="tx1"/>
              </a:solidFill>
              <a:latin typeface="Microsoft Sans Serif" charset="0"/>
              <a:ea typeface="宋体" charset="0"/>
              <a:cs typeface="Microsoft Sans Serif" charset="0"/>
            </a:endParaRPr>
          </a:p>
          <a:p>
            <a:pPr marL="37465" indent="0" algn="l">
              <a:lnSpc>
                <a:spcPct val="100000"/>
              </a:lnSpc>
              <a:spcBef>
                <a:spcPts val="0"/>
              </a:spcBef>
              <a:spcAft>
                <a:spcPts val="0"/>
              </a:spcAft>
              <a:buNone/>
            </a:pPr>
            <a:r>
              <a:rPr lang="en-US" altLang="zh-CN" sz="2400" b="0" i="0" u="none" strike="noStrike" kern="1200" cap="none" spc="200" baseline="0">
                <a:solidFill>
                  <a:srgbClr val="BF0000"/>
                </a:solidFill>
                <a:latin typeface="Microsoft Sans Serif" charset="0"/>
                <a:ea typeface="宋体" charset="0"/>
                <a:cs typeface="Microsoft Sans Serif" charset="0"/>
              </a:rPr>
              <a:t>26-</a:t>
            </a:r>
            <a:r>
              <a:rPr lang="en-US" altLang="zh-CN" sz="2400" b="0" i="0" u="none" strike="noStrike" kern="1200" cap="none" spc="145" baseline="0">
                <a:solidFill>
                  <a:srgbClr val="BF0000"/>
                </a:solidFill>
                <a:latin typeface="Microsoft Sans Serif" charset="0"/>
                <a:ea typeface="宋体" charset="0"/>
                <a:cs typeface="Microsoft Sans Serif" charset="0"/>
              </a:rPr>
              <a:t> </a:t>
            </a:r>
            <a:r>
              <a:rPr lang="en-US" altLang="zh-CN" sz="2400" b="0" i="0" u="none" strike="noStrike" kern="1200" cap="none" spc="210" baseline="0">
                <a:solidFill>
                  <a:srgbClr val="BF0000"/>
                </a:solidFill>
                <a:latin typeface="Microsoft Sans Serif" charset="0"/>
                <a:ea typeface="宋体" charset="0"/>
                <a:cs typeface="Microsoft Sans Serif" charset="0"/>
              </a:rPr>
              <a:t>FEATURES</a:t>
            </a:r>
            <a:endParaRPr lang="en-US" altLang="zh-CN" sz="2400" b="0" i="0" u="none" strike="noStrike" kern="1200" cap="none" spc="0" baseline="0">
              <a:solidFill>
                <a:schemeClr val="tx1"/>
              </a:solidFill>
              <a:latin typeface="Microsoft Sans Serif" charset="0"/>
              <a:ea typeface="宋体" charset="0"/>
              <a:cs typeface="Microsoft Sans Serif" charset="0"/>
            </a:endParaRPr>
          </a:p>
          <a:p>
            <a:pPr marL="37465" indent="0" algn="l">
              <a:lnSpc>
                <a:spcPct val="100000"/>
              </a:lnSpc>
              <a:spcBef>
                <a:spcPts val="0"/>
              </a:spcBef>
              <a:spcAft>
                <a:spcPts val="0"/>
              </a:spcAft>
              <a:buNone/>
            </a:pPr>
            <a:r>
              <a:rPr lang="en-US" altLang="zh-CN" sz="2400" b="0" i="0" u="none" strike="noStrike" kern="1200" cap="none" spc="150" baseline="0">
                <a:solidFill>
                  <a:srgbClr val="BF0000"/>
                </a:solidFill>
                <a:latin typeface="Microsoft Sans Serif" charset="0"/>
                <a:ea typeface="宋体" charset="0"/>
                <a:cs typeface="Microsoft Sans Serif" charset="0"/>
              </a:rPr>
              <a:t>9-</a:t>
            </a:r>
            <a:r>
              <a:rPr lang="en-US" altLang="zh-CN" sz="2400" b="0" i="0" u="none" strike="noStrike" kern="1200" cap="none" spc="140" baseline="0">
                <a:solidFill>
                  <a:srgbClr val="BF0000"/>
                </a:solidFill>
                <a:latin typeface="Microsoft Sans Serif" charset="0"/>
                <a:ea typeface="宋体" charset="0"/>
                <a:cs typeface="Microsoft Sans Serif" charset="0"/>
              </a:rPr>
              <a:t> </a:t>
            </a:r>
            <a:r>
              <a:rPr lang="en-US" altLang="zh-CN" sz="2400" b="0" i="0" u="none" strike="noStrike" kern="1200" cap="none" spc="210" baseline="0">
                <a:solidFill>
                  <a:srgbClr val="BF0000"/>
                </a:solidFill>
                <a:latin typeface="Microsoft Sans Serif" charset="0"/>
                <a:ea typeface="宋体" charset="0"/>
                <a:cs typeface="Microsoft Sans Serif" charset="0"/>
              </a:rPr>
              <a:t>FEATURES</a:t>
            </a:r>
            <a:r>
              <a:rPr lang="en-US" altLang="zh-CN" sz="2400" b="0" i="0" u="none" strike="noStrike" kern="1200" cap="none" spc="204" baseline="0">
                <a:solidFill>
                  <a:srgbClr val="BF0000"/>
                </a:solidFill>
                <a:latin typeface="Microsoft Sans Serif" charset="0"/>
                <a:ea typeface="宋体" charset="0"/>
                <a:cs typeface="Microsoft Sans Serif" charset="0"/>
              </a:rPr>
              <a:t>EMPLOYEE</a:t>
            </a:r>
            <a:r>
              <a:rPr lang="en-US" altLang="zh-CN" sz="2400" b="0" i="0" u="none" strike="noStrike" kern="1200" cap="none" spc="190" baseline="0">
                <a:solidFill>
                  <a:srgbClr val="BF0000"/>
                </a:solidFill>
                <a:latin typeface="Microsoft Sans Serif" charset="0"/>
                <a:ea typeface="宋体" charset="0"/>
                <a:cs typeface="Microsoft Sans Serif" charset="0"/>
              </a:rPr>
              <a:t> </a:t>
            </a:r>
            <a:r>
              <a:rPr lang="en-US" altLang="zh-CN" sz="2400" b="0" i="0" u="none" strike="noStrike" kern="1200" cap="none" spc="555" baseline="0">
                <a:solidFill>
                  <a:srgbClr val="BF0000"/>
                </a:solidFill>
                <a:latin typeface="Microsoft Sans Serif" charset="0"/>
                <a:ea typeface="宋体" charset="0"/>
                <a:cs typeface="Microsoft Sans Serif" charset="0"/>
              </a:rPr>
              <a:t>–</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225" baseline="0">
                <a:solidFill>
                  <a:srgbClr val="BF0000"/>
                </a:solidFill>
                <a:latin typeface="Microsoft Sans Serif" charset="0"/>
                <a:ea typeface="宋体" charset="0"/>
                <a:cs typeface="Microsoft Sans Serif" charset="0"/>
              </a:rPr>
              <a:t>ID</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555" baseline="0">
                <a:solidFill>
                  <a:srgbClr val="BF0000"/>
                </a:solidFill>
                <a:latin typeface="Microsoft Sans Serif" charset="0"/>
                <a:ea typeface="宋体" charset="0"/>
                <a:cs typeface="Microsoft Sans Serif" charset="0"/>
              </a:rPr>
              <a:t>–</a:t>
            </a:r>
            <a:r>
              <a:rPr lang="en-US" altLang="zh-CN" sz="2400" b="0" i="0" u="none" strike="noStrike" kern="1200" cap="none" spc="190" baseline="0">
                <a:solidFill>
                  <a:srgbClr val="BF0000"/>
                </a:solidFill>
                <a:latin typeface="Microsoft Sans Serif" charset="0"/>
                <a:ea typeface="宋体" charset="0"/>
                <a:cs typeface="Microsoft Sans Serif" charset="0"/>
              </a:rPr>
              <a:t> </a:t>
            </a:r>
            <a:r>
              <a:rPr lang="en-US" altLang="zh-CN" sz="2400" b="0" i="0" u="none" strike="noStrike" kern="1200" cap="none" spc="250" baseline="0">
                <a:solidFill>
                  <a:srgbClr val="BF0000"/>
                </a:solidFill>
                <a:latin typeface="Microsoft Sans Serif" charset="0"/>
                <a:ea typeface="宋体" charset="0"/>
                <a:cs typeface="Microsoft Sans Serif" charset="0"/>
              </a:rPr>
              <a:t>NUMERICAL</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235" baseline="0">
                <a:solidFill>
                  <a:srgbClr val="BF0000"/>
                </a:solidFill>
                <a:latin typeface="Microsoft Sans Serif" charset="0"/>
                <a:ea typeface="宋体" charset="0"/>
                <a:cs typeface="Microsoft Sans Serif" charset="0"/>
              </a:rPr>
              <a:t>VALUES. </a:t>
            </a:r>
          </a:p>
          <a:p>
            <a:pPr marL="37465" indent="0" algn="l">
              <a:lnSpc>
                <a:spcPct val="100000"/>
              </a:lnSpc>
              <a:spcBef>
                <a:spcPts val="0"/>
              </a:spcBef>
              <a:spcAft>
                <a:spcPts val="0"/>
              </a:spcAft>
              <a:buNone/>
            </a:pPr>
            <a:r>
              <a:rPr lang="en-US" altLang="zh-CN" sz="2400" b="0" i="0" u="none" strike="noStrike" kern="1200" cap="none" spc="-705" baseline="0">
                <a:solidFill>
                  <a:srgbClr val="BF0000"/>
                </a:solidFill>
                <a:latin typeface="Microsoft Sans Serif" charset="0"/>
                <a:ea typeface="宋体" charset="0"/>
                <a:cs typeface="Microsoft Sans Serif" charset="0"/>
              </a:rPr>
              <a:t> </a:t>
            </a:r>
            <a:r>
              <a:rPr lang="en-US" altLang="zh-CN" sz="2400" b="0" i="0" u="none" strike="noStrike" kern="1200" cap="none" spc="265" baseline="0">
                <a:solidFill>
                  <a:srgbClr val="BF0000"/>
                </a:solidFill>
                <a:latin typeface="Microsoft Sans Serif" charset="0"/>
                <a:ea typeface="宋体" charset="0"/>
                <a:cs typeface="Microsoft Sans Serif" charset="0"/>
              </a:rPr>
              <a:t>NAME</a:t>
            </a:r>
            <a:r>
              <a:rPr lang="en-US" altLang="zh-CN" sz="2400" b="0" i="0" u="none" strike="noStrike" kern="1200" cap="none" spc="185" baseline="0">
                <a:solidFill>
                  <a:srgbClr val="BF0000"/>
                </a:solidFill>
                <a:latin typeface="Microsoft Sans Serif" charset="0"/>
                <a:ea typeface="宋体" charset="0"/>
                <a:cs typeface="Microsoft Sans Serif" charset="0"/>
              </a:rPr>
              <a:t> </a:t>
            </a:r>
            <a:r>
              <a:rPr lang="en-US" altLang="zh-CN" sz="2400" b="0" i="0" u="none" strike="noStrike" kern="1200" cap="none" spc="555" baseline="0">
                <a:solidFill>
                  <a:srgbClr val="BF0000"/>
                </a:solidFill>
                <a:latin typeface="Microsoft Sans Serif" charset="0"/>
                <a:ea typeface="宋体" charset="0"/>
                <a:cs typeface="Microsoft Sans Serif" charset="0"/>
              </a:rPr>
              <a:t>–</a:t>
            </a:r>
            <a:r>
              <a:rPr lang="en-US" altLang="zh-CN" sz="2400" b="0" i="0" u="none" strike="noStrike" kern="1200" cap="none" spc="190" baseline="0">
                <a:solidFill>
                  <a:srgbClr val="BF0000"/>
                </a:solidFill>
                <a:latin typeface="Microsoft Sans Serif" charset="0"/>
                <a:ea typeface="宋体" charset="0"/>
                <a:cs typeface="Microsoft Sans Serif" charset="0"/>
              </a:rPr>
              <a:t> </a:t>
            </a:r>
            <a:r>
              <a:rPr lang="en-US" altLang="zh-CN" sz="2400" b="0" i="0" u="none" strike="noStrike" kern="1200" cap="none" spc="265" baseline="0">
                <a:solidFill>
                  <a:srgbClr val="BF0000"/>
                </a:solidFill>
                <a:latin typeface="Microsoft Sans Serif" charset="0"/>
                <a:ea typeface="宋体" charset="0"/>
                <a:cs typeface="Microsoft Sans Serif" charset="0"/>
              </a:rPr>
              <a:t>TEXT</a:t>
            </a:r>
            <a:endParaRPr lang="en-US" altLang="zh-CN" sz="2400" b="0" i="0" u="none" strike="noStrike" kern="1200" cap="none" spc="0" baseline="0">
              <a:solidFill>
                <a:schemeClr val="tx1"/>
              </a:solidFill>
              <a:latin typeface="Microsoft Sans Serif" charset="0"/>
              <a:ea typeface="宋体" charset="0"/>
              <a:cs typeface="Microsoft Sans Serif" charset="0"/>
            </a:endParaRPr>
          </a:p>
          <a:p>
            <a:pPr marL="37465" indent="0" algn="l">
              <a:lnSpc>
                <a:spcPct val="100000"/>
              </a:lnSpc>
              <a:spcBef>
                <a:spcPts val="0"/>
              </a:spcBef>
              <a:spcAft>
                <a:spcPts val="0"/>
              </a:spcAft>
              <a:buNone/>
            </a:pPr>
            <a:r>
              <a:rPr lang="en-US" altLang="zh-CN" sz="2400" b="0" i="0" u="none" strike="noStrike" kern="1200" cap="none" spc="204" baseline="0">
                <a:solidFill>
                  <a:srgbClr val="BF0000"/>
                </a:solidFill>
                <a:latin typeface="Microsoft Sans Serif" charset="0"/>
                <a:ea typeface="宋体" charset="0"/>
                <a:cs typeface="Microsoft Sans Serif" charset="0"/>
              </a:rPr>
              <a:t>EMPLOYEE </a:t>
            </a:r>
            <a:r>
              <a:rPr lang="en-US" altLang="zh-CN" sz="2400" b="0" i="0" u="none" strike="noStrike" kern="1200" cap="none" spc="225" baseline="0">
                <a:solidFill>
                  <a:srgbClr val="BF0000"/>
                </a:solidFill>
                <a:latin typeface="Microsoft Sans Serif" charset="0"/>
                <a:ea typeface="宋体" charset="0"/>
                <a:cs typeface="Microsoft Sans Serif" charset="0"/>
              </a:rPr>
              <a:t>TYPE </a:t>
            </a:r>
            <a:r>
              <a:rPr lang="en-US" altLang="zh-CN" sz="2400" b="0" i="0" u="none" strike="noStrike" kern="1200" cap="none" spc="229" baseline="0">
                <a:solidFill>
                  <a:srgbClr val="BF0000"/>
                </a:solidFill>
                <a:latin typeface="Microsoft Sans Serif" charset="0"/>
                <a:ea typeface="宋体" charset="0"/>
                <a:cs typeface="Microsoft Sans Serif" charset="0"/>
              </a:rPr>
              <a:t> </a:t>
            </a:r>
            <a:r>
              <a:rPr lang="en-US" altLang="zh-CN" sz="2400" b="0" i="0" u="none" strike="noStrike" kern="1200" cap="none" spc="195" baseline="0">
                <a:solidFill>
                  <a:srgbClr val="BF0000"/>
                </a:solidFill>
                <a:latin typeface="Microsoft Sans Serif" charset="0"/>
                <a:ea typeface="宋体" charset="0"/>
                <a:cs typeface="Microsoft Sans Serif" charset="0"/>
              </a:rPr>
              <a:t>PERFORMANCE </a:t>
            </a:r>
            <a:r>
              <a:rPr lang="en-US" altLang="zh-CN" sz="2400" b="0" i="0" u="none" strike="noStrike" kern="1200" cap="none" spc="240" baseline="0">
                <a:solidFill>
                  <a:srgbClr val="BF0000"/>
                </a:solidFill>
                <a:latin typeface="Microsoft Sans Serif" charset="0"/>
                <a:ea typeface="宋体" charset="0"/>
                <a:cs typeface="Microsoft Sans Serif" charset="0"/>
              </a:rPr>
              <a:t>LEVEL </a:t>
            </a:r>
            <a:r>
              <a:rPr lang="en-US" altLang="zh-CN" sz="2400" b="0" i="0" u="none" strike="noStrike" kern="1200" cap="none" spc="245" baseline="0">
                <a:solidFill>
                  <a:srgbClr val="BF0000"/>
                </a:solidFill>
                <a:latin typeface="Microsoft Sans Serif" charset="0"/>
                <a:ea typeface="宋体" charset="0"/>
                <a:cs typeface="Microsoft Sans Serif" charset="0"/>
              </a:rPr>
              <a:t> </a:t>
            </a:r>
          </a:p>
          <a:p>
            <a:pPr marL="37465" indent="0" algn="l">
              <a:lnSpc>
                <a:spcPct val="100000"/>
              </a:lnSpc>
              <a:spcBef>
                <a:spcPts val="0"/>
              </a:spcBef>
              <a:spcAft>
                <a:spcPts val="0"/>
              </a:spcAft>
              <a:buNone/>
            </a:pPr>
            <a:r>
              <a:rPr lang="en-US" altLang="zh-CN" sz="2400" b="0" i="0" u="none" strike="noStrike" kern="1200" cap="none" spc="175" baseline="0">
                <a:solidFill>
                  <a:srgbClr val="BF0000"/>
                </a:solidFill>
                <a:latin typeface="Microsoft Sans Serif" charset="0"/>
                <a:ea typeface="宋体" charset="0"/>
                <a:cs typeface="Microsoft Sans Serif" charset="0"/>
              </a:rPr>
              <a:t>GENDER </a:t>
            </a:r>
            <a:r>
              <a:rPr lang="en-US" altLang="zh-CN" sz="2400" b="0" i="0" u="none" strike="noStrike" kern="1200" cap="none" spc="555" baseline="0">
                <a:solidFill>
                  <a:srgbClr val="BF0000"/>
                </a:solidFill>
                <a:latin typeface="Microsoft Sans Serif" charset="0"/>
                <a:ea typeface="宋体" charset="0"/>
                <a:cs typeface="Microsoft Sans Serif" charset="0"/>
              </a:rPr>
              <a:t>–</a:t>
            </a:r>
            <a:r>
              <a:rPr lang="en-US" altLang="zh-CN" sz="2400" b="0" i="0" u="none" strike="noStrike" kern="1200" cap="none" spc="180" baseline="0">
                <a:solidFill>
                  <a:srgbClr val="BF0000"/>
                </a:solidFill>
                <a:latin typeface="Microsoft Sans Serif" charset="0"/>
                <a:ea typeface="宋体" charset="0"/>
                <a:cs typeface="Microsoft Sans Serif" charset="0"/>
              </a:rPr>
              <a:t> </a:t>
            </a:r>
            <a:r>
              <a:rPr lang="en-US" altLang="zh-CN" sz="2400" b="0" i="0" u="none" strike="noStrike" kern="1200" cap="none" spc="265" baseline="0">
                <a:solidFill>
                  <a:srgbClr val="BF0000"/>
                </a:solidFill>
                <a:latin typeface="Microsoft Sans Serif" charset="0"/>
                <a:ea typeface="宋体" charset="0"/>
                <a:cs typeface="Microsoft Sans Serif" charset="0"/>
              </a:rPr>
              <a:t>MALE</a:t>
            </a:r>
            <a:r>
              <a:rPr lang="en-US" altLang="zh-CN" sz="2400" b="0" i="0" u="none" strike="noStrike" kern="1200" cap="none" spc="180" baseline="0">
                <a:solidFill>
                  <a:srgbClr val="BF0000"/>
                </a:solidFill>
                <a:latin typeface="Microsoft Sans Serif" charset="0"/>
                <a:ea typeface="宋体" charset="0"/>
                <a:cs typeface="Microsoft Sans Serif" charset="0"/>
              </a:rPr>
              <a:t> </a:t>
            </a:r>
            <a:r>
              <a:rPr lang="en-US" altLang="zh-CN" sz="2400" b="0" i="0" u="none" strike="noStrike" kern="1200" cap="none" spc="145" baseline="0">
                <a:solidFill>
                  <a:srgbClr val="BF0000"/>
                </a:solidFill>
                <a:latin typeface="Microsoft Sans Serif" charset="0"/>
                <a:ea typeface="宋体" charset="0"/>
                <a:cs typeface="Microsoft Sans Serif" charset="0"/>
              </a:rPr>
              <a:t>,</a:t>
            </a:r>
            <a:r>
              <a:rPr lang="en-US" altLang="zh-CN" sz="2400" b="0" i="0" u="none" strike="noStrike" kern="1200" cap="none" spc="175" baseline="0">
                <a:solidFill>
                  <a:srgbClr val="BF0000"/>
                </a:solidFill>
                <a:latin typeface="Microsoft Sans Serif" charset="0"/>
                <a:ea typeface="宋体" charset="0"/>
                <a:cs typeface="Microsoft Sans Serif" charset="0"/>
              </a:rPr>
              <a:t> </a:t>
            </a:r>
            <a:r>
              <a:rPr lang="en-US" altLang="zh-CN" sz="2400" b="0" i="0" u="none" strike="noStrike" kern="1200" cap="none" spc="225" baseline="0">
                <a:solidFill>
                  <a:srgbClr val="BF0000"/>
                </a:solidFill>
                <a:latin typeface="Microsoft Sans Serif" charset="0"/>
                <a:ea typeface="宋体" charset="0"/>
                <a:cs typeface="Microsoft Sans Serif" charset="0"/>
              </a:rPr>
              <a:t>FEMALE</a:t>
            </a:r>
            <a:endParaRPr lang="en-US" altLang="zh-CN" sz="2800" b="0" i="0" u="none" strike="noStrike" kern="1200" cap="none" spc="0" baseline="0">
              <a:solidFill>
                <a:schemeClr val="tx1"/>
              </a:solidFill>
              <a:latin typeface="Microsoft Sans Serif" charset="0"/>
              <a:ea typeface="宋体" charset="0"/>
              <a:cs typeface="Microsoft Sans Serif" charset="0"/>
            </a:endParaRPr>
          </a:p>
          <a:p>
            <a:pPr marL="37465" indent="0" algn="l">
              <a:lnSpc>
                <a:spcPct val="100000"/>
              </a:lnSpc>
              <a:spcBef>
                <a:spcPts val="0"/>
              </a:spcBef>
              <a:spcAft>
                <a:spcPts val="0"/>
              </a:spcAft>
              <a:buNone/>
            </a:pPr>
            <a:r>
              <a:rPr lang="en-US" altLang="zh-CN" sz="2400" b="0" i="0" u="none" strike="noStrike" kern="1200" cap="none" spc="204" baseline="0">
                <a:solidFill>
                  <a:srgbClr val="BF0000"/>
                </a:solidFill>
                <a:latin typeface="Microsoft Sans Serif" charset="0"/>
                <a:ea typeface="宋体" charset="0"/>
                <a:cs typeface="Microsoft Sans Serif" charset="0"/>
              </a:rPr>
              <a:t>EMPLOYEE</a:t>
            </a:r>
            <a:r>
              <a:rPr lang="en-US" altLang="zh-CN" sz="2400" b="0" i="0" u="none" strike="noStrike" kern="1200" cap="none" spc="190" baseline="0">
                <a:solidFill>
                  <a:srgbClr val="BF0000"/>
                </a:solidFill>
                <a:latin typeface="Microsoft Sans Serif" charset="0"/>
                <a:ea typeface="宋体" charset="0"/>
                <a:cs typeface="Microsoft Sans Serif" charset="0"/>
              </a:rPr>
              <a:t> </a:t>
            </a:r>
            <a:r>
              <a:rPr lang="en-US" altLang="zh-CN" sz="2400" b="0" i="0" u="none" strike="noStrike" kern="1200" cap="none" spc="250" baseline="0">
                <a:solidFill>
                  <a:srgbClr val="BF0000"/>
                </a:solidFill>
                <a:latin typeface="Microsoft Sans Serif" charset="0"/>
                <a:ea typeface="宋体" charset="0"/>
                <a:cs typeface="Microsoft Sans Serif" charset="0"/>
              </a:rPr>
              <a:t>RATING</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555" baseline="0">
                <a:solidFill>
                  <a:srgbClr val="BF0000"/>
                </a:solidFill>
                <a:latin typeface="Microsoft Sans Serif" charset="0"/>
                <a:ea typeface="宋体" charset="0"/>
                <a:cs typeface="Microsoft Sans Serif" charset="0"/>
              </a:rPr>
              <a:t>–</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250" baseline="0">
                <a:solidFill>
                  <a:srgbClr val="BF0000"/>
                </a:solidFill>
                <a:latin typeface="Microsoft Sans Serif" charset="0"/>
                <a:ea typeface="宋体" charset="0"/>
                <a:cs typeface="Microsoft Sans Serif" charset="0"/>
              </a:rPr>
              <a:t>NUMERICAL</a:t>
            </a:r>
            <a:r>
              <a:rPr lang="en-US" altLang="zh-CN" sz="2400" b="0" i="0" u="none" strike="noStrike" kern="1200" cap="none" spc="195" baseline="0">
                <a:solidFill>
                  <a:srgbClr val="BF0000"/>
                </a:solidFill>
                <a:latin typeface="Microsoft Sans Serif" charset="0"/>
                <a:ea typeface="宋体" charset="0"/>
                <a:cs typeface="Microsoft Sans Serif" charset="0"/>
              </a:rPr>
              <a:t> </a:t>
            </a:r>
            <a:r>
              <a:rPr lang="en-US" altLang="zh-CN" sz="2400" b="0" i="0" u="none" strike="noStrike" kern="1200" cap="none" spc="250" baseline="0">
                <a:solidFill>
                  <a:srgbClr val="BF0000"/>
                </a:solidFill>
                <a:latin typeface="Microsoft Sans Serif" charset="0"/>
                <a:ea typeface="宋体" charset="0"/>
                <a:cs typeface="Microsoft Sans Serif" charset="0"/>
              </a:rPr>
              <a:t>VALUES</a:t>
            </a:r>
            <a:endParaRPr lang="en-US" altLang="zh-CN" sz="2400" b="0" i="0" u="none" strike="noStrike" kern="1200" cap="none" spc="0" baseline="0">
              <a:solidFill>
                <a:schemeClr val="tx1"/>
              </a:solidFill>
              <a:latin typeface="Microsoft Sans Serif" charset="0"/>
              <a:ea typeface="宋体" charset="0"/>
              <a:cs typeface="Microsoft Sans Serif" charset="0"/>
            </a:endParaRPr>
          </a:p>
          <a:p>
            <a:pPr marL="0" indent="0" algn="l">
              <a:lnSpc>
                <a:spcPct val="100000"/>
              </a:lnSpc>
              <a:spcBef>
                <a:spcPts val="0"/>
              </a:spcBef>
              <a:spcAft>
                <a:spcPts val="0"/>
              </a:spcAft>
              <a:buNone/>
            </a:pPr>
            <a:endParaRPr lang="zh-CN" altLang="en-US" sz="2800" b="0" i="0" u="none" strike="noStrike" kern="1200" cap="none" spc="0" baseline="0">
              <a:solidFill>
                <a:srgbClr val="E46D0A"/>
              </a:solidFill>
              <a:latin typeface="Calibri" charset="0"/>
              <a:ea typeface="宋体" charset="0"/>
              <a:cs typeface="Calibri" charset="0"/>
            </a:endParaRPr>
          </a:p>
        </p:txBody>
      </p:sp>
    </p:spTree>
    <p:extLst>
      <p:ext uri="{BB962C8B-B14F-4D97-AF65-F5344CB8AC3E}">
        <p14:creationId xmlns:p14="http://schemas.microsoft.com/office/powerpoint/2010/main" val="32916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8"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9"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50"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1"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2" name="折角形"/>
          <p:cNvSpPr>
            <a:spLocks/>
          </p:cNvSpPr>
          <p:nvPr/>
        </p:nvSpPr>
        <p:spPr>
          <a:xfrm>
            <a:off x="2533650" y="2354703"/>
            <a:ext cx="7143750" cy="1718362"/>
          </a:xfrm>
          <a:prstGeom prst="foldedCorner">
            <a:avLst>
              <a:gd name="adj" fmla="val 12500"/>
            </a:avLst>
          </a:prstGeom>
          <a:solidFill>
            <a:schemeClr val="accent1"/>
          </a:solidFill>
          <a:ln w="25400" cap="flat" cmpd="sng">
            <a:solidFill>
              <a:srgbClr val="1C334E"/>
            </a:solidFill>
            <a:prstDash val="solid"/>
            <a:round/>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400" b="1" i="0" u="none" strike="noStrike" kern="1200" cap="none" spc="0" baseline="0">
                <a:solidFill>
                  <a:srgbClr val="215867"/>
                </a:solidFill>
                <a:latin typeface="Arial" pitchFamily="34" charset="0"/>
                <a:ea typeface="宋体" charset="0"/>
                <a:cs typeface="Arial" pitchFamily="34" charset="0"/>
              </a:rPr>
              <a:t>PERFORMANCE</a:t>
            </a:r>
            <a:r>
              <a:rPr lang="en-US" altLang="zh-CN" sz="2400" b="1" i="0" u="none" strike="noStrike" kern="1200" cap="none" spc="-20"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LEVEL=IF(Z8&gt;=5,</a:t>
            </a:r>
            <a:r>
              <a:rPr lang="en-US" altLang="zh-CN" sz="2400" b="1" i="0" u="none" strike="noStrike" kern="1200" cap="none" spc="-20"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"VERY</a:t>
            </a:r>
            <a:r>
              <a:rPr lang="en-US" altLang="zh-CN" sz="2400" b="1" i="0" u="none" strike="noStrike" kern="1200" cap="none" spc="-20"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HIGH",</a:t>
            </a:r>
            <a:r>
              <a:rPr lang="en-US" altLang="zh-CN" sz="2400" b="1" i="0" u="none" strike="noStrike" kern="1200" cap="none" spc="-20"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IF(Z8&gt;=4,</a:t>
            </a:r>
            <a:r>
              <a:rPr lang="en-US" altLang="zh-CN" sz="2400" b="1" i="0" u="none" strike="noStrike" kern="1200" cap="none" spc="-20"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"HIGH", </a:t>
            </a:r>
            <a:r>
              <a:rPr lang="en-US" altLang="zh-CN" sz="2400" b="1" i="0" u="none" strike="noStrike" kern="1200" cap="none" spc="-825"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IF(Z8&gt;=3,</a:t>
            </a:r>
            <a:r>
              <a:rPr lang="en-US" altLang="zh-CN" sz="2400" b="1" i="0" u="none" strike="noStrike" kern="1200" cap="none" spc="-5" baseline="0">
                <a:solidFill>
                  <a:srgbClr val="215867"/>
                </a:solidFill>
                <a:latin typeface="Arial" pitchFamily="34" charset="0"/>
                <a:ea typeface="宋体" charset="0"/>
                <a:cs typeface="Arial" pitchFamily="34" charset="0"/>
              </a:rPr>
              <a:t> </a:t>
            </a:r>
            <a:r>
              <a:rPr lang="en-US" altLang="zh-CN" sz="2400" b="1" i="0" u="none" strike="noStrike" kern="1200" cap="none" spc="0" baseline="0">
                <a:solidFill>
                  <a:srgbClr val="215867"/>
                </a:solidFill>
                <a:latin typeface="Arial" pitchFamily="34" charset="0"/>
                <a:ea typeface="宋体" charset="0"/>
                <a:cs typeface="Arial" pitchFamily="34" charset="0"/>
              </a:rPr>
              <a:t>"MEDIUM", "LOW")))</a:t>
            </a:r>
            <a:endParaRPr lang="en-US" altLang="zh-CN" sz="2400" b="0" i="0" u="none" strike="noStrike" kern="1200" cap="none" spc="0" baseline="0">
              <a:solidFill>
                <a:srgbClr val="215867"/>
              </a:solidFill>
              <a:latin typeface="Arial" pitchFamily="34" charset="0"/>
              <a:ea typeface="宋体" charset="0"/>
              <a:cs typeface="Arial" pitchFamily="34" charset="0"/>
            </a:endParaRPr>
          </a:p>
          <a:p>
            <a:pPr marL="0" indent="0" algn="ctr">
              <a:lnSpc>
                <a:spcPct val="100000"/>
              </a:lnSpc>
              <a:spcBef>
                <a:spcPts val="0"/>
              </a:spcBef>
              <a:spcAft>
                <a:spcPts val="0"/>
              </a:spcAft>
              <a:buNone/>
            </a:pPr>
            <a:endParaRPr lang="zh-CN" altLang="en-US" sz="1800" b="0" i="0" u="none" strike="noStrike" kern="1200" cap="none" spc="0" baseline="0">
              <a:solidFill>
                <a:srgbClr val="FFFFFF"/>
              </a:solidFill>
              <a:latin typeface="Calibri" charset="0"/>
              <a:ea typeface="宋体" charset="0"/>
              <a:cs typeface="Calibri" charset="0"/>
            </a:endParaRPr>
          </a:p>
        </p:txBody>
      </p:sp>
    </p:spTree>
    <p:extLst>
      <p:ext uri="{BB962C8B-B14F-4D97-AF65-F5344CB8AC3E}">
        <p14:creationId xmlns:p14="http://schemas.microsoft.com/office/powerpoint/2010/main" val="2484729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288</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Kavitha Y</cp:lastModifiedBy>
  <cp:revision>18</cp:revision>
  <dcterms:created xsi:type="dcterms:W3CDTF">2024-03-29T15:07:22Z</dcterms:created>
  <dcterms:modified xsi:type="dcterms:W3CDTF">2024-08-31T16:08:58Z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