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FEATURES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Block DIAGRAM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CODE REVIEW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FEATURES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Block DIAGRAM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CODE REVIEW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2023-03-18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Team </a:t>
            </a:r>
            <a:r>
              <a:rPr lang="en-US" sz="2800" dirty="0" err="1"/>
              <a:t>Valeo</a:t>
            </a:r>
            <a:endParaRPr lang="en-US" sz="2800" dirty="0"/>
          </a:p>
        </p:txBody>
      </p:sp>
      <p:pic>
        <p:nvPicPr>
          <p:cNvPr id="2052" name="Picture 4" descr="Home automation, smart home and market by Andrea Galeazzi">
            <a:extLst>
              <a:ext uri="{FF2B5EF4-FFF2-40B4-BE49-F238E27FC236}">
                <a16:creationId xmlns:a16="http://schemas.microsoft.com/office/drawing/2014/main" id="{FAC677BD-34C7-45BE-B16D-37334831D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9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A77DCB-0A75-4A27-8F74-16A4296A8E6E}"/>
              </a:ext>
            </a:extLst>
          </p:cNvPr>
          <p:cNvSpPr txBox="1"/>
          <p:nvPr/>
        </p:nvSpPr>
        <p:spPr>
          <a:xfrm>
            <a:off x="7635219" y="186509"/>
            <a:ext cx="49949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SMART HOME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251F-CBF2-449D-984C-21650190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DE53-A191-4CFE-B8F9-CBFD105C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Mohamed Mamdouh</a:t>
            </a:r>
          </a:p>
          <a:p>
            <a:r>
              <a:rPr lang="en-US" dirty="0"/>
              <a:t>Mohamed Gamal</a:t>
            </a:r>
          </a:p>
          <a:p>
            <a:r>
              <a:rPr lang="en-US" dirty="0"/>
              <a:t>Abdelrahman El-</a:t>
            </a:r>
            <a:r>
              <a:rPr lang="en-US" dirty="0" err="1"/>
              <a:t>sayed</a:t>
            </a:r>
            <a:endParaRPr lang="en-US" dirty="0"/>
          </a:p>
          <a:p>
            <a:r>
              <a:rPr lang="en-US" dirty="0" err="1"/>
              <a:t>Adham</a:t>
            </a:r>
            <a:r>
              <a:rPr lang="en-US" dirty="0"/>
              <a:t> Salah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0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07856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CF4-F60E-422A-936B-9CD04F32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8248-EAAB-41C2-89EF-8039BF76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system </a:t>
            </a:r>
          </a:p>
          <a:p>
            <a:r>
              <a:rPr lang="en-US" dirty="0"/>
              <a:t>Lightning control</a:t>
            </a:r>
          </a:p>
          <a:p>
            <a:r>
              <a:rPr lang="en-US" dirty="0"/>
              <a:t>Garage system</a:t>
            </a:r>
          </a:p>
          <a:p>
            <a:r>
              <a:rPr lang="en-US" dirty="0"/>
              <a:t>Temperature control</a:t>
            </a:r>
          </a:p>
          <a:p>
            <a:r>
              <a:rPr lang="en-US" dirty="0"/>
              <a:t>Weather control</a:t>
            </a:r>
          </a:p>
        </p:txBody>
      </p:sp>
    </p:spTree>
    <p:extLst>
      <p:ext uri="{BB962C8B-B14F-4D97-AF65-F5344CB8AC3E}">
        <p14:creationId xmlns:p14="http://schemas.microsoft.com/office/powerpoint/2010/main" val="194729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CF4-F60E-422A-936B-9CD04F32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59726"/>
            <a:ext cx="10353762" cy="1257300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2414ED-F488-4FE2-B0DC-7A342262CA54}"/>
              </a:ext>
            </a:extLst>
          </p:cNvPr>
          <p:cNvSpPr/>
          <p:nvPr/>
        </p:nvSpPr>
        <p:spPr>
          <a:xfrm>
            <a:off x="1600200" y="2641146"/>
            <a:ext cx="2775857" cy="15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747A0B-63ED-4F02-A370-F4916248ECFE}"/>
              </a:ext>
            </a:extLst>
          </p:cNvPr>
          <p:cNvSpPr/>
          <p:nvPr/>
        </p:nvSpPr>
        <p:spPr>
          <a:xfrm>
            <a:off x="7247163" y="2641146"/>
            <a:ext cx="2775857" cy="1575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MCU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4B4875-233A-486D-A7E3-91CF0FD8E510}"/>
              </a:ext>
            </a:extLst>
          </p:cNvPr>
          <p:cNvSpPr/>
          <p:nvPr/>
        </p:nvSpPr>
        <p:spPr>
          <a:xfrm>
            <a:off x="269422" y="3013641"/>
            <a:ext cx="914400" cy="6286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05FB02-8D92-4389-856C-2D9B8FF6E815}"/>
              </a:ext>
            </a:extLst>
          </p:cNvPr>
          <p:cNvSpPr/>
          <p:nvPr/>
        </p:nvSpPr>
        <p:spPr>
          <a:xfrm>
            <a:off x="3045279" y="1438954"/>
            <a:ext cx="1583871" cy="832758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A301BD-B0D7-489E-9BD3-12DBC99C98C8}"/>
              </a:ext>
            </a:extLst>
          </p:cNvPr>
          <p:cNvSpPr/>
          <p:nvPr/>
        </p:nvSpPr>
        <p:spPr>
          <a:xfrm>
            <a:off x="1600200" y="4520973"/>
            <a:ext cx="1347107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SERVO</a:t>
            </a:r>
          </a:p>
          <a:p>
            <a:pPr algn="ctr"/>
            <a:r>
              <a:rPr lang="en-US" dirty="0"/>
              <a:t>“Door”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6C74B5-9EC1-4AED-A1B9-B0A33B9DCB20}"/>
              </a:ext>
            </a:extLst>
          </p:cNvPr>
          <p:cNvSpPr/>
          <p:nvPr/>
        </p:nvSpPr>
        <p:spPr>
          <a:xfrm>
            <a:off x="7092042" y="1714499"/>
            <a:ext cx="914400" cy="62865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3C380B-0BD1-4959-9107-1DB5EAE8965E}"/>
              </a:ext>
            </a:extLst>
          </p:cNvPr>
          <p:cNvSpPr/>
          <p:nvPr/>
        </p:nvSpPr>
        <p:spPr>
          <a:xfrm>
            <a:off x="8098968" y="1399155"/>
            <a:ext cx="2122716" cy="1006248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 </a:t>
            </a:r>
          </a:p>
          <a:p>
            <a:pPr algn="ctr"/>
            <a:r>
              <a:rPr lang="en-US" dirty="0"/>
              <a:t>MOTOR</a:t>
            </a:r>
          </a:p>
          <a:p>
            <a:pPr algn="ctr"/>
            <a:r>
              <a:rPr lang="en-US" dirty="0"/>
              <a:t>“Garage Gate”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C5B5D2-10DD-4056-AC38-42E58B5E2CE7}"/>
              </a:ext>
            </a:extLst>
          </p:cNvPr>
          <p:cNvSpPr/>
          <p:nvPr/>
        </p:nvSpPr>
        <p:spPr>
          <a:xfrm>
            <a:off x="10115546" y="2169658"/>
            <a:ext cx="1600201" cy="8439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  <a:p>
            <a:pPr algn="ctr"/>
            <a:r>
              <a:rPr lang="en-US" dirty="0"/>
              <a:t>“Fan”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07E8E4-9197-4177-9507-2019104A5408}"/>
              </a:ext>
            </a:extLst>
          </p:cNvPr>
          <p:cNvSpPr/>
          <p:nvPr/>
        </p:nvSpPr>
        <p:spPr>
          <a:xfrm>
            <a:off x="10344149" y="3189174"/>
            <a:ext cx="1257301" cy="6286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LM 35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541887-B7BB-487B-92AE-56CDFE715F19}"/>
              </a:ext>
            </a:extLst>
          </p:cNvPr>
          <p:cNvSpPr/>
          <p:nvPr/>
        </p:nvSpPr>
        <p:spPr>
          <a:xfrm>
            <a:off x="10221684" y="3993357"/>
            <a:ext cx="1371601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DHT 22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D0C8A5F-61DE-464A-BCB2-90A5F55F4322}"/>
              </a:ext>
            </a:extLst>
          </p:cNvPr>
          <p:cNvSpPr/>
          <p:nvPr/>
        </p:nvSpPr>
        <p:spPr>
          <a:xfrm>
            <a:off x="9565820" y="4496480"/>
            <a:ext cx="914400" cy="62865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LDR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4D57AA-D016-4137-898B-5089DD5D150E}"/>
              </a:ext>
            </a:extLst>
          </p:cNvPr>
          <p:cNvSpPr/>
          <p:nvPr/>
        </p:nvSpPr>
        <p:spPr>
          <a:xfrm>
            <a:off x="8552088" y="4520973"/>
            <a:ext cx="914400" cy="62865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4CAF87-FABD-4989-AC62-B031472425F0}"/>
              </a:ext>
            </a:extLst>
          </p:cNvPr>
          <p:cNvSpPr/>
          <p:nvPr/>
        </p:nvSpPr>
        <p:spPr>
          <a:xfrm>
            <a:off x="3282043" y="4496480"/>
            <a:ext cx="914400" cy="62865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C048D5-7BE9-4325-89D3-5CC15C753DDB}"/>
              </a:ext>
            </a:extLst>
          </p:cNvPr>
          <p:cNvSpPr/>
          <p:nvPr/>
        </p:nvSpPr>
        <p:spPr>
          <a:xfrm>
            <a:off x="6096000" y="4514850"/>
            <a:ext cx="2299605" cy="59395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ULTRASONIC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E2804773-EE8B-4367-876D-D51833FFF4EF}"/>
              </a:ext>
            </a:extLst>
          </p:cNvPr>
          <p:cNvSpPr/>
          <p:nvPr/>
        </p:nvSpPr>
        <p:spPr>
          <a:xfrm>
            <a:off x="4629149" y="3109571"/>
            <a:ext cx="2296885" cy="638856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415752-77DF-4B4D-8915-7F476D0C35BD}"/>
              </a:ext>
            </a:extLst>
          </p:cNvPr>
          <p:cNvSpPr/>
          <p:nvPr/>
        </p:nvSpPr>
        <p:spPr>
          <a:xfrm>
            <a:off x="985461" y="1454263"/>
            <a:ext cx="1624088" cy="791936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EEPROM</a:t>
            </a:r>
          </a:p>
        </p:txBody>
      </p:sp>
    </p:spTree>
    <p:extLst>
      <p:ext uri="{BB962C8B-B14F-4D97-AF65-F5344CB8AC3E}">
        <p14:creationId xmlns:p14="http://schemas.microsoft.com/office/powerpoint/2010/main" val="109267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CF4-F60E-422A-936B-9CD04F32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C7546-4F26-48D2-8C49-2305BAEB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77" y="1866900"/>
            <a:ext cx="6450598" cy="32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37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{2E8CD9FA-5828-42AA-AE13-61635002D669}tf12214701_win32</Template>
  <TotalTime>96</TotalTime>
  <Words>71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Goudy Old Style</vt:lpstr>
      <vt:lpstr>Wingdings 2</vt:lpstr>
      <vt:lpstr>SlateVTI</vt:lpstr>
      <vt:lpstr> </vt:lpstr>
      <vt:lpstr>Team Members</vt:lpstr>
      <vt:lpstr>Agenda</vt:lpstr>
      <vt:lpstr>Features</vt:lpstr>
      <vt:lpstr>Block Diagram</vt:lpstr>
      <vt:lpstr>Code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</dc:title>
  <dc:creator>Abdelrhman Adly</dc:creator>
  <cp:lastModifiedBy>Abdelrhman Adly</cp:lastModifiedBy>
  <cp:revision>6</cp:revision>
  <dcterms:created xsi:type="dcterms:W3CDTF">2023-03-18T11:26:42Z</dcterms:created>
  <dcterms:modified xsi:type="dcterms:W3CDTF">2023-03-18T17:39:38Z</dcterms:modified>
</cp:coreProperties>
</file>