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4D18-2E97-C732-17C0-D01F9C43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EA75B-A6C7-38DC-CDC7-53FA51C0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3A0D-9A90-ABF1-1849-E2969837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7931-84F0-293F-A934-88D4D503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1B0A-D488-711E-C76E-BD32FA58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7016-E056-3E11-B63B-6A536EC6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9F4AC-F1D1-860F-8E6A-DBE04F62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01A1-C83B-6AF5-7595-F9D262D1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2EAE-525D-4281-6883-2AD2600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3173-647C-1E22-77A8-765D20FD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BE22A-6240-7605-9016-3767CA8DF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4C4D-B455-05D0-CFAC-7649AFF5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0D7F-AEC8-E2EB-B692-019D71C7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0235-910C-E05E-BE8A-10F91950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F40B3-ABFA-AD54-AF47-12EAA212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809C-8D41-C445-7BB6-D8307E08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12A0-CA47-425D-09B4-54D306FA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31D8-74F9-9D18-995B-3DB6A25D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C85B-A2F4-930C-F7CA-F8A4AE4E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F697-5F0A-41E8-EC35-014B6173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0E73-ECC7-AFA1-5881-1D4F48D7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9F5CF-53D2-E857-F500-1147C321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295-A5B0-579D-530E-76A65930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4ED5-78BB-3E53-C53F-5CB3B8CC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B858-4DDB-C5A4-2470-5AAF0901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5293-C5C8-1256-A4CD-FB882BA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8B2F-DE41-7BB7-0CFD-2A46BBD8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70D2B-5410-121C-F41F-5247D4EF3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7408-6814-1EBB-24EB-4E22938D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5E66D-0EA0-121A-A910-7CC32DF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FDFF-41DE-2C23-D32E-1156439C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9CDC-7FE6-DE82-0778-3615CC9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1070-359B-5748-85C5-E9127C22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CFCA4-FB2A-87E3-CD42-2171B7EA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939A-8103-A7A7-8701-ED3972AF5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D3144-53DD-6A3F-DBC0-652BD03BC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D0C9C-9A56-E4DA-44D6-5BD266DA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1E411-5D89-0920-371C-4F7F748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B284D-461D-07D5-C0D7-23AB7CFA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0278-18BB-0829-91F9-A3B103D4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67C67-0453-94B5-F10A-A6FDBE1B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8154C-D664-8251-A0B5-ED4AE40E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9A60-6663-3AFE-AE6F-21A8EB5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A86D6-5D12-1BCC-DAD3-C4D6648D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15EA0-EDB5-1EA8-926C-FFC7DA4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879B9-B347-9264-E11A-82AF29D2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FB6C-5BF5-C949-66BB-7E192FD0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47B2-C3C8-8066-5475-02BC8313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9853A-FA78-CB1B-2D5C-A5B823BF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AB569-5AA3-4E1C-43EA-598127AB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B86A-2D5D-F01D-FCEA-3523EFB8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6C25E-0DBE-A58E-E88E-D5ADBCB7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8222-3309-8ABE-C902-0CDC6932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70C1A-843B-449C-C699-E0C5B46A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DF4B-3653-B610-01BA-1747E8E5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1826D-3B7A-1568-D774-262B2BD8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516F4-D138-6E59-881F-24EF19E1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B373-8AAE-A9E1-0445-96DF84BE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9EF99-6C99-F532-CD01-E8DCBB8B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112C8-58B3-474F-2295-A288CCEC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FE23-FAC8-584F-A56B-338B35633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0C30D-F7D5-45DB-8803-2EE06D696A85}" type="datetimeFigureOut">
              <a:rPr lang="en-US" smtClean="0"/>
              <a:t>02/14/2024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FEA4C-1436-D910-0548-0721A0D8B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A925-C0BB-C622-E6AB-A3A48B8BE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C2158-0C5E-4551-9BF7-84896449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E23A3-53C1-550C-C549-55A8B6CDA24C}"/>
              </a:ext>
            </a:extLst>
          </p:cNvPr>
          <p:cNvSpPr/>
          <p:nvPr/>
        </p:nvSpPr>
        <p:spPr>
          <a:xfrm>
            <a:off x="9103360" y="80772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5EB20-3D66-08B2-2C73-90F9FE21FB6C}"/>
              </a:ext>
            </a:extLst>
          </p:cNvPr>
          <p:cNvSpPr/>
          <p:nvPr/>
        </p:nvSpPr>
        <p:spPr>
          <a:xfrm>
            <a:off x="9103360" y="168148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+Color(Bool)</a:t>
            </a:r>
          </a:p>
          <a:p>
            <a:r>
              <a:rPr lang="en-US" dirty="0">
                <a:solidFill>
                  <a:schemeClr val="tx1"/>
                </a:solidFill>
              </a:rPr>
              <a:t>Cell(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EF929-FEF0-597F-8EBC-3131AD0144E3}"/>
              </a:ext>
            </a:extLst>
          </p:cNvPr>
          <p:cNvSpPr/>
          <p:nvPr/>
        </p:nvSpPr>
        <p:spPr>
          <a:xfrm>
            <a:off x="9103360" y="255524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2F421-2B12-2328-A1A8-666CC5FB6ACF}"/>
              </a:ext>
            </a:extLst>
          </p:cNvPr>
          <p:cNvSpPr/>
          <p:nvPr/>
        </p:nvSpPr>
        <p:spPr>
          <a:xfrm>
            <a:off x="4886960" y="80772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1A057-3075-CF43-9ABF-1FD5D32C3A52}"/>
              </a:ext>
            </a:extLst>
          </p:cNvPr>
          <p:cNvSpPr/>
          <p:nvPr/>
        </p:nvSpPr>
        <p:spPr>
          <a:xfrm>
            <a:off x="4886960" y="168148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+Filled(Bool)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CEAD92-23E5-673F-2630-1C94B57E5F0D}"/>
              </a:ext>
            </a:extLst>
          </p:cNvPr>
          <p:cNvSpPr/>
          <p:nvPr/>
        </p:nvSpPr>
        <p:spPr>
          <a:xfrm>
            <a:off x="4886960" y="255524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SetFill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SetEmpty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A52FC-D611-CD64-FEB7-D5FAE14C7374}"/>
              </a:ext>
            </a:extLst>
          </p:cNvPr>
          <p:cNvSpPr/>
          <p:nvPr/>
        </p:nvSpPr>
        <p:spPr>
          <a:xfrm>
            <a:off x="670560" y="80772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Field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2E2E2-27F5-4A8C-134F-19EE62A2E6AA}"/>
              </a:ext>
            </a:extLst>
          </p:cNvPr>
          <p:cNvSpPr/>
          <p:nvPr/>
        </p:nvSpPr>
        <p:spPr>
          <a:xfrm>
            <a:off x="670560" y="168148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List&lt;Cell&gt;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2EECA-C2CB-FBA6-D3D4-4CE8E5833EB6}"/>
              </a:ext>
            </a:extLst>
          </p:cNvPr>
          <p:cNvSpPr/>
          <p:nvPr/>
        </p:nvSpPr>
        <p:spPr>
          <a:xfrm>
            <a:off x="670560" y="2555240"/>
            <a:ext cx="2580640" cy="873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Move()</a:t>
            </a:r>
          </a:p>
          <a:p>
            <a:r>
              <a:rPr lang="en-US" dirty="0" err="1">
                <a:solidFill>
                  <a:schemeClr val="tx1"/>
                </a:solidFill>
              </a:rPr>
              <a:t>PlayerTurn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523BA-A221-96BA-A962-CCBC1DCCCBD4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251200" y="2118360"/>
            <a:ext cx="163576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D14A34-88AD-FBFF-EAE5-EA828D0E63F8}"/>
              </a:ext>
            </a:extLst>
          </p:cNvPr>
          <p:cNvSpPr txBox="1"/>
          <p:nvPr/>
        </p:nvSpPr>
        <p:spPr>
          <a:xfrm>
            <a:off x="4470400" y="221968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3418AE-BCFF-2093-5382-71DF2324EA8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467600" y="2118360"/>
            <a:ext cx="163576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1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Tarokh</dc:creator>
  <cp:lastModifiedBy>Hossein Tarokh</cp:lastModifiedBy>
  <cp:revision>1</cp:revision>
  <dcterms:created xsi:type="dcterms:W3CDTF">2024-02-14T12:48:08Z</dcterms:created>
  <dcterms:modified xsi:type="dcterms:W3CDTF">2024-02-15T08:03:06Z</dcterms:modified>
</cp:coreProperties>
</file>