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225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4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67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7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2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81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9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4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8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9CF-BB17-4C1D-8165-F735AB065D12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FAF9-07C3-4ED5-A8E9-2E12A665C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7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XPODEC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59" y="1618861"/>
            <a:ext cx="8044280" cy="22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815654" y="5351488"/>
            <a:ext cx="827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INTEGRANTES: DYLAN AYMA – EDMUNDO ACOSTA – BRUNO LIU – MARCOS GALIANO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5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-1"/>
            <a:ext cx="12192000" cy="13796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133302" y="2517283"/>
            <a:ext cx="15961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JARDINES</a:t>
            </a:r>
          </a:p>
          <a:p>
            <a:r>
              <a:rPr lang="es-ES" dirty="0" smtClean="0"/>
              <a:t>BAÑOS</a:t>
            </a:r>
          </a:p>
          <a:p>
            <a:r>
              <a:rPr lang="es-ES" dirty="0" smtClean="0"/>
              <a:t>COCINAS</a:t>
            </a:r>
          </a:p>
          <a:p>
            <a:r>
              <a:rPr lang="es-ES" dirty="0" smtClean="0"/>
              <a:t>MUEBLES</a:t>
            </a:r>
          </a:p>
          <a:p>
            <a:r>
              <a:rPr lang="es-ES" dirty="0" smtClean="0"/>
              <a:t>ILUMINACION</a:t>
            </a:r>
          </a:p>
          <a:p>
            <a:r>
              <a:rPr lang="es-ES" dirty="0" smtClean="0"/>
              <a:t>INTERIORES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061135" y="1824787"/>
            <a:ext cx="2526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HOME</a:t>
            </a:r>
          </a:p>
          <a:p>
            <a:r>
              <a:rPr lang="es-ES" dirty="0" smtClean="0"/>
              <a:t>INFORMACIÓN GENERAL</a:t>
            </a:r>
          </a:p>
          <a:p>
            <a:r>
              <a:rPr lang="es-ES" dirty="0" smtClean="0"/>
              <a:t>POR QUÉ PARTICIPAR?</a:t>
            </a:r>
          </a:p>
          <a:p>
            <a:r>
              <a:rPr lang="es-ES" dirty="0" smtClean="0"/>
              <a:t>PLANOS Y STANDS</a:t>
            </a:r>
          </a:p>
          <a:p>
            <a:r>
              <a:rPr lang="es-ES" dirty="0" smtClean="0"/>
              <a:t>VISITANTES</a:t>
            </a:r>
            <a:endParaRPr lang="es-ES" dirty="0" smtClean="0"/>
          </a:p>
          <a:p>
            <a:r>
              <a:rPr lang="es-ES" dirty="0" smtClean="0"/>
              <a:t>NOTICIAS</a:t>
            </a:r>
          </a:p>
          <a:p>
            <a:r>
              <a:rPr lang="es-ES" dirty="0" smtClean="0"/>
              <a:t>VIDEOS</a:t>
            </a:r>
          </a:p>
          <a:p>
            <a:r>
              <a:rPr lang="es-ES" dirty="0" smtClean="0"/>
              <a:t>PROVEEDORES</a:t>
            </a:r>
          </a:p>
          <a:p>
            <a:r>
              <a:rPr lang="es-ES" dirty="0" smtClean="0"/>
              <a:t>CONTACTO</a:t>
            </a:r>
          </a:p>
          <a:p>
            <a:r>
              <a:rPr lang="es-ES" dirty="0" smtClean="0"/>
              <a:t>LUGAR</a:t>
            </a:r>
            <a:endParaRPr lang="es-ES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628550" y="2517283"/>
            <a:ext cx="2037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CONVERSATORIO</a:t>
            </a:r>
          </a:p>
          <a:p>
            <a:r>
              <a:rPr lang="es-ES" dirty="0" smtClean="0"/>
              <a:t>SALONES</a:t>
            </a:r>
          </a:p>
          <a:p>
            <a:r>
              <a:rPr lang="es-ES" dirty="0" smtClean="0"/>
              <a:t>EXPOSITORES</a:t>
            </a:r>
          </a:p>
          <a:p>
            <a:r>
              <a:rPr lang="es-ES" dirty="0" smtClean="0"/>
              <a:t>SOCIAL DAY PARTY</a:t>
            </a:r>
          </a:p>
          <a:p>
            <a:r>
              <a:rPr lang="es-ES" dirty="0" smtClean="0"/>
              <a:t>EXPOSICIONES</a:t>
            </a:r>
          </a:p>
          <a:p>
            <a:r>
              <a:rPr lang="es-ES" dirty="0" smtClean="0"/>
              <a:t>PRENSA</a:t>
            </a:r>
          </a:p>
          <a:p>
            <a:r>
              <a:rPr lang="es-ES" dirty="0" smtClean="0"/>
              <a:t>AUSPICIADORES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321146" y="428199"/>
            <a:ext cx="4006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ARQUITECTURA</a:t>
            </a:r>
            <a:r>
              <a:rPr lang="es-ES" sz="2800" dirty="0" smtClean="0"/>
              <a:t> </a:t>
            </a:r>
            <a:r>
              <a:rPr lang="es-ES" sz="2800" dirty="0" smtClean="0">
                <a:solidFill>
                  <a:schemeClr val="bg1"/>
                </a:solidFill>
              </a:rPr>
              <a:t>ORIGINAL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7605" y="-6485927"/>
            <a:ext cx="16155002" cy="1769625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717275" y="3355633"/>
            <a:ext cx="15961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JARDINES</a:t>
            </a:r>
          </a:p>
          <a:p>
            <a:r>
              <a:rPr lang="es-ES" dirty="0" smtClean="0"/>
              <a:t>BAÑOS</a:t>
            </a:r>
          </a:p>
          <a:p>
            <a:r>
              <a:rPr lang="es-ES" dirty="0" smtClean="0"/>
              <a:t>COCINAS</a:t>
            </a:r>
          </a:p>
          <a:p>
            <a:r>
              <a:rPr lang="es-ES" dirty="0" smtClean="0"/>
              <a:t>MUEBLES</a:t>
            </a:r>
          </a:p>
          <a:p>
            <a:r>
              <a:rPr lang="es-ES" dirty="0" smtClean="0"/>
              <a:t>ILUMINACION</a:t>
            </a:r>
          </a:p>
          <a:p>
            <a:r>
              <a:rPr lang="es-ES" dirty="0" smtClean="0"/>
              <a:t>INTERIORES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886848" y="3110710"/>
            <a:ext cx="2526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HOME</a:t>
            </a:r>
          </a:p>
          <a:p>
            <a:r>
              <a:rPr lang="es-ES" dirty="0" smtClean="0"/>
              <a:t>INFORMACIÓN GENERAL</a:t>
            </a:r>
          </a:p>
          <a:p>
            <a:r>
              <a:rPr lang="es-ES" dirty="0" smtClean="0"/>
              <a:t>POR QUÉ PARTICIPAR?</a:t>
            </a:r>
          </a:p>
          <a:p>
            <a:r>
              <a:rPr lang="es-ES" dirty="0" smtClean="0"/>
              <a:t>PLANOS Y STANDS</a:t>
            </a:r>
          </a:p>
          <a:p>
            <a:r>
              <a:rPr lang="es-ES" dirty="0" smtClean="0"/>
              <a:t>VISITANTES</a:t>
            </a:r>
            <a:endParaRPr lang="es-ES" dirty="0" smtClean="0"/>
          </a:p>
          <a:p>
            <a:r>
              <a:rPr lang="es-ES" dirty="0" smtClean="0"/>
              <a:t>PROVEEDORES</a:t>
            </a:r>
          </a:p>
          <a:p>
            <a:r>
              <a:rPr lang="es-ES" dirty="0" smtClean="0"/>
              <a:t>AUSPICIADORES</a:t>
            </a:r>
          </a:p>
          <a:p>
            <a:r>
              <a:rPr lang="es-ES" dirty="0" smtClean="0"/>
              <a:t>PRENSA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618797" y="3095763"/>
            <a:ext cx="20373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CONVERSATORIO</a:t>
            </a:r>
          </a:p>
          <a:p>
            <a:r>
              <a:rPr lang="es-ES" dirty="0" smtClean="0"/>
              <a:t>SALONES</a:t>
            </a:r>
          </a:p>
          <a:p>
            <a:r>
              <a:rPr lang="es-ES" dirty="0" smtClean="0"/>
              <a:t>EXPOSITORES</a:t>
            </a:r>
          </a:p>
          <a:p>
            <a:r>
              <a:rPr lang="es-ES" dirty="0" smtClean="0"/>
              <a:t>SOCIAL DAY PARTY</a:t>
            </a:r>
          </a:p>
          <a:p>
            <a:r>
              <a:rPr lang="es-ES" dirty="0" smtClean="0"/>
              <a:t>EXPOSICIONES</a:t>
            </a:r>
          </a:p>
          <a:p>
            <a:r>
              <a:rPr lang="es-ES" dirty="0" smtClean="0"/>
              <a:t>VIDEOS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NOTICIAS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CONTACTO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LUGAR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17275" y="2406542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SECCIONES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865044" y="2406542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PARTICIPANTES Y</a:t>
            </a:r>
          </a:p>
          <a:p>
            <a:r>
              <a:rPr lang="es-ES" dirty="0" smtClean="0"/>
              <a:t>ANUNICANTES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618797" y="2406542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VISITANTES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0" y="-1"/>
            <a:ext cx="12192000" cy="13796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321146" y="428199"/>
            <a:ext cx="4297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ARQUITECTURA PROPUESTA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0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-1"/>
            <a:ext cx="2593298" cy="685800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55260" y="1059831"/>
            <a:ext cx="148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PERFILES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49089" y="1831107"/>
            <a:ext cx="1831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VISITANTES</a:t>
            </a:r>
            <a:endParaRPr lang="es-ES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9089" y="3107769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ANUNCIANTES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149089" y="4384431"/>
            <a:ext cx="2400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PARTICIPANTES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86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-1"/>
            <a:ext cx="2593298" cy="685800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15221" y="1089811"/>
            <a:ext cx="1568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NEGOCIO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652446" y="2715527"/>
            <a:ext cx="175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ENTRADAS</a:t>
            </a:r>
            <a:endParaRPr lang="es-ES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652446" y="3542483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ANUNCIANTES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652446" y="430948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ESPACIOS</a:t>
            </a:r>
            <a:endParaRPr lang="es-ES" sz="2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652446" y="5076481"/>
            <a:ext cx="132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STANDS</a:t>
            </a:r>
            <a:endParaRPr lang="es-ES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753161" y="2715527"/>
            <a:ext cx="359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DISEÑO DE INTERIORES</a:t>
            </a:r>
            <a:endParaRPr lang="es-ES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53161" y="3542483"/>
            <a:ext cx="460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DECORACION DE INTERIORES</a:t>
            </a:r>
            <a:endParaRPr lang="es-ES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53161" y="4309482"/>
            <a:ext cx="249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ARQUITECTURA</a:t>
            </a:r>
            <a:endParaRPr lang="es-ES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53161" y="5076481"/>
            <a:ext cx="254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COSNTRUCCIÓN</a:t>
            </a:r>
            <a:endParaRPr lang="es-ES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53160" y="1292328"/>
            <a:ext cx="1646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SECTORES</a:t>
            </a:r>
            <a:endParaRPr lang="es-ES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652446" y="1292328"/>
            <a:ext cx="16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INGRESOS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7472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-1"/>
            <a:ext cx="12192000" cy="13796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321146" y="428199"/>
            <a:ext cx="2675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IDEA - SOLUCIÓN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125749" y="35826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 ESPACIO PARA IMAGINAR Y HACER…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69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1379621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321146" y="428200"/>
            <a:ext cx="2675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IDEA - SOLUCIÓN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n para html5 Y CSS3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para html5 Y CSS3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77" y="1524084"/>
            <a:ext cx="4699731" cy="51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5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116</Words>
  <Application>Microsoft Office PowerPoint</Application>
  <PresentationFormat>Panorámica</PresentationFormat>
  <Paragraphs>72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Galiano</dc:creator>
  <cp:lastModifiedBy>Marcos Galiano</cp:lastModifiedBy>
  <cp:revision>7</cp:revision>
  <dcterms:created xsi:type="dcterms:W3CDTF">2016-11-28T14:28:17Z</dcterms:created>
  <dcterms:modified xsi:type="dcterms:W3CDTF">2016-11-28T17:26:41Z</dcterms:modified>
</cp:coreProperties>
</file>