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7" name="Antwane Mason"/>
  <p:cmAuthor clrIdx="1" id="1" initials="" lastIdx="1" name="Yuriy Stejk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If there is time, make more visual so that students are not overwhelmed and lose attention.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1">
    <p:pos x="6000" y="0"/>
    <p:text>Moved it here to cover earlier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should I call this index instead to be consistent with vocabulary in documentation?</p:text>
  </p:cm>
  <p:cm authorId="0" idx="3">
    <p:pos x="6000" y="100"/>
    <p:text>What happens if you checkout a file that has a staged change?</p:text>
  </p:cm>
  <p:cm authorId="0" idx="4">
    <p:pos x="6000" y="200"/>
    <p:text>it is overwritten by &lt;commit&gt; version of &lt;file&gt;. Otherwise, local directory reflects state of &lt;commit&gt; + local changes (stagged and unstagged).</p:text>
  </p:cm>
  <p:cm authorId="0" idx="5">
    <p:pos x="6000" y="300"/>
    <p:text>What happens when you checkout a file that has a local but unstaged change?</p:text>
  </p:cm>
  <p:cm authorId="0" idx="6">
    <p:pos x="6000" y="400"/>
    <p:text>git checkout &lt;commit&gt; &lt;file&gt; overwrites unstaged locally changed &lt;file&gt; with version from &lt;commit&gt;</p:text>
  </p:cm>
  <p:cm authorId="0" idx="7">
    <p:pos x="6000" y="500"/>
    <p:text>Should I change ordering of "Changes in repo" and "Viewing Change Related Info"?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book/en/v2/Getting-Started-Git-Basics" TargetMode="External"/><Relationship Id="rId4" Type="http://schemas.openxmlformats.org/officeDocument/2006/relationships/hyperlink" Target="https://www.atlassian.com/git/tutorials/undoing-chang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ducation.github.com/discount_requests/n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tlassian.com/git/tutorials/git-sta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Basics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Antwane Mason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Yuriy Stejko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Bibliography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https://git-scm.com/book/en/v2/Getting-Started-Git-Basics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https://www.atlassian.com/git/tutorials/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Repo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68600" y="951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Local creation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init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going to make a .git subdirectory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call this command in an empty folder that will house your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Register repo info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config [--global] &lt;option&gt; “&lt;value&gt;”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global uses &lt;option&gt; info across all local repos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options include following: user.name, user.email, core.editor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Repo (continued)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68600" y="951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Remote repo creation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github link to request Free Student Pack: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https://education.github.com/discount_requests/new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After creating github account, use “create repository” link to create remote repository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Click “clone or download” button on repository page to get repo link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perform following command in local directory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/>
              <a:t>git clone &lt;link&gt;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Important Notes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solidFill>
                  <a:srgbClr val="FF0000"/>
                </a:solidFill>
              </a:rPr>
              <a:t>NEVER</a:t>
            </a:r>
            <a:r>
              <a:rPr lang="en"/>
              <a:t> post homework or project solutions to public repository unless given permission by instructor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private repositories to work on homework and projects when you cannot publish publically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use cloud storage (e.g. Dropbox, OneDrive, Google Drive) and create local repo in synced folder on PC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To get powerpoint presentation: git clone https://github.com/Admasnd/git-workshop.git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Committing Changes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Three areas: working directory, staging area,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files to staging area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add &lt;file&gt;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commit [- m “&lt;message&gt;”]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-m allows you to type message inline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adds snapshot of files in staging area to repo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Syncing with Remote Repo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Pulling changes from repo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pull &lt;remote&gt;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Ex. git pull origin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Pushing changes to repo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push &lt;remote&gt; 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Ex. git push origin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Revert Changes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Changes in working directory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</a:t>
            </a:r>
            <a:r>
              <a:rPr b="1" lang="en"/>
              <a:t>it reset --hard</a:t>
            </a:r>
            <a:r>
              <a:rPr lang="en"/>
              <a:t>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removes uncommitted changes since last commit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impacts working dir and staging area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Good ol’ fashion delete from 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Changes in staging area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reset &lt;file&gt;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remove file from staging area only (not working dir)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reset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reset staging area to reflect last commit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does not change working directory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Revert Changes (continued)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Changes in repository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revert &lt;commit&gt;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new commit created reverting changes introduced by &lt;commit&gt;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checkout &lt;commit&gt; &lt;file&gt;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replace &lt;file&gt; in working directory with version of &lt;file&gt; in &lt;commit&gt;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Viewing Change Related Info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log --oneline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show commit ids and titles for past commits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checkout &lt;commit&gt;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state of repo changed to &lt;commit&gt; except local modifications (staged &amp; unstaged)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used to view state of files at a particular commit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 Branches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try out experimental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focus a series of commits on a feature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 branches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branch 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 a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branch -d 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to a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git checkout &lt;branch&gt;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Stashing local changes: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https://www.atlassian.com/git/tutorials/git-stash/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