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wane Mason" initials="AM" lastIdx="2" clrIdx="0">
    <p:extLst>
      <p:ext uri="{19B8F6BF-5375-455C-9EA6-DF929625EA0E}">
        <p15:presenceInfo xmlns:p15="http://schemas.microsoft.com/office/powerpoint/2012/main" userId="d23054a36e6a90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PA1 Haskell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Antwane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400" dirty="0" smtClean="0"/>
              <a:t>What you get from PA1Helper.hs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smtClean="0"/>
              <a:t>Where to put your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smtClean="0"/>
              <a:t>How to run code</a:t>
            </a:r>
          </a:p>
          <a:p>
            <a:pPr marL="0" indent="0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923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get from Module (PA1Helper.hs):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4000" dirty="0" err="1" smtClean="0"/>
              <a:t>runProgram</a:t>
            </a:r>
            <a:r>
              <a:rPr lang="en-US" sz="4000" dirty="0" smtClean="0"/>
              <a:t> :: String -&gt; (</a:t>
            </a:r>
            <a:r>
              <a:rPr lang="en-US" sz="4000" dirty="0" err="1" smtClean="0"/>
              <a:t>Lexp</a:t>
            </a:r>
            <a:r>
              <a:rPr lang="en-US" sz="4000" dirty="0" smtClean="0"/>
              <a:t>-&gt;</a:t>
            </a:r>
            <a:r>
              <a:rPr lang="en-US" sz="4000" dirty="0" err="1" smtClean="0"/>
              <a:t>Lexp</a:t>
            </a:r>
            <a:r>
              <a:rPr lang="en-US" sz="4000" dirty="0" smtClean="0"/>
              <a:t>)-&gt;IO()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data </a:t>
            </a:r>
            <a:r>
              <a:rPr lang="en-US" sz="4000" dirty="0" err="1" smtClean="0"/>
              <a:t>Lexp</a:t>
            </a:r>
            <a:r>
              <a:rPr lang="en-US" sz="4000" dirty="0" smtClean="0"/>
              <a:t> = Atom String | Lambda </a:t>
            </a:r>
            <a:r>
              <a:rPr lang="en-US" sz="4000" dirty="0" err="1" smtClean="0"/>
              <a:t>Lexp</a:t>
            </a:r>
            <a:r>
              <a:rPr lang="en-US" sz="4000" dirty="0" smtClean="0"/>
              <a:t> </a:t>
            </a:r>
            <a:r>
              <a:rPr lang="en-US" sz="4000" dirty="0" err="1" smtClean="0"/>
              <a:t>Lexp</a:t>
            </a:r>
            <a:r>
              <a:rPr lang="en-US" sz="4000" dirty="0" smtClean="0"/>
              <a:t> | Apply </a:t>
            </a:r>
            <a:r>
              <a:rPr lang="en-US" sz="4000" dirty="0" err="1" smtClean="0"/>
              <a:t>Lexp</a:t>
            </a:r>
            <a:r>
              <a:rPr lang="en-US" sz="4000" dirty="0" smtClean="0"/>
              <a:t> </a:t>
            </a:r>
            <a:r>
              <a:rPr lang="en-US" sz="4000" dirty="0" err="1" smtClean="0"/>
              <a:t>Lexp</a:t>
            </a:r>
            <a:r>
              <a:rPr lang="en-US" sz="4000" dirty="0" smtClean="0"/>
              <a:t> (line 12)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Instance of </a:t>
            </a:r>
            <a:r>
              <a:rPr lang="en-US" sz="4000" dirty="0" err="1" smtClean="0"/>
              <a:t>Eq</a:t>
            </a:r>
            <a:r>
              <a:rPr lang="en-US" sz="4000" dirty="0" smtClean="0"/>
              <a:t> </a:t>
            </a:r>
            <a:r>
              <a:rPr lang="en-US" sz="4000" dirty="0" err="1" smtClean="0"/>
              <a:t>typeclass</a:t>
            </a:r>
            <a:r>
              <a:rPr lang="en-US" sz="4000" dirty="0" smtClean="0"/>
              <a:t> (lines 15-19)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Instance of Show </a:t>
            </a:r>
            <a:r>
              <a:rPr lang="en-US" sz="4000" dirty="0" err="1" smtClean="0"/>
              <a:t>typeclass</a:t>
            </a:r>
            <a:r>
              <a:rPr lang="en-US" sz="4000" dirty="0" smtClean="0"/>
              <a:t> (lines 22-25)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16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get from Module (PA1Helper.hs):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3110"/>
            <a:ext cx="10058400" cy="34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9882"/>
            <a:ext cx="5932666" cy="41595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9498" y="4323283"/>
            <a:ext cx="3094329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5808" y="5822899"/>
            <a:ext cx="226771" cy="1755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1360"/>
            <a:ext cx="7167625" cy="40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5360" y="2130552"/>
            <a:ext cx="3026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pa1.hs and PA1Helper.hs should be in same folder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1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88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107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PA1 Haskell Tutorial</vt:lpstr>
      <vt:lpstr>Outline</vt:lpstr>
      <vt:lpstr>What You get from Module (PA1Helper.hs): Part 1</vt:lpstr>
      <vt:lpstr>What you get from Module (PA1Helper.hs): Part 2</vt:lpstr>
      <vt:lpstr>Where to Put Code</vt:lpstr>
      <vt:lpstr>How to Run Code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PA1 Haskell Tutorial</dc:title>
  <dc:creator>Antwane Mason</dc:creator>
  <cp:lastModifiedBy>Antwane Mason</cp:lastModifiedBy>
  <cp:revision>5</cp:revision>
  <dcterms:created xsi:type="dcterms:W3CDTF">2015-09-15T18:26:03Z</dcterms:created>
  <dcterms:modified xsi:type="dcterms:W3CDTF">2015-09-15T18:58:51Z</dcterms:modified>
</cp:coreProperties>
</file>