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8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8" y="11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03F8-D08C-420F-92B0-BC9B547C8ADE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9BBF-505E-4922-A855-3BA0ACD02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2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03F8-D08C-420F-92B0-BC9B547C8ADE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9BBF-505E-4922-A855-3BA0ACD02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946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03F8-D08C-420F-92B0-BC9B547C8ADE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9BBF-505E-4922-A855-3BA0ACD02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83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03F8-D08C-420F-92B0-BC9B547C8ADE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9BBF-505E-4922-A855-3BA0ACD02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17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03F8-D08C-420F-92B0-BC9B547C8ADE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9BBF-505E-4922-A855-3BA0ACD02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90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03F8-D08C-420F-92B0-BC9B547C8ADE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9BBF-505E-4922-A855-3BA0ACD02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63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03F8-D08C-420F-92B0-BC9B547C8ADE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9BBF-505E-4922-A855-3BA0ACD02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1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03F8-D08C-420F-92B0-BC9B547C8ADE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9BBF-505E-4922-A855-3BA0ACD02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09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03F8-D08C-420F-92B0-BC9B547C8ADE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9BBF-505E-4922-A855-3BA0ACD02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873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03F8-D08C-420F-92B0-BC9B547C8ADE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9BBF-505E-4922-A855-3BA0ACD02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648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03F8-D08C-420F-92B0-BC9B547C8ADE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9BBF-505E-4922-A855-3BA0ACD02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31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903F8-D08C-420F-92B0-BC9B547C8ADE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19BBF-505E-4922-A855-3BA0ACD02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716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91" t="2682" r="34419" b="1972"/>
          <a:stretch/>
        </p:blipFill>
        <p:spPr>
          <a:xfrm>
            <a:off x="997527" y="1984664"/>
            <a:ext cx="6525491" cy="2753591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798129" y="4290646"/>
            <a:ext cx="1603495" cy="375139"/>
          </a:xfrm>
          <a:prstGeom prst="rect">
            <a:avLst/>
          </a:prstGeom>
          <a:solidFill>
            <a:schemeClr val="bg1">
              <a:alpha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Vor-/Rückwärts</a:t>
            </a:r>
            <a:r>
              <a:rPr lang="de-DE" sz="4000" dirty="0" smtClean="0">
                <a:solidFill>
                  <a:schemeClr val="tx1"/>
                </a:solidFill>
              </a:rPr>
              <a:t/>
            </a:r>
            <a:br>
              <a:rPr lang="de-DE" sz="4000" dirty="0" smtClean="0">
                <a:solidFill>
                  <a:schemeClr val="tx1"/>
                </a:solidFill>
              </a:rPr>
            </a:br>
            <a:r>
              <a:rPr lang="de-DE" sz="600" dirty="0" err="1" smtClean="0">
                <a:solidFill>
                  <a:schemeClr val="tx1"/>
                </a:solidFill>
              </a:rPr>
              <a:t>mrGearboxMogliREVERSE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74658" y="2351031"/>
            <a:ext cx="1188000" cy="432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Gang +</a:t>
            </a:r>
            <a:r>
              <a:rPr lang="de-DE" sz="4000" dirty="0" smtClean="0">
                <a:solidFill>
                  <a:schemeClr val="tx1"/>
                </a:solidFill>
              </a:rPr>
              <a:t/>
            </a:r>
            <a:br>
              <a:rPr lang="de-DE" sz="4000" dirty="0" smtClean="0">
                <a:solidFill>
                  <a:schemeClr val="tx1"/>
                </a:solidFill>
              </a:rPr>
            </a:br>
            <a:r>
              <a:rPr lang="de-DE" sz="600" dirty="0" err="1" smtClean="0">
                <a:solidFill>
                  <a:schemeClr val="tx1"/>
                </a:solidFill>
              </a:rPr>
              <a:t>mrGearboxMogliSHIFTGEARUP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05945" y="3002972"/>
            <a:ext cx="363682" cy="363683"/>
          </a:xfrm>
          <a:prstGeom prst="rect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79173" y="2879005"/>
            <a:ext cx="1188000" cy="432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Gang -</a:t>
            </a:r>
            <a:r>
              <a:rPr lang="de-DE" sz="4000" dirty="0" smtClean="0">
                <a:solidFill>
                  <a:schemeClr val="tx1"/>
                </a:solidFill>
              </a:rPr>
              <a:t/>
            </a:r>
            <a:br>
              <a:rPr lang="de-DE" sz="4000" dirty="0" smtClean="0">
                <a:solidFill>
                  <a:schemeClr val="tx1"/>
                </a:solidFill>
              </a:rPr>
            </a:br>
            <a:r>
              <a:rPr lang="de-DE" sz="600" dirty="0" err="1" smtClean="0">
                <a:solidFill>
                  <a:schemeClr val="tx1"/>
                </a:solidFill>
              </a:rPr>
              <a:t>mrGearboxMogliSHIFTGEARDOWN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30991" y="3429132"/>
            <a:ext cx="363682" cy="363683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702166" y="3432552"/>
            <a:ext cx="363682" cy="36368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89380" y="2573168"/>
            <a:ext cx="363682" cy="363683"/>
          </a:xfrm>
          <a:prstGeom prst="rect">
            <a:avLst/>
          </a:prstGeom>
          <a:noFill/>
          <a:ln w="190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216961" y="2574990"/>
            <a:ext cx="363682" cy="363683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435791" y="3007636"/>
            <a:ext cx="363682" cy="363683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923617" y="3864706"/>
            <a:ext cx="363682" cy="363683"/>
          </a:xfrm>
          <a:prstGeom prst="rect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97056" y="3864706"/>
            <a:ext cx="363682" cy="363683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553999" y="3430466"/>
            <a:ext cx="363682" cy="363683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279173" y="3375087"/>
            <a:ext cx="1188000" cy="432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Neutral</a:t>
            </a:r>
            <a:r>
              <a:rPr lang="de-DE" sz="4000" dirty="0" smtClean="0">
                <a:solidFill>
                  <a:schemeClr val="tx1"/>
                </a:solidFill>
              </a:rPr>
              <a:t/>
            </a:r>
            <a:br>
              <a:rPr lang="de-DE" sz="4000" dirty="0" smtClean="0">
                <a:solidFill>
                  <a:schemeClr val="tx1"/>
                </a:solidFill>
              </a:rPr>
            </a:br>
            <a:r>
              <a:rPr lang="de-DE" sz="600" dirty="0" err="1" smtClean="0">
                <a:solidFill>
                  <a:schemeClr val="tx1"/>
                </a:solidFill>
              </a:rPr>
              <a:t>mrGearboxMogliNEUTRAL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543851" y="1937881"/>
            <a:ext cx="1188000" cy="432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Handgas -</a:t>
            </a:r>
            <a:r>
              <a:rPr lang="de-DE" sz="4000" dirty="0" smtClean="0">
                <a:solidFill>
                  <a:schemeClr val="tx1"/>
                </a:solidFill>
              </a:rPr>
              <a:t/>
            </a:r>
            <a:br>
              <a:rPr lang="de-DE" sz="4000" dirty="0" smtClean="0">
                <a:solidFill>
                  <a:schemeClr val="tx1"/>
                </a:solidFill>
              </a:rPr>
            </a:br>
            <a:r>
              <a:rPr lang="de-DE" sz="600" dirty="0" err="1" smtClean="0">
                <a:solidFill>
                  <a:schemeClr val="tx1"/>
                </a:solidFill>
              </a:rPr>
              <a:t>mrGearboxMogliMINRPM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013253" y="1937881"/>
            <a:ext cx="1188000" cy="432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Handgas +</a:t>
            </a:r>
            <a:r>
              <a:rPr lang="de-DE" sz="4000" dirty="0" smtClean="0">
                <a:solidFill>
                  <a:schemeClr val="tx1"/>
                </a:solidFill>
              </a:rPr>
              <a:t/>
            </a:r>
            <a:br>
              <a:rPr lang="de-DE" sz="4000" dirty="0" smtClean="0">
                <a:solidFill>
                  <a:schemeClr val="tx1"/>
                </a:solidFill>
              </a:rPr>
            </a:br>
            <a:r>
              <a:rPr lang="de-DE" sz="600" dirty="0" err="1" smtClean="0">
                <a:solidFill>
                  <a:schemeClr val="tx1"/>
                </a:solidFill>
              </a:rPr>
              <a:t>mrGearboxMogliMINRPM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775627" y="4370554"/>
            <a:ext cx="1188000" cy="432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Kupplung</a:t>
            </a:r>
            <a:r>
              <a:rPr lang="de-DE" sz="4000" dirty="0" smtClean="0">
                <a:solidFill>
                  <a:schemeClr val="tx1"/>
                </a:solidFill>
              </a:rPr>
              <a:t/>
            </a:r>
            <a:br>
              <a:rPr lang="de-DE" sz="4000" dirty="0" smtClean="0">
                <a:solidFill>
                  <a:schemeClr val="tx1"/>
                </a:solidFill>
              </a:rPr>
            </a:br>
            <a:r>
              <a:rPr lang="de-DE" sz="600" dirty="0" err="1" smtClean="0">
                <a:solidFill>
                  <a:schemeClr val="tx1"/>
                </a:solidFill>
              </a:rPr>
              <a:t>mrGearboxMogliCLUTCH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038981" y="4370554"/>
            <a:ext cx="1188000" cy="432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 smtClean="0">
                <a:solidFill>
                  <a:schemeClr val="tx1"/>
                </a:solidFill>
              </a:rPr>
              <a:t>Hud</a:t>
            </a:r>
            <a:r>
              <a:rPr lang="de-DE" sz="1600" dirty="0" smtClean="0">
                <a:solidFill>
                  <a:schemeClr val="tx1"/>
                </a:solidFill>
              </a:rPr>
              <a:t> an/aus</a:t>
            </a:r>
            <a:r>
              <a:rPr lang="de-DE" sz="4000" dirty="0" smtClean="0">
                <a:solidFill>
                  <a:schemeClr val="tx1"/>
                </a:solidFill>
              </a:rPr>
              <a:t/>
            </a:r>
            <a:br>
              <a:rPr lang="de-DE" sz="4000" dirty="0" smtClean="0">
                <a:solidFill>
                  <a:schemeClr val="tx1"/>
                </a:solidFill>
              </a:rPr>
            </a:br>
            <a:r>
              <a:rPr lang="de-DE" sz="600" dirty="0" err="1" smtClean="0">
                <a:solidFill>
                  <a:schemeClr val="tx1"/>
                </a:solidFill>
              </a:rPr>
              <a:t>mrGearboxMogliCLUTCH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033414" y="2748767"/>
            <a:ext cx="1188000" cy="432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Gruppe +</a:t>
            </a:r>
            <a:r>
              <a:rPr lang="de-DE" sz="4000" dirty="0" smtClean="0">
                <a:solidFill>
                  <a:schemeClr val="tx1"/>
                </a:solidFill>
              </a:rPr>
              <a:t/>
            </a:r>
            <a:br>
              <a:rPr lang="de-DE" sz="4000" dirty="0" smtClean="0">
                <a:solidFill>
                  <a:schemeClr val="tx1"/>
                </a:solidFill>
              </a:rPr>
            </a:br>
            <a:r>
              <a:rPr lang="de-DE" sz="600" dirty="0" err="1" smtClean="0">
                <a:solidFill>
                  <a:schemeClr val="tx1"/>
                </a:solidFill>
              </a:rPr>
              <a:t>mrGearboxMogliSHIFTRANGEUP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030336" y="3279239"/>
            <a:ext cx="1188000" cy="432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Gruppe -</a:t>
            </a:r>
            <a:r>
              <a:rPr lang="de-DE" sz="4000" dirty="0" smtClean="0">
                <a:solidFill>
                  <a:schemeClr val="tx1"/>
                </a:solidFill>
              </a:rPr>
              <a:t/>
            </a:r>
            <a:br>
              <a:rPr lang="de-DE" sz="4000" dirty="0" smtClean="0">
                <a:solidFill>
                  <a:schemeClr val="tx1"/>
                </a:solidFill>
              </a:rPr>
            </a:br>
            <a:r>
              <a:rPr lang="de-DE" sz="600" dirty="0" err="1" smtClean="0">
                <a:solidFill>
                  <a:schemeClr val="tx1"/>
                </a:solidFill>
              </a:rPr>
              <a:t>mrGearboxMogliSHIFTRANGEDOWN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9" name="Straight Connector 28"/>
          <p:cNvCxnSpPr>
            <a:stCxn id="10" idx="3"/>
            <a:endCxn id="11" idx="1"/>
          </p:cNvCxnSpPr>
          <p:nvPr/>
        </p:nvCxnSpPr>
        <p:spPr>
          <a:xfrm>
            <a:off x="5467173" y="3095005"/>
            <a:ext cx="663818" cy="515969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3"/>
            <a:endCxn id="9" idx="1"/>
          </p:cNvCxnSpPr>
          <p:nvPr/>
        </p:nvCxnSpPr>
        <p:spPr>
          <a:xfrm>
            <a:off x="5462658" y="2567031"/>
            <a:ext cx="543287" cy="617783"/>
          </a:xfrm>
          <a:prstGeom prst="line">
            <a:avLst/>
          </a:prstGeom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1" idx="2"/>
            <a:endCxn id="13" idx="0"/>
          </p:cNvCxnSpPr>
          <p:nvPr/>
        </p:nvCxnSpPr>
        <p:spPr>
          <a:xfrm flipH="1">
            <a:off x="5971221" y="2369881"/>
            <a:ext cx="166630" cy="203287"/>
          </a:xfrm>
          <a:prstGeom prst="line">
            <a:avLst/>
          </a:prstGeom>
          <a:ln w="190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2" idx="2"/>
          </p:cNvCxnSpPr>
          <p:nvPr/>
        </p:nvCxnSpPr>
        <p:spPr>
          <a:xfrm flipH="1">
            <a:off x="7091987" y="2369881"/>
            <a:ext cx="515266" cy="225059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6" idx="3"/>
            <a:endCxn id="25" idx="1"/>
          </p:cNvCxnSpPr>
          <p:nvPr/>
        </p:nvCxnSpPr>
        <p:spPr>
          <a:xfrm flipV="1">
            <a:off x="6799473" y="2964767"/>
            <a:ext cx="233941" cy="224711"/>
          </a:xfrm>
          <a:prstGeom prst="line">
            <a:avLst/>
          </a:prstGeom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9" idx="3"/>
            <a:endCxn id="26" idx="1"/>
          </p:cNvCxnSpPr>
          <p:nvPr/>
        </p:nvCxnSpPr>
        <p:spPr>
          <a:xfrm flipV="1">
            <a:off x="6917681" y="3495239"/>
            <a:ext cx="112655" cy="117069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7" idx="2"/>
            <a:endCxn id="24" idx="0"/>
          </p:cNvCxnSpPr>
          <p:nvPr/>
        </p:nvCxnSpPr>
        <p:spPr>
          <a:xfrm>
            <a:off x="6105458" y="4228389"/>
            <a:ext cx="1527523" cy="142165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3" idx="0"/>
            <a:endCxn id="18" idx="2"/>
          </p:cNvCxnSpPr>
          <p:nvPr/>
        </p:nvCxnSpPr>
        <p:spPr>
          <a:xfrm flipH="1" flipV="1">
            <a:off x="5678897" y="4228389"/>
            <a:ext cx="690730" cy="142165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0" idx="3"/>
            <a:endCxn id="12" idx="1"/>
          </p:cNvCxnSpPr>
          <p:nvPr/>
        </p:nvCxnSpPr>
        <p:spPr>
          <a:xfrm>
            <a:off x="5467173" y="3591087"/>
            <a:ext cx="234993" cy="23307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2464996" y="1916109"/>
            <a:ext cx="1332000" cy="432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Tempomat +</a:t>
            </a:r>
            <a:r>
              <a:rPr lang="de-DE" sz="4000" dirty="0" smtClean="0">
                <a:solidFill>
                  <a:schemeClr val="tx1"/>
                </a:solidFill>
              </a:rPr>
              <a:t/>
            </a:r>
            <a:br>
              <a:rPr lang="de-DE" sz="4000" dirty="0" smtClean="0">
                <a:solidFill>
                  <a:schemeClr val="tx1"/>
                </a:solidFill>
              </a:rPr>
            </a:br>
            <a:r>
              <a:rPr lang="de-DE" sz="600" dirty="0" smtClean="0">
                <a:solidFill>
                  <a:schemeClr val="tx1"/>
                </a:solidFill>
              </a:rPr>
              <a:t>AXIS_CRUISE_CONTROL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998857" y="1916109"/>
            <a:ext cx="1332000" cy="432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Tempomat -</a:t>
            </a:r>
            <a:r>
              <a:rPr lang="de-DE" sz="4000" dirty="0" smtClean="0">
                <a:solidFill>
                  <a:schemeClr val="tx1"/>
                </a:solidFill>
              </a:rPr>
              <a:t/>
            </a:r>
            <a:br>
              <a:rPr lang="de-DE" sz="4000" dirty="0" smtClean="0">
                <a:solidFill>
                  <a:schemeClr val="tx1"/>
                </a:solidFill>
              </a:rPr>
            </a:br>
            <a:r>
              <a:rPr lang="de-DE" sz="600" dirty="0" smtClean="0">
                <a:solidFill>
                  <a:schemeClr val="tx1"/>
                </a:solidFill>
              </a:rPr>
              <a:t>AXIS_CRUISE_CONTROL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9" name="Straight Connector 58"/>
          <p:cNvCxnSpPr>
            <a:stCxn id="57" idx="2"/>
            <a:endCxn id="62" idx="0"/>
          </p:cNvCxnSpPr>
          <p:nvPr/>
        </p:nvCxnSpPr>
        <p:spPr>
          <a:xfrm>
            <a:off x="1664857" y="2348109"/>
            <a:ext cx="18025" cy="218603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6" idx="2"/>
            <a:endCxn id="63" idx="0"/>
          </p:cNvCxnSpPr>
          <p:nvPr/>
        </p:nvCxnSpPr>
        <p:spPr>
          <a:xfrm flipH="1">
            <a:off x="2115081" y="2348109"/>
            <a:ext cx="1015915" cy="22235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1501041" y="2566712"/>
            <a:ext cx="363682" cy="363683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933240" y="2570465"/>
            <a:ext cx="363682" cy="363683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198723" y="3063239"/>
            <a:ext cx="1332000" cy="594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Tempomat an/aus</a:t>
            </a:r>
            <a:r>
              <a:rPr lang="de-DE" sz="4000" dirty="0" smtClean="0">
                <a:solidFill>
                  <a:schemeClr val="tx1"/>
                </a:solidFill>
              </a:rPr>
              <a:t/>
            </a:r>
            <a:br>
              <a:rPr lang="de-DE" sz="4000" dirty="0" smtClean="0">
                <a:solidFill>
                  <a:schemeClr val="tx1"/>
                </a:solidFill>
              </a:rPr>
            </a:br>
            <a:r>
              <a:rPr lang="de-DE" sz="600" dirty="0" smtClean="0">
                <a:solidFill>
                  <a:schemeClr val="tx1"/>
                </a:solidFill>
              </a:rPr>
              <a:t>AXIS_CRUISE_CONTROL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360821" y="2572084"/>
            <a:ext cx="363682" cy="363683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796249" y="2573168"/>
            <a:ext cx="363682" cy="363683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cxnSp>
        <p:nvCxnSpPr>
          <p:cNvPr id="42" name="Straight Connector 41"/>
          <p:cNvCxnSpPr>
            <a:stCxn id="40" idx="2"/>
            <a:endCxn id="37" idx="0"/>
          </p:cNvCxnSpPr>
          <p:nvPr/>
        </p:nvCxnSpPr>
        <p:spPr>
          <a:xfrm flipH="1">
            <a:off x="1864723" y="2935767"/>
            <a:ext cx="677939" cy="127472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639285" y="3063239"/>
            <a:ext cx="1332000" cy="594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Tempomat </a:t>
            </a:r>
            <a:r>
              <a:rPr lang="de-DE" sz="1600" dirty="0" err="1" smtClean="0">
                <a:solidFill>
                  <a:schemeClr val="tx1"/>
                </a:solidFill>
              </a:rPr>
              <a:t>Geschw</a:t>
            </a:r>
            <a:r>
              <a:rPr lang="de-DE" sz="1600" dirty="0" smtClean="0">
                <a:solidFill>
                  <a:schemeClr val="tx1"/>
                </a:solidFill>
              </a:rPr>
              <a:t>. 2</a:t>
            </a:r>
          </a:p>
          <a:p>
            <a:pPr algn="ctr"/>
            <a:r>
              <a:rPr lang="de-DE" sz="600" dirty="0" err="1">
                <a:solidFill>
                  <a:schemeClr val="tx1"/>
                </a:solidFill>
              </a:rPr>
              <a:t>mrGearboxMogliSWAPSPEED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4" name="Straight Connector 43"/>
          <p:cNvCxnSpPr>
            <a:stCxn id="41" idx="2"/>
            <a:endCxn id="43" idx="0"/>
          </p:cNvCxnSpPr>
          <p:nvPr/>
        </p:nvCxnSpPr>
        <p:spPr>
          <a:xfrm>
            <a:off x="2978090" y="2936851"/>
            <a:ext cx="327195" cy="1263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511587" y="4369351"/>
            <a:ext cx="1188000" cy="432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All Auto</a:t>
            </a:r>
            <a:r>
              <a:rPr lang="de-DE" sz="4000" dirty="0" smtClean="0">
                <a:solidFill>
                  <a:schemeClr val="tx1"/>
                </a:solidFill>
              </a:rPr>
              <a:t/>
            </a:r>
            <a:br>
              <a:rPr lang="de-DE" sz="4000" dirty="0" smtClean="0">
                <a:solidFill>
                  <a:schemeClr val="tx1"/>
                </a:solidFill>
              </a:rPr>
            </a:br>
            <a:r>
              <a:rPr lang="de-DE" sz="600" dirty="0" err="1" smtClean="0">
                <a:solidFill>
                  <a:schemeClr val="tx1"/>
                </a:solidFill>
              </a:rPr>
              <a:t>mrGearboxMogliCLUTCH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072677" y="3864706"/>
            <a:ext cx="363682" cy="363683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cxnSp>
        <p:nvCxnSpPr>
          <p:cNvPr id="49" name="Straight Connector 48"/>
          <p:cNvCxnSpPr>
            <a:stCxn id="45" idx="0"/>
            <a:endCxn id="48" idx="2"/>
          </p:cNvCxnSpPr>
          <p:nvPr/>
        </p:nvCxnSpPr>
        <p:spPr>
          <a:xfrm flipV="1">
            <a:off x="5105587" y="4228389"/>
            <a:ext cx="148931" cy="140962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09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91" t="2682" r="34419" b="1972"/>
          <a:stretch/>
        </p:blipFill>
        <p:spPr>
          <a:xfrm>
            <a:off x="997527" y="1984664"/>
            <a:ext cx="6525491" cy="275359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702166" y="3432552"/>
            <a:ext cx="363682" cy="36368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435791" y="3007636"/>
            <a:ext cx="363682" cy="363683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553999" y="3430466"/>
            <a:ext cx="363682" cy="363683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087872" y="3416522"/>
            <a:ext cx="1332000" cy="59512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Getriebe an/aus</a:t>
            </a:r>
            <a:r>
              <a:rPr lang="de-DE" sz="4000" dirty="0" smtClean="0">
                <a:solidFill>
                  <a:schemeClr val="tx1"/>
                </a:solidFill>
              </a:rPr>
              <a:t/>
            </a:r>
            <a:br>
              <a:rPr lang="de-DE" sz="4000" dirty="0" smtClean="0">
                <a:solidFill>
                  <a:schemeClr val="tx1"/>
                </a:solidFill>
              </a:rPr>
            </a:br>
            <a:r>
              <a:rPr lang="de-DE" sz="600" dirty="0" err="1" smtClean="0">
                <a:solidFill>
                  <a:schemeClr val="tx1"/>
                </a:solidFill>
              </a:rPr>
              <a:t>mrGearboxMogliON_OFF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033414" y="2748767"/>
            <a:ext cx="1188000" cy="432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Gruppe 2 +</a:t>
            </a:r>
            <a:r>
              <a:rPr lang="de-DE" sz="4000" dirty="0" smtClean="0">
                <a:solidFill>
                  <a:schemeClr val="tx1"/>
                </a:solidFill>
              </a:rPr>
              <a:t/>
            </a:r>
            <a:br>
              <a:rPr lang="de-DE" sz="4000" dirty="0" smtClean="0">
                <a:solidFill>
                  <a:schemeClr val="tx1"/>
                </a:solidFill>
              </a:rPr>
            </a:br>
            <a:r>
              <a:rPr lang="de-DE" sz="600" dirty="0" smtClean="0">
                <a:solidFill>
                  <a:schemeClr val="tx1"/>
                </a:solidFill>
              </a:rPr>
              <a:t>mrGearboxMogliSHIFTRANG2EUP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030336" y="3279239"/>
            <a:ext cx="1188000" cy="432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Gruppe 2 -</a:t>
            </a:r>
            <a:r>
              <a:rPr lang="de-DE" sz="4000" dirty="0" smtClean="0">
                <a:solidFill>
                  <a:schemeClr val="tx1"/>
                </a:solidFill>
              </a:rPr>
              <a:t/>
            </a:r>
            <a:br>
              <a:rPr lang="de-DE" sz="4000" dirty="0" smtClean="0">
                <a:solidFill>
                  <a:schemeClr val="tx1"/>
                </a:solidFill>
              </a:rPr>
            </a:br>
            <a:r>
              <a:rPr lang="de-DE" sz="500" dirty="0" smtClean="0">
                <a:solidFill>
                  <a:schemeClr val="tx1"/>
                </a:solidFill>
              </a:rPr>
              <a:t>mrGearboxMogliSHIFTRANGE2DOWN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/>
          <p:cNvCxnSpPr>
            <a:stCxn id="16" idx="3"/>
            <a:endCxn id="25" idx="1"/>
          </p:cNvCxnSpPr>
          <p:nvPr/>
        </p:nvCxnSpPr>
        <p:spPr>
          <a:xfrm flipV="1">
            <a:off x="6799473" y="2964767"/>
            <a:ext cx="233941" cy="224711"/>
          </a:xfrm>
          <a:prstGeom prst="line">
            <a:avLst/>
          </a:prstGeom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9" idx="3"/>
            <a:endCxn id="26" idx="1"/>
          </p:cNvCxnSpPr>
          <p:nvPr/>
        </p:nvCxnSpPr>
        <p:spPr>
          <a:xfrm flipV="1">
            <a:off x="6917681" y="3495239"/>
            <a:ext cx="112655" cy="117069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0" idx="3"/>
            <a:endCxn id="12" idx="1"/>
          </p:cNvCxnSpPr>
          <p:nvPr/>
        </p:nvCxnSpPr>
        <p:spPr>
          <a:xfrm flipV="1">
            <a:off x="5419872" y="3614394"/>
            <a:ext cx="282294" cy="9968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372750" y="3890018"/>
            <a:ext cx="1054646" cy="322431"/>
          </a:xfrm>
          <a:prstGeom prst="rect">
            <a:avLst/>
          </a:prstGeom>
          <a:solidFill>
            <a:schemeClr val="bg1">
              <a:alpha val="85000"/>
            </a:schemeClr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Zusammen mit </a:t>
            </a:r>
            <a:r>
              <a:rPr lang="de-DE" sz="1000" dirty="0" err="1" smtClean="0">
                <a:solidFill>
                  <a:schemeClr val="tx1"/>
                </a:solidFill>
              </a:rPr>
              <a:t>Umschalt</a:t>
            </a:r>
            <a:r>
              <a:rPr lang="de-DE" sz="1000" dirty="0" smtClean="0">
                <a:solidFill>
                  <a:schemeClr val="tx1"/>
                </a:solidFill>
              </a:rPr>
              <a:t> rechts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070374" y="2094830"/>
            <a:ext cx="1708691" cy="594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Tempomat Beschleunigung +</a:t>
            </a:r>
            <a:r>
              <a:rPr lang="de-DE" sz="4000" dirty="0" smtClean="0">
                <a:solidFill>
                  <a:schemeClr val="tx1"/>
                </a:solidFill>
              </a:rPr>
              <a:t/>
            </a:r>
            <a:br>
              <a:rPr lang="de-DE" sz="4000" dirty="0" smtClean="0">
                <a:solidFill>
                  <a:schemeClr val="tx1"/>
                </a:solidFill>
              </a:rPr>
            </a:br>
            <a:r>
              <a:rPr lang="de-DE" sz="600" dirty="0" err="1">
                <a:solidFill>
                  <a:schemeClr val="tx1"/>
                </a:solidFill>
              </a:rPr>
              <a:t>mrGearboxMogliACCTOLIMIT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005945" y="3002972"/>
            <a:ext cx="363682" cy="363683"/>
          </a:xfrm>
          <a:prstGeom prst="rect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073554" y="2753572"/>
            <a:ext cx="1710000" cy="594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Tempomat Beschleunigung</a:t>
            </a:r>
            <a:r>
              <a:rPr lang="de-DE" sz="1600" dirty="0" smtClean="0">
                <a:solidFill>
                  <a:schemeClr val="tx1"/>
                </a:solidFill>
              </a:rPr>
              <a:t> -</a:t>
            </a:r>
            <a:r>
              <a:rPr lang="de-DE" sz="4000" dirty="0" smtClean="0">
                <a:solidFill>
                  <a:schemeClr val="tx1"/>
                </a:solidFill>
              </a:rPr>
              <a:t/>
            </a:r>
            <a:br>
              <a:rPr lang="de-DE" sz="4000" dirty="0" smtClean="0">
                <a:solidFill>
                  <a:schemeClr val="tx1"/>
                </a:solidFill>
              </a:rPr>
            </a:br>
            <a:r>
              <a:rPr lang="de-DE" sz="600" dirty="0" err="1">
                <a:solidFill>
                  <a:schemeClr val="tx1"/>
                </a:solidFill>
              </a:rPr>
              <a:t>mrGearboxMogliDECTOLIMIT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130991" y="3429132"/>
            <a:ext cx="363682" cy="363683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cxnSp>
        <p:nvCxnSpPr>
          <p:cNvPr id="23" name="Straight Connector 22"/>
          <p:cNvCxnSpPr>
            <a:stCxn id="21" idx="3"/>
            <a:endCxn id="22" idx="1"/>
          </p:cNvCxnSpPr>
          <p:nvPr/>
        </p:nvCxnSpPr>
        <p:spPr>
          <a:xfrm>
            <a:off x="5783554" y="3050572"/>
            <a:ext cx="347437" cy="560402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7" idx="3"/>
            <a:endCxn id="18" idx="0"/>
          </p:cNvCxnSpPr>
          <p:nvPr/>
        </p:nvCxnSpPr>
        <p:spPr>
          <a:xfrm>
            <a:off x="5779065" y="2391830"/>
            <a:ext cx="408721" cy="611142"/>
          </a:xfrm>
          <a:prstGeom prst="line">
            <a:avLst/>
          </a:prstGeom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131082" y="3063239"/>
            <a:ext cx="1399641" cy="594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 smtClean="0">
                <a:solidFill>
                  <a:schemeClr val="tx1"/>
                </a:solidFill>
              </a:rPr>
              <a:t>Geschwindig-keitsbegrenzer</a:t>
            </a:r>
            <a:endParaRPr lang="de-DE" sz="1600" dirty="0" smtClean="0">
              <a:solidFill>
                <a:schemeClr val="tx1"/>
              </a:solidFill>
            </a:endParaRPr>
          </a:p>
          <a:p>
            <a:pPr algn="ctr"/>
            <a:r>
              <a:rPr lang="de-DE" sz="600" dirty="0" err="1" smtClean="0">
                <a:solidFill>
                  <a:schemeClr val="tx1"/>
                </a:solidFill>
              </a:rPr>
              <a:t>mrGearboxMogliSPEEDLIMIT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360821" y="2572084"/>
            <a:ext cx="363682" cy="363683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796249" y="2573168"/>
            <a:ext cx="363682" cy="363683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cxnSp>
        <p:nvCxnSpPr>
          <p:cNvPr id="31" name="Straight Connector 30"/>
          <p:cNvCxnSpPr>
            <a:stCxn id="29" idx="2"/>
            <a:endCxn id="28" idx="0"/>
          </p:cNvCxnSpPr>
          <p:nvPr/>
        </p:nvCxnSpPr>
        <p:spPr>
          <a:xfrm flipH="1">
            <a:off x="1830903" y="2935767"/>
            <a:ext cx="711759" cy="127472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639285" y="3063239"/>
            <a:ext cx="1332000" cy="594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Tempomat </a:t>
            </a:r>
            <a:r>
              <a:rPr lang="de-DE" sz="1600" dirty="0" err="1" smtClean="0">
                <a:solidFill>
                  <a:schemeClr val="tx1"/>
                </a:solidFill>
              </a:rPr>
              <a:t>Geschw</a:t>
            </a:r>
            <a:r>
              <a:rPr lang="de-DE" sz="1600" dirty="0" smtClean="0">
                <a:solidFill>
                  <a:schemeClr val="tx1"/>
                </a:solidFill>
              </a:rPr>
              <a:t>. 2</a:t>
            </a:r>
          </a:p>
          <a:p>
            <a:pPr algn="ctr"/>
            <a:r>
              <a:rPr lang="de-DE" sz="600" dirty="0" err="1">
                <a:solidFill>
                  <a:schemeClr val="tx1"/>
                </a:solidFill>
              </a:rPr>
              <a:t>mrGearboxMogliSETSPEED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5" name="Straight Connector 34"/>
          <p:cNvCxnSpPr>
            <a:stCxn id="30" idx="2"/>
            <a:endCxn id="32" idx="0"/>
          </p:cNvCxnSpPr>
          <p:nvPr/>
        </p:nvCxnSpPr>
        <p:spPr>
          <a:xfrm>
            <a:off x="2978090" y="2936851"/>
            <a:ext cx="327195" cy="1263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798129" y="4290646"/>
            <a:ext cx="1603495" cy="375139"/>
          </a:xfrm>
          <a:prstGeom prst="rect">
            <a:avLst/>
          </a:prstGeom>
          <a:solidFill>
            <a:schemeClr val="bg1">
              <a:alpha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ECO Modus</a:t>
            </a:r>
            <a:r>
              <a:rPr lang="de-DE" sz="4000" dirty="0" smtClean="0">
                <a:solidFill>
                  <a:schemeClr val="tx1"/>
                </a:solidFill>
              </a:rPr>
              <a:t/>
            </a:r>
            <a:br>
              <a:rPr lang="de-DE" sz="4000" dirty="0" smtClean="0">
                <a:solidFill>
                  <a:schemeClr val="tx1"/>
                </a:solidFill>
              </a:rPr>
            </a:br>
            <a:r>
              <a:rPr lang="de-DE" sz="600" dirty="0" err="1" smtClean="0">
                <a:solidFill>
                  <a:schemeClr val="tx1"/>
                </a:solidFill>
              </a:rPr>
              <a:t>mrGearboxMogliREVERSE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497056" y="3864706"/>
            <a:ext cx="363682" cy="363683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593771" y="4370554"/>
            <a:ext cx="2369856" cy="432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Kupplung </a:t>
            </a:r>
            <a:r>
              <a:rPr lang="de-DE" sz="1600" dirty="0" err="1" smtClean="0">
                <a:solidFill>
                  <a:schemeClr val="tx1"/>
                </a:solidFill>
              </a:rPr>
              <a:t>auto</a:t>
            </a:r>
            <a:r>
              <a:rPr lang="de-DE" sz="1600" dirty="0" smtClean="0">
                <a:solidFill>
                  <a:schemeClr val="tx1"/>
                </a:solidFill>
              </a:rPr>
              <a:t>./manuell</a:t>
            </a:r>
            <a:r>
              <a:rPr lang="de-DE" sz="4000" dirty="0" smtClean="0">
                <a:solidFill>
                  <a:schemeClr val="tx1"/>
                </a:solidFill>
              </a:rPr>
              <a:t/>
            </a:r>
            <a:br>
              <a:rPr lang="de-DE" sz="4000" dirty="0" smtClean="0">
                <a:solidFill>
                  <a:schemeClr val="tx1"/>
                </a:solidFill>
              </a:rPr>
            </a:br>
            <a:r>
              <a:rPr lang="de-DE" sz="600" dirty="0" err="1" smtClean="0">
                <a:solidFill>
                  <a:schemeClr val="tx1"/>
                </a:solidFill>
              </a:rPr>
              <a:t>mrGearboxMogliCLUTCH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40"/>
          <p:cNvCxnSpPr>
            <a:stCxn id="38" idx="0"/>
            <a:endCxn id="37" idx="2"/>
          </p:cNvCxnSpPr>
          <p:nvPr/>
        </p:nvCxnSpPr>
        <p:spPr>
          <a:xfrm flipH="1" flipV="1">
            <a:off x="5678897" y="4228389"/>
            <a:ext cx="99802" cy="142165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38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upload.wikimedia.org/wikipedia/commons/thumb/3/37/ANSI_Keyboard_Layout_Diagram_with_Form_Factor.svg/2000px-ANSI_Keyboard_Layout_Diagram_with_Form_Factor.svg.png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" t="17359" r="34855" b="19918"/>
          <a:stretch/>
        </p:blipFill>
        <p:spPr bwMode="auto">
          <a:xfrm>
            <a:off x="954156" y="2464903"/>
            <a:ext cx="6589643" cy="2325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2667837" y="4290646"/>
            <a:ext cx="2646546" cy="375139"/>
          </a:xfrm>
          <a:prstGeom prst="rect">
            <a:avLst/>
          </a:prstGeom>
          <a:solidFill>
            <a:schemeClr val="bg1">
              <a:alpha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de-DE" sz="1600" dirty="0" err="1" smtClean="0">
                <a:solidFill>
                  <a:schemeClr val="tx1"/>
                </a:solidFill>
              </a:rPr>
              <a:t>clutch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automatic</a:t>
            </a:r>
            <a:r>
              <a:rPr lang="de-DE" sz="1600" dirty="0" smtClean="0">
                <a:solidFill>
                  <a:schemeClr val="tx1"/>
                </a:solidFill>
              </a:rPr>
              <a:t>/</a:t>
            </a:r>
            <a:r>
              <a:rPr lang="de-DE" sz="1600" dirty="0" err="1" smtClean="0">
                <a:solidFill>
                  <a:schemeClr val="tx1"/>
                </a:solidFill>
              </a:rPr>
              <a:t>manual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4000" dirty="0" smtClean="0">
                <a:solidFill>
                  <a:schemeClr val="tx1"/>
                </a:solidFill>
              </a:rPr>
              <a:t/>
            </a:r>
            <a:br>
              <a:rPr lang="de-DE" sz="4000" dirty="0" smtClean="0">
                <a:solidFill>
                  <a:schemeClr val="tx1"/>
                </a:solidFill>
              </a:rPr>
            </a:br>
            <a:r>
              <a:rPr lang="de-DE" sz="600" dirty="0" err="1" smtClean="0">
                <a:solidFill>
                  <a:schemeClr val="tx1"/>
                </a:solidFill>
              </a:rPr>
              <a:t>mrGearboxMogliREVERSE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00350" y="2435278"/>
            <a:ext cx="1332000" cy="432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cc </a:t>
            </a:r>
            <a:r>
              <a:rPr lang="de-DE" sz="1600" dirty="0" err="1" smtClean="0">
                <a:solidFill>
                  <a:schemeClr val="tx1"/>
                </a:solidFill>
              </a:rPr>
              <a:t>acc</a:t>
            </a:r>
            <a:r>
              <a:rPr lang="de-DE" sz="1600" dirty="0" smtClean="0">
                <a:solidFill>
                  <a:schemeClr val="tx1"/>
                </a:solidFill>
              </a:rPr>
              <a:t>. +</a:t>
            </a:r>
            <a:r>
              <a:rPr lang="de-DE" sz="4000" dirty="0" smtClean="0">
                <a:solidFill>
                  <a:schemeClr val="tx1"/>
                </a:solidFill>
              </a:rPr>
              <a:t/>
            </a:r>
            <a:br>
              <a:rPr lang="de-DE" sz="4000" dirty="0" smtClean="0">
                <a:solidFill>
                  <a:schemeClr val="tx1"/>
                </a:solidFill>
              </a:rPr>
            </a:br>
            <a:r>
              <a:rPr lang="de-DE" sz="600" dirty="0" err="1" smtClean="0">
                <a:solidFill>
                  <a:schemeClr val="tx1"/>
                </a:solidFill>
              </a:rPr>
              <a:t>mrGearboxMogliSHIFTGEARUP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05945" y="3002972"/>
            <a:ext cx="363682" cy="363683"/>
          </a:xfrm>
          <a:prstGeom prst="rect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04865" y="2963252"/>
            <a:ext cx="1332000" cy="432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cc </a:t>
            </a:r>
            <a:r>
              <a:rPr lang="de-DE" sz="1600" dirty="0" err="1" smtClean="0">
                <a:solidFill>
                  <a:schemeClr val="tx1"/>
                </a:solidFill>
              </a:rPr>
              <a:t>dec</a:t>
            </a:r>
            <a:r>
              <a:rPr lang="de-DE" sz="1600" dirty="0" smtClean="0">
                <a:solidFill>
                  <a:schemeClr val="tx1"/>
                </a:solidFill>
              </a:rPr>
              <a:t>. -</a:t>
            </a:r>
            <a:r>
              <a:rPr lang="de-DE" sz="4000" dirty="0" smtClean="0">
                <a:solidFill>
                  <a:schemeClr val="tx1"/>
                </a:solidFill>
              </a:rPr>
              <a:t/>
            </a:r>
            <a:br>
              <a:rPr lang="de-DE" sz="4000" dirty="0" smtClean="0">
                <a:solidFill>
                  <a:schemeClr val="tx1"/>
                </a:solidFill>
              </a:rPr>
            </a:br>
            <a:r>
              <a:rPr lang="de-DE" sz="600" dirty="0" err="1" smtClean="0">
                <a:solidFill>
                  <a:schemeClr val="tx1"/>
                </a:solidFill>
              </a:rPr>
              <a:t>mrGearboxMogliSHIFTGEARDOWN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53950" y="3442777"/>
            <a:ext cx="363682" cy="363683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824104" y="3447582"/>
            <a:ext cx="363682" cy="36368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435791" y="3007636"/>
            <a:ext cx="363682" cy="363683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893399" y="3019141"/>
            <a:ext cx="515569" cy="363683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982383" y="3560799"/>
            <a:ext cx="1332000" cy="59512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 smtClean="0">
                <a:solidFill>
                  <a:schemeClr val="tx1"/>
                </a:solidFill>
              </a:rPr>
              <a:t>gearbox</a:t>
            </a:r>
            <a:r>
              <a:rPr lang="de-DE" sz="1600" dirty="0" smtClean="0">
                <a:solidFill>
                  <a:schemeClr val="tx1"/>
                </a:solidFill>
              </a:rPr>
              <a:t> on/off</a:t>
            </a:r>
            <a:r>
              <a:rPr lang="de-DE" sz="4000" dirty="0" smtClean="0">
                <a:solidFill>
                  <a:schemeClr val="tx1"/>
                </a:solidFill>
              </a:rPr>
              <a:t/>
            </a:r>
            <a:br>
              <a:rPr lang="de-DE" sz="4000" dirty="0" smtClean="0">
                <a:solidFill>
                  <a:schemeClr val="tx1"/>
                </a:solidFill>
              </a:rPr>
            </a:br>
            <a:r>
              <a:rPr lang="de-DE" sz="600" dirty="0" err="1" smtClean="0">
                <a:solidFill>
                  <a:schemeClr val="tx1"/>
                </a:solidFill>
              </a:rPr>
              <a:t>mrGearboxMogliNEUTRAL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008197" y="2490603"/>
            <a:ext cx="1332000" cy="432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2nd </a:t>
            </a:r>
            <a:r>
              <a:rPr lang="de-DE" sz="1600" dirty="0" err="1" smtClean="0">
                <a:solidFill>
                  <a:schemeClr val="tx1"/>
                </a:solidFill>
              </a:rPr>
              <a:t>group</a:t>
            </a:r>
            <a:r>
              <a:rPr lang="de-DE" sz="1600" dirty="0" smtClean="0">
                <a:solidFill>
                  <a:schemeClr val="tx1"/>
                </a:solidFill>
              </a:rPr>
              <a:t> +</a:t>
            </a:r>
            <a:r>
              <a:rPr lang="de-DE" sz="4000" dirty="0" smtClean="0">
                <a:solidFill>
                  <a:schemeClr val="tx1"/>
                </a:solidFill>
              </a:rPr>
              <a:t/>
            </a:r>
            <a:br>
              <a:rPr lang="de-DE" sz="4000" dirty="0" smtClean="0">
                <a:solidFill>
                  <a:schemeClr val="tx1"/>
                </a:solidFill>
              </a:rPr>
            </a:br>
            <a:r>
              <a:rPr lang="de-DE" sz="600" dirty="0" err="1" smtClean="0">
                <a:solidFill>
                  <a:schemeClr val="tx1"/>
                </a:solidFill>
              </a:rPr>
              <a:t>mrGearboxMogliSHIFTRANGEUP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008197" y="3585874"/>
            <a:ext cx="1332000" cy="432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2nd </a:t>
            </a:r>
            <a:r>
              <a:rPr lang="de-DE" sz="1600" dirty="0" err="1" smtClean="0">
                <a:solidFill>
                  <a:schemeClr val="tx1"/>
                </a:solidFill>
              </a:rPr>
              <a:t>group</a:t>
            </a:r>
            <a:r>
              <a:rPr lang="de-DE" sz="1600" dirty="0" smtClean="0">
                <a:solidFill>
                  <a:schemeClr val="tx1"/>
                </a:solidFill>
              </a:rPr>
              <a:t> -</a:t>
            </a:r>
            <a:r>
              <a:rPr lang="de-DE" sz="4000" dirty="0" smtClean="0">
                <a:solidFill>
                  <a:schemeClr val="tx1"/>
                </a:solidFill>
              </a:rPr>
              <a:t/>
            </a:r>
            <a:br>
              <a:rPr lang="de-DE" sz="4000" dirty="0" smtClean="0">
                <a:solidFill>
                  <a:schemeClr val="tx1"/>
                </a:solidFill>
              </a:rPr>
            </a:br>
            <a:r>
              <a:rPr lang="de-DE" sz="600" dirty="0" err="1" smtClean="0">
                <a:solidFill>
                  <a:schemeClr val="tx1"/>
                </a:solidFill>
              </a:rPr>
              <a:t>mrGearboxMogliSHIFTRANGEDOWN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9" name="Straight Connector 28"/>
          <p:cNvCxnSpPr>
            <a:stCxn id="10" idx="3"/>
            <a:endCxn id="11" idx="1"/>
          </p:cNvCxnSpPr>
          <p:nvPr/>
        </p:nvCxnSpPr>
        <p:spPr>
          <a:xfrm>
            <a:off x="5536865" y="3179252"/>
            <a:ext cx="717085" cy="445367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3"/>
            <a:endCxn id="9" idx="1"/>
          </p:cNvCxnSpPr>
          <p:nvPr/>
        </p:nvCxnSpPr>
        <p:spPr>
          <a:xfrm>
            <a:off x="5532350" y="2651278"/>
            <a:ext cx="473595" cy="533536"/>
          </a:xfrm>
          <a:prstGeom prst="line">
            <a:avLst/>
          </a:prstGeom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6" idx="0"/>
            <a:endCxn id="25" idx="1"/>
          </p:cNvCxnSpPr>
          <p:nvPr/>
        </p:nvCxnSpPr>
        <p:spPr>
          <a:xfrm flipV="1">
            <a:off x="6617632" y="2706603"/>
            <a:ext cx="390565" cy="301033"/>
          </a:xfrm>
          <a:prstGeom prst="line">
            <a:avLst/>
          </a:prstGeom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26" idx="0"/>
          </p:cNvCxnSpPr>
          <p:nvPr/>
        </p:nvCxnSpPr>
        <p:spPr>
          <a:xfrm>
            <a:off x="7086712" y="3395252"/>
            <a:ext cx="587485" cy="190622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0" idx="3"/>
            <a:endCxn id="12" idx="1"/>
          </p:cNvCxnSpPr>
          <p:nvPr/>
        </p:nvCxnSpPr>
        <p:spPr>
          <a:xfrm flipV="1">
            <a:off x="5314383" y="3629424"/>
            <a:ext cx="509721" cy="22893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119211" y="3122873"/>
            <a:ext cx="1332000" cy="594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 smtClean="0">
                <a:solidFill>
                  <a:schemeClr val="tx1"/>
                </a:solidFill>
              </a:rPr>
              <a:t>speed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limiter</a:t>
            </a:r>
            <a:r>
              <a:rPr lang="de-DE" sz="1600" dirty="0" smtClean="0">
                <a:solidFill>
                  <a:schemeClr val="tx1"/>
                </a:solidFill>
              </a:rPr>
              <a:t> on/off</a:t>
            </a:r>
            <a:r>
              <a:rPr lang="de-DE" sz="4000" dirty="0" smtClean="0">
                <a:solidFill>
                  <a:schemeClr val="tx1"/>
                </a:solidFill>
              </a:rPr>
              <a:t/>
            </a:r>
            <a:br>
              <a:rPr lang="de-DE" sz="4000" dirty="0" smtClean="0">
                <a:solidFill>
                  <a:schemeClr val="tx1"/>
                </a:solidFill>
              </a:rPr>
            </a:br>
            <a:r>
              <a:rPr lang="de-DE" sz="600" dirty="0" smtClean="0">
                <a:solidFill>
                  <a:schemeClr val="tx1"/>
                </a:solidFill>
              </a:rPr>
              <a:t>AXIS_CRUISE_CONTROL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360821" y="2572084"/>
            <a:ext cx="363682" cy="363683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796249" y="2573168"/>
            <a:ext cx="363682" cy="363683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cxnSp>
        <p:nvCxnSpPr>
          <p:cNvPr id="42" name="Straight Connector 41"/>
          <p:cNvCxnSpPr>
            <a:endCxn id="37" idx="0"/>
          </p:cNvCxnSpPr>
          <p:nvPr/>
        </p:nvCxnSpPr>
        <p:spPr>
          <a:xfrm flipH="1">
            <a:off x="1785211" y="2995401"/>
            <a:ext cx="677939" cy="127472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559773" y="3122873"/>
            <a:ext cx="1332000" cy="594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cruise </a:t>
            </a:r>
            <a:r>
              <a:rPr lang="de-DE" sz="1600" dirty="0" err="1" smtClean="0">
                <a:solidFill>
                  <a:schemeClr val="tx1"/>
                </a:solidFill>
              </a:rPr>
              <a:t>control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set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speed</a:t>
            </a:r>
            <a:endParaRPr lang="de-DE" sz="1600" dirty="0" smtClean="0">
              <a:solidFill>
                <a:schemeClr val="tx1"/>
              </a:solidFill>
            </a:endParaRPr>
          </a:p>
          <a:p>
            <a:pPr algn="ctr"/>
            <a:r>
              <a:rPr lang="de-DE" sz="600" dirty="0" err="1">
                <a:solidFill>
                  <a:schemeClr val="tx1"/>
                </a:solidFill>
              </a:rPr>
              <a:t>mrGearboxMogliSWAPSPEED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4" name="Straight Connector 43"/>
          <p:cNvCxnSpPr>
            <a:endCxn id="43" idx="0"/>
          </p:cNvCxnSpPr>
          <p:nvPr/>
        </p:nvCxnSpPr>
        <p:spPr>
          <a:xfrm>
            <a:off x="2898578" y="2996485"/>
            <a:ext cx="327195" cy="1263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92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FF">
            <a:alpha val="75000"/>
          </a:srgbClr>
        </a:solidFill>
        <a:ln>
          <a:solidFill>
            <a:schemeClr val="tx1"/>
          </a:solidFill>
        </a:ln>
      </a:spPr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89</Words>
  <Application>Microsoft Office PowerPoint</Application>
  <PresentationFormat>Widescreen</PresentationFormat>
  <Paragraphs>37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SAP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Biedenstein, Stefan</dc:creator>
  <cp:lastModifiedBy>Biedenstein, Stefan</cp:lastModifiedBy>
  <cp:revision>19</cp:revision>
  <dcterms:created xsi:type="dcterms:W3CDTF">2015-03-11T08:19:03Z</dcterms:created>
  <dcterms:modified xsi:type="dcterms:W3CDTF">2015-09-24T13:49:14Z</dcterms:modified>
</cp:coreProperties>
</file>