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03F8-D08C-420F-92B0-BC9B547C8ADE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9BBF-505E-4922-A855-3BA0ACD0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Vor-/Rückwärts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58" y="235103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9173" y="2879005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Gang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89380" y="2573168"/>
            <a:ext cx="363682" cy="363683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6961" y="2574990"/>
            <a:ext cx="363682" cy="36368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173" y="337508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Neutral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43851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3253" y="193788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Handgas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mrGearboxMogliMINRPM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75627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Hud</a:t>
            </a:r>
            <a:r>
              <a:rPr lang="de-DE" sz="1600" dirty="0" smtClean="0">
                <a:solidFill>
                  <a:schemeClr val="tx1"/>
                </a:solidFill>
              </a:rPr>
              <a:t>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467173" y="3095005"/>
            <a:ext cx="663818" cy="515969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462658" y="2567031"/>
            <a:ext cx="543287" cy="617783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2"/>
            <a:endCxn id="13" idx="0"/>
          </p:cNvCxnSpPr>
          <p:nvPr/>
        </p:nvCxnSpPr>
        <p:spPr>
          <a:xfrm flipH="1">
            <a:off x="5971221" y="2369881"/>
            <a:ext cx="166630" cy="203287"/>
          </a:xfrm>
          <a:prstGeom prst="line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2"/>
          </p:cNvCxnSpPr>
          <p:nvPr/>
        </p:nvCxnSpPr>
        <p:spPr>
          <a:xfrm flipH="1">
            <a:off x="7091987" y="2369881"/>
            <a:ext cx="515266" cy="22505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  <a:endCxn id="24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3" idx="0"/>
            <a:endCxn id="18" idx="2"/>
          </p:cNvCxnSpPr>
          <p:nvPr/>
        </p:nvCxnSpPr>
        <p:spPr>
          <a:xfrm flipH="1" flipV="1">
            <a:off x="5678897" y="4228389"/>
            <a:ext cx="690730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>
            <a:off x="5467173" y="3591087"/>
            <a:ext cx="234993" cy="2330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64996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98857" y="1916109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2"/>
            <a:endCxn id="62" idx="0"/>
          </p:cNvCxnSpPr>
          <p:nvPr/>
        </p:nvCxnSpPr>
        <p:spPr>
          <a:xfrm>
            <a:off x="1664857" y="2348109"/>
            <a:ext cx="18025" cy="2186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2"/>
            <a:endCxn id="63" idx="0"/>
          </p:cNvCxnSpPr>
          <p:nvPr/>
        </p:nvCxnSpPr>
        <p:spPr>
          <a:xfrm flipH="1">
            <a:off x="2115081" y="2348109"/>
            <a:ext cx="1015915" cy="2223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01041" y="2566712"/>
            <a:ext cx="363682" cy="3636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33240" y="2570465"/>
            <a:ext cx="363682" cy="36368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8723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  <a:endCxn id="37" idx="0"/>
          </p:cNvCxnSpPr>
          <p:nvPr/>
        </p:nvCxnSpPr>
        <p:spPr>
          <a:xfrm flipH="1">
            <a:off x="1864723" y="2935767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3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91" t="2682" r="34419" b="1972"/>
          <a:stretch/>
        </p:blipFill>
        <p:spPr>
          <a:xfrm>
            <a:off x="997527" y="1984664"/>
            <a:ext cx="6525491" cy="27535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02166" y="343255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53999" y="3430466"/>
            <a:ext cx="363682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87872" y="3416522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Getriebe an/aus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mrGearboxMogliON_OFF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3414" y="2748767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mrGearboxMogliSHIFTRANG2EUP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0336" y="3279239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Gruppe 2 -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500" dirty="0" smtClean="0">
                <a:solidFill>
                  <a:schemeClr val="tx1"/>
                </a:solidFill>
              </a:rPr>
              <a:t>mrGearboxMogliSHIFTRANGE2DOWN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6" idx="3"/>
            <a:endCxn id="25" idx="1"/>
          </p:cNvCxnSpPr>
          <p:nvPr/>
        </p:nvCxnSpPr>
        <p:spPr>
          <a:xfrm flipV="1">
            <a:off x="6799473" y="2964767"/>
            <a:ext cx="233941" cy="224711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3"/>
            <a:endCxn id="26" idx="1"/>
          </p:cNvCxnSpPr>
          <p:nvPr/>
        </p:nvCxnSpPr>
        <p:spPr>
          <a:xfrm flipV="1">
            <a:off x="6917681" y="3495239"/>
            <a:ext cx="112655" cy="11706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419872" y="3614394"/>
            <a:ext cx="282294" cy="996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72750" y="3890018"/>
            <a:ext cx="1054646" cy="322431"/>
          </a:xfrm>
          <a:prstGeom prst="rect">
            <a:avLst/>
          </a:prstGeom>
          <a:solidFill>
            <a:schemeClr val="bg1">
              <a:alpha val="8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Zusammen mit </a:t>
            </a:r>
            <a:r>
              <a:rPr lang="de-DE" sz="1000" dirty="0" err="1" smtClean="0">
                <a:solidFill>
                  <a:schemeClr val="tx1"/>
                </a:solidFill>
              </a:rPr>
              <a:t>Umschalt</a:t>
            </a:r>
            <a:r>
              <a:rPr lang="de-DE" sz="1000" dirty="0" smtClean="0">
                <a:solidFill>
                  <a:schemeClr val="tx1"/>
                </a:solidFill>
              </a:rPr>
              <a:t> rechts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70374" y="2094830"/>
            <a:ext cx="170869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Beschleunigung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mrGearboxMogliACCTOLIMIT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73554" y="2753572"/>
            <a:ext cx="1710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Tempomat Beschleunigung</a:t>
            </a:r>
            <a:r>
              <a:rPr lang="de-DE" sz="1600" dirty="0" smtClean="0">
                <a:solidFill>
                  <a:schemeClr val="tx1"/>
                </a:solidFill>
              </a:rPr>
              <a:t>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>
                <a:solidFill>
                  <a:schemeClr val="tx1"/>
                </a:solidFill>
              </a:rPr>
              <a:t>mrGearboxMogliDECTOLIMIT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91" y="3429132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>
            <a:off x="5783554" y="3050572"/>
            <a:ext cx="347437" cy="56040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0"/>
          </p:cNvCxnSpPr>
          <p:nvPr/>
        </p:nvCxnSpPr>
        <p:spPr>
          <a:xfrm>
            <a:off x="5779065" y="2391830"/>
            <a:ext cx="408721" cy="611142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31082" y="3063239"/>
            <a:ext cx="1399641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Geschwindig-keitsbegrenzer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 smtClean="0">
                <a:solidFill>
                  <a:schemeClr val="tx1"/>
                </a:solidFill>
              </a:rPr>
              <a:t>mrGearboxMogliSPEEDLIMIT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2"/>
            <a:endCxn id="28" idx="0"/>
          </p:cNvCxnSpPr>
          <p:nvPr/>
        </p:nvCxnSpPr>
        <p:spPr>
          <a:xfrm flipH="1">
            <a:off x="1830903" y="2935767"/>
            <a:ext cx="71175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39285" y="3063239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Tempomat </a:t>
            </a:r>
            <a:r>
              <a:rPr lang="de-DE" sz="1600" dirty="0" err="1" smtClean="0">
                <a:solidFill>
                  <a:schemeClr val="tx1"/>
                </a:solidFill>
              </a:rPr>
              <a:t>Geschw</a:t>
            </a:r>
            <a:r>
              <a:rPr lang="de-DE" sz="1600" dirty="0" smtClean="0">
                <a:solidFill>
                  <a:schemeClr val="tx1"/>
                </a:solidFill>
              </a:rPr>
              <a:t>. 2</a:t>
            </a: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mrGearboxMogliSETSPEED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0" idx="2"/>
            <a:endCxn id="32" idx="0"/>
          </p:cNvCxnSpPr>
          <p:nvPr/>
        </p:nvCxnSpPr>
        <p:spPr>
          <a:xfrm>
            <a:off x="2978090" y="2936851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798129" y="4290646"/>
            <a:ext cx="1603495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ECO Modus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97056" y="3864706"/>
            <a:ext cx="363682" cy="3636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93771" y="4370554"/>
            <a:ext cx="2369856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Kupplung </a:t>
            </a:r>
            <a:r>
              <a:rPr lang="de-DE" sz="1600" dirty="0" err="1" smtClean="0">
                <a:solidFill>
                  <a:schemeClr val="tx1"/>
                </a:solidFill>
              </a:rPr>
              <a:t>auto</a:t>
            </a:r>
            <a:r>
              <a:rPr lang="de-DE" sz="1600" dirty="0" smtClean="0">
                <a:solidFill>
                  <a:schemeClr val="tx1"/>
                </a:solidFill>
              </a:rPr>
              <a:t>./manuell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38" idx="0"/>
            <a:endCxn id="37" idx="2"/>
          </p:cNvCxnSpPr>
          <p:nvPr/>
        </p:nvCxnSpPr>
        <p:spPr>
          <a:xfrm flipH="1" flipV="1">
            <a:off x="5678897" y="4228389"/>
            <a:ext cx="99802" cy="14216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2361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38981" y="4370554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1600" dirty="0">
                <a:solidFill>
                  <a:prstClr val="black"/>
                </a:solidFill>
              </a:rPr>
              <a:t>All Auto</a:t>
            </a:r>
            <a:r>
              <a:rPr lang="de-DE" sz="4000" dirty="0">
                <a:solidFill>
                  <a:prstClr val="black"/>
                </a:solidFill>
              </a:rPr>
              <a:t/>
            </a:r>
            <a:br>
              <a:rPr lang="de-DE" sz="4000" dirty="0">
                <a:solidFill>
                  <a:prstClr val="black"/>
                </a:solidFill>
              </a:rPr>
            </a:br>
            <a:r>
              <a:rPr lang="de-DE" sz="600" dirty="0" err="1">
                <a:solidFill>
                  <a:prstClr val="black"/>
                </a:solidFill>
              </a:rPr>
              <a:t>mrGearboxMogliCLUTCH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>
            <a:stCxn id="42" idx="2"/>
            <a:endCxn id="43" idx="0"/>
          </p:cNvCxnSpPr>
          <p:nvPr/>
        </p:nvCxnSpPr>
        <p:spPr>
          <a:xfrm>
            <a:off x="6105458" y="4228389"/>
            <a:ext cx="1527523" cy="1421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3/37/ANSI_Keyboard_Layout_Diagram_with_Form_Factor.svg/2000px-ANSI_Keyboard_Layout_Diagram_with_Form_Factor.svg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7359" r="34855" b="19918"/>
          <a:stretch/>
        </p:blipFill>
        <p:spPr bwMode="auto">
          <a:xfrm>
            <a:off x="954156" y="2464903"/>
            <a:ext cx="6589643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67837" y="4290646"/>
            <a:ext cx="2646546" cy="375139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clutch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automatic</a:t>
            </a:r>
            <a:r>
              <a:rPr lang="de-DE" sz="1600" dirty="0" smtClean="0">
                <a:solidFill>
                  <a:schemeClr val="tx1"/>
                </a:solidFill>
              </a:rPr>
              <a:t>/</a:t>
            </a:r>
            <a:r>
              <a:rPr lang="de-DE" sz="1600" dirty="0" err="1" smtClean="0">
                <a:solidFill>
                  <a:schemeClr val="tx1"/>
                </a:solidFill>
              </a:rPr>
              <a:t>manual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mrGearboxMogliREVERSE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0350" y="2435278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acc</a:t>
            </a:r>
            <a:r>
              <a:rPr lang="de-DE" sz="1600" dirty="0" smtClean="0">
                <a:solidFill>
                  <a:schemeClr val="tx1"/>
                </a:solidFill>
              </a:rPr>
              <a:t>.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945" y="3002972"/>
            <a:ext cx="363682" cy="363683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04865" y="2963252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cc </a:t>
            </a:r>
            <a:r>
              <a:rPr lang="de-DE" sz="1600" dirty="0" err="1" smtClean="0">
                <a:solidFill>
                  <a:schemeClr val="tx1"/>
                </a:solidFill>
              </a:rPr>
              <a:t>dec</a:t>
            </a:r>
            <a:r>
              <a:rPr lang="de-DE" sz="1600" dirty="0" smtClean="0">
                <a:solidFill>
                  <a:schemeClr val="tx1"/>
                </a:solidFill>
              </a:rPr>
              <a:t>.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mrGearboxMogliSHIFTGEARDOWN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53950" y="3442777"/>
            <a:ext cx="363682" cy="363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24104" y="3447582"/>
            <a:ext cx="363682" cy="3636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35791" y="3007636"/>
            <a:ext cx="363682" cy="363683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3399" y="3019141"/>
            <a:ext cx="515569" cy="363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4064" y="3366655"/>
            <a:ext cx="1332000" cy="59512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gearbox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mrGearboxMogliNEUTRAL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8197" y="2490603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+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mrGearboxMogliSHIFTRANGEUP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08197" y="3585874"/>
            <a:ext cx="1332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2nd </a:t>
            </a:r>
            <a:r>
              <a:rPr lang="de-DE" sz="1600" dirty="0" err="1" smtClean="0">
                <a:solidFill>
                  <a:schemeClr val="tx1"/>
                </a:solidFill>
              </a:rPr>
              <a:t>group</a:t>
            </a:r>
            <a:r>
              <a:rPr lang="de-DE" sz="1600" dirty="0" smtClean="0">
                <a:solidFill>
                  <a:schemeClr val="tx1"/>
                </a:solidFill>
              </a:rPr>
              <a:t> -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mrGearboxMogliSHIFTRANGEDOWN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0" idx="3"/>
            <a:endCxn id="11" idx="1"/>
          </p:cNvCxnSpPr>
          <p:nvPr/>
        </p:nvCxnSpPr>
        <p:spPr>
          <a:xfrm>
            <a:off x="5536865" y="3179252"/>
            <a:ext cx="717085" cy="44536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  <a:endCxn id="9" idx="1"/>
          </p:cNvCxnSpPr>
          <p:nvPr/>
        </p:nvCxnSpPr>
        <p:spPr>
          <a:xfrm>
            <a:off x="5532350" y="2651278"/>
            <a:ext cx="473595" cy="533536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0"/>
            <a:endCxn id="25" idx="1"/>
          </p:cNvCxnSpPr>
          <p:nvPr/>
        </p:nvCxnSpPr>
        <p:spPr>
          <a:xfrm flipV="1">
            <a:off x="6617632" y="2706603"/>
            <a:ext cx="390565" cy="301033"/>
          </a:xfrm>
          <a:prstGeom prst="line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0"/>
          </p:cNvCxnSpPr>
          <p:nvPr/>
        </p:nvCxnSpPr>
        <p:spPr>
          <a:xfrm>
            <a:off x="7086712" y="3395252"/>
            <a:ext cx="587485" cy="19062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12" idx="1"/>
          </p:cNvCxnSpPr>
          <p:nvPr/>
        </p:nvCxnSpPr>
        <p:spPr>
          <a:xfrm flipV="1">
            <a:off x="5326064" y="3629424"/>
            <a:ext cx="498040" cy="347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19211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limiter</a:t>
            </a:r>
            <a:r>
              <a:rPr lang="de-DE" sz="1600" dirty="0" smtClean="0">
                <a:solidFill>
                  <a:schemeClr val="tx1"/>
                </a:solidFill>
              </a:rPr>
              <a:t> on/off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smtClean="0">
                <a:solidFill>
                  <a:schemeClr val="tx1"/>
                </a:solidFill>
              </a:rPr>
              <a:t>AXIS_CRUISE_CONTROL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0821" y="2572084"/>
            <a:ext cx="363682" cy="36368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96249" y="2573168"/>
            <a:ext cx="363682" cy="363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endCxn id="37" idx="0"/>
          </p:cNvCxnSpPr>
          <p:nvPr/>
        </p:nvCxnSpPr>
        <p:spPr>
          <a:xfrm flipH="1">
            <a:off x="1785211" y="2995401"/>
            <a:ext cx="677939" cy="1274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59773" y="3122873"/>
            <a:ext cx="1332000" cy="594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cruise </a:t>
            </a:r>
            <a:r>
              <a:rPr lang="de-DE" sz="1600" dirty="0" err="1" smtClean="0">
                <a:solidFill>
                  <a:schemeClr val="tx1"/>
                </a:solidFill>
              </a:rPr>
              <a:t>control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set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speed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600" dirty="0" err="1">
                <a:solidFill>
                  <a:schemeClr val="tx1"/>
                </a:solidFill>
              </a:rPr>
              <a:t>mrGearboxMogliSWAPSPEED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2898578" y="2996485"/>
            <a:ext cx="327195" cy="1263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1587" y="4369351"/>
            <a:ext cx="1188000" cy="432000"/>
          </a:xfrm>
          <a:prstGeom prst="rect">
            <a:avLst/>
          </a:prstGeom>
          <a:solidFill>
            <a:srgbClr val="FFFFFF">
              <a:alpha val="85000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All Auto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600" dirty="0" err="1" smtClean="0">
                <a:solidFill>
                  <a:schemeClr val="tx1"/>
                </a:solidFill>
              </a:rPr>
              <a:t>mrGearboxMogliCLUTCH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72677" y="3864706"/>
            <a:ext cx="363682" cy="36368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3" idx="2"/>
          </p:cNvCxnSpPr>
          <p:nvPr/>
        </p:nvCxnSpPr>
        <p:spPr>
          <a:xfrm flipV="1">
            <a:off x="5105587" y="4228389"/>
            <a:ext cx="148931" cy="14096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6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75000"/>
          </a:srgbClr>
        </a:solidFill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Biedenstein, Stefan</dc:creator>
  <cp:lastModifiedBy>Biedenstein, Stefan</cp:lastModifiedBy>
  <cp:revision>20</cp:revision>
  <dcterms:created xsi:type="dcterms:W3CDTF">2015-03-11T08:19:03Z</dcterms:created>
  <dcterms:modified xsi:type="dcterms:W3CDTF">2017-01-16T21:53:15Z</dcterms:modified>
</cp:coreProperties>
</file>