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5B90-2910-3317-0F64-838EAB38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CFD6C-E9AB-B15F-CAF3-3839E1B3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A01EF-58C6-18AB-D0FB-9077E72B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1D16-5F6F-07BA-1986-88AF7A7C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071A-5568-8232-B594-7AFB6415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3DF-7BF4-EEC5-348A-FA9EFE0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CFC8-985E-B6FA-7322-3719ED103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2730-E0AC-DF0D-21DF-DAB7C546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8082-5F48-1033-055B-5E014A4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B72D-B9DD-5BC1-11BB-064F9B0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43AFB-C38F-3506-4710-AB7556646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5149-4408-3A4F-F80B-6F5F7B3D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3370-9AB6-3634-344A-25DD6CD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E9D8-CF12-6230-836B-E41F2956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6A20-D40B-4480-D6A5-43B4EC6E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7B90-D3C5-A0B2-0DB9-8038BD9E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1A1C-ABCE-4715-B2C8-AE05EF41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67E7-7776-96EC-810B-4C81A8BA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3056-5BBE-C5C5-55A3-CE7443DD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C4C6-EA40-8CAC-66AF-F277D62F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CA63-3FD6-B0AF-1DA9-523D91C7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B171-F8D1-A1E3-DDA9-61D76188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6003-0C09-050D-EE5C-66F911C5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24C2-18B3-DDBA-4F71-6ADF147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E804-371E-2905-8684-EC92D3B7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76CC-3780-0E56-C67D-091FE191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7AF4-3CD2-E0B7-3CF8-8A7C3750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707E-275E-3854-A4E5-323B75347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B940-9DE8-A374-7CC7-5BF0470F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F1B85-3D68-1824-689E-D46D1523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388A-8623-EF8B-2384-5387CB4A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7FB6-F834-C6E2-45A6-A11DEE7F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081EC-AA55-DD02-802F-EA8FF1CC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647E-2E5A-351D-080D-705D0D08E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EE300-067A-CD26-FA12-F8828FF53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E6F8F-F3E6-C1E8-C231-350A1E3A9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C1DFF-5C43-558B-FE42-ECBF065D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FC898-90FC-883B-1370-06226E6A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05277-8E4E-FF8F-3512-9BE6B2AC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54A3-9B03-B7AF-1B04-2C90476A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DE4F8-8CB4-5C77-8610-676B544F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523E0-6111-9F05-22B4-A0E52C04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DCD06-D128-BFAD-8C84-E3345BF8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37FD5-D8D2-C050-3017-6BF48FBA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6132D-10D5-6C9A-0648-E9FB9CF0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B20E2-F2DE-3F04-A207-AC366C69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1CEE-D527-6CBA-2157-E652439B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BF7D-6535-BABE-47F3-96016586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07826-A1F7-3FD3-1BB3-6B306483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8D2D-A57B-7A25-FC3E-C49232C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065E-CEC2-0B9B-F5BA-CA5E66F9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953C-BEFF-802C-B74D-92699F3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31A8-57BA-B953-6622-469CE57C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A3B81-E301-057F-BD16-4E566F336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71B6-A16B-4A15-4DBD-5267D3FD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58351-44D0-3D45-96BB-5E60DD43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AD3A-E959-6ED8-4909-FE236F38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77DD-CF23-0269-4D46-14CB3121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9B48B-FD7E-6EFC-3540-DAB08024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74E89-5267-BEAE-ED5F-381C7A51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E5AC-5DCB-A853-27B9-4A5A75D9F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D973-454F-4E4B-B450-4A95B5CDAA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311A-F27A-7257-19AF-803AA3ED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8156-DB10-B698-AC9E-BAD7ED4B1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073F-FE5B-4452-B0A7-6E34A4CC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1CE-73D8-481D-A12D-339F5A8A9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Honda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BC572-A72E-3E87-7928-AD45AFA69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Honda, </a:t>
            </a:r>
            <a:r>
              <a:rPr lang="en-US" dirty="0" err="1"/>
              <a:t>honda</a:t>
            </a:r>
            <a:r>
              <a:rPr lang="en-US" dirty="0"/>
              <a:t> event</a:t>
            </a:r>
          </a:p>
        </p:txBody>
      </p:sp>
    </p:spTree>
    <p:extLst>
      <p:ext uri="{BB962C8B-B14F-4D97-AF65-F5344CB8AC3E}">
        <p14:creationId xmlns:p14="http://schemas.microsoft.com/office/powerpoint/2010/main" val="392020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Honda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Wei Tat</dc:creator>
  <cp:lastModifiedBy>Lee Wei Tat</cp:lastModifiedBy>
  <cp:revision>2</cp:revision>
  <dcterms:created xsi:type="dcterms:W3CDTF">2024-09-11T06:32:59Z</dcterms:created>
  <dcterms:modified xsi:type="dcterms:W3CDTF">2024-09-11T06:33:29Z</dcterms:modified>
</cp:coreProperties>
</file>