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256" r:id="rId3"/>
    <p:sldId id="303" r:id="rId4"/>
    <p:sldId id="279" r:id="rId5"/>
    <p:sldId id="280" r:id="rId7"/>
    <p:sldId id="282" r:id="rId8"/>
    <p:sldId id="284" r:id="rId9"/>
    <p:sldId id="285" r:id="rId10"/>
    <p:sldId id="286" r:id="rId11"/>
    <p:sldId id="287" r:id="rId12"/>
    <p:sldId id="288" r:id="rId13"/>
    <p:sldId id="289" r:id="rId14"/>
    <p:sldId id="290" r:id="rId15"/>
    <p:sldId id="292" r:id="rId16"/>
    <p:sldId id="293" r:id="rId17"/>
    <p:sldId id="294" r:id="rId18"/>
    <p:sldId id="295" r:id="rId19"/>
    <p:sldId id="296" r:id="rId20"/>
    <p:sldId id="297" r:id="rId21"/>
    <p:sldId id="298" r:id="rId22"/>
    <p:sldId id="299" r:id="rId23"/>
    <p:sldId id="300" r:id="rId24"/>
    <p:sldId id="301" r:id="rId25"/>
    <p:sldId id="302"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5179" autoAdjust="0"/>
  </p:normalViewPr>
  <p:slideViewPr>
    <p:cSldViewPr snapToGrid="0" snapToObjects="1">
      <p:cViewPr varScale="1">
        <p:scale>
          <a:sx n="74" d="100"/>
          <a:sy n="74" d="100"/>
        </p:scale>
        <p:origin x="1266" y="1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1.xml"/><Relationship Id="rId8" Type="http://schemas.openxmlformats.org/officeDocument/2006/relationships/slide" Target="slides/slide10.xml"/><Relationship Id="rId7" Type="http://schemas.openxmlformats.org/officeDocument/2006/relationships/slide" Target="slides/slide9.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9E4F46C-A853-433C-946B-EA82460878A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48FF703-608D-4A53-8B9E-1A43E16F2FC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E4084C-08BB-A441-8F59-C0315324FE2B}" type="slidenum">
              <a:rPr lang="en-US" altLang="zh-CN"/>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ln>
        </p:spPr>
      </p:sp>
      <p:sp>
        <p:nvSpPr>
          <p:cNvPr id="3379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B4724C-4C08-EA4A-9367-AC8301FE6D26}" type="slidenum">
              <a:rPr lang="en-US" altLang="zh-CN"/>
            </a:fld>
            <a:endParaRPr lang="en-US" altLang="zh-CN"/>
          </a:p>
        </p:txBody>
      </p:sp>
      <p:sp>
        <p:nvSpPr>
          <p:cNvPr id="45059" name="Rectangle 2"/>
          <p:cNvSpPr>
            <a:spLocks noGrp="1" noRot="1" noChangeAspect="1" noChangeArrowheads="1" noTextEdit="1"/>
          </p:cNvSpPr>
          <p:nvPr>
            <p:ph type="sldImg"/>
          </p:nvPr>
        </p:nvSpPr>
        <p:spPr bwMode="auto">
          <a:noFill/>
          <a:ln>
            <a:solidFill>
              <a:srgbClr val="000000"/>
            </a:solidFill>
            <a:miter lim="800000"/>
          </a:ln>
        </p:spPr>
      </p:sp>
      <p:sp>
        <p:nvSpPr>
          <p:cNvPr id="4506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6008DE-A418-C54A-9BD7-219D538D9D98}" type="slidenum">
              <a:rPr lang="en-US" altLang="zh-CN"/>
            </a:fld>
            <a:endParaRPr lang="en-US" altLang="zh-CN"/>
          </a:p>
        </p:txBody>
      </p:sp>
      <p:sp>
        <p:nvSpPr>
          <p:cNvPr id="46083" name="Rectangle 2"/>
          <p:cNvSpPr>
            <a:spLocks noGrp="1" noRot="1" noChangeAspect="1" noChangeArrowheads="1" noTextEdit="1"/>
          </p:cNvSpPr>
          <p:nvPr>
            <p:ph type="sldImg"/>
          </p:nvPr>
        </p:nvSpPr>
        <p:spPr bwMode="auto">
          <a:noFill/>
          <a:ln>
            <a:solidFill>
              <a:srgbClr val="000000"/>
            </a:solidFill>
            <a:miter lim="800000"/>
          </a:ln>
        </p:spPr>
      </p:sp>
      <p:sp>
        <p:nvSpPr>
          <p:cNvPr id="46084"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5C09A3-96BC-B041-B8B6-71085BB8E2AD}" type="slidenum">
              <a:rPr lang="en-US" altLang="zh-CN"/>
            </a:fld>
            <a:endParaRPr lang="en-US" altLang="zh-CN"/>
          </a:p>
        </p:txBody>
      </p:sp>
      <p:sp>
        <p:nvSpPr>
          <p:cNvPr id="47107" name="Rectangle 2"/>
          <p:cNvSpPr>
            <a:spLocks noGrp="1" noRot="1" noChangeAspect="1" noChangeArrowheads="1" noTextEdit="1"/>
          </p:cNvSpPr>
          <p:nvPr>
            <p:ph type="sldImg"/>
          </p:nvPr>
        </p:nvSpPr>
        <p:spPr bwMode="auto">
          <a:noFill/>
          <a:ln>
            <a:solidFill>
              <a:srgbClr val="000000"/>
            </a:solidFill>
            <a:miter lim="800000"/>
          </a:ln>
        </p:spPr>
      </p:sp>
      <p:sp>
        <p:nvSpPr>
          <p:cNvPr id="47108" name="Rectangle 3"/>
          <p:cNvSpPr>
            <a:spLocks noGrp="1" noChangeArrowheads="1"/>
          </p:cNvSpPr>
          <p:nvPr>
            <p:ph type="body" idx="1"/>
          </p:nvPr>
        </p:nvSpPr>
        <p:spPr bwMode="auto">
          <a:noFill/>
        </p:spPr>
        <p:txBody>
          <a:bodyPr/>
          <a:lstStyle/>
          <a:p>
            <a:pPr algn="just" eaLnBrk="1" hangingPunct="1">
              <a:spcBef>
                <a:spcPct val="50000"/>
              </a:spcBef>
              <a:buClr>
                <a:schemeClr val="tx1"/>
              </a:buClr>
              <a:buFont typeface="Wingdings" panose="05000000000000000000" charset="0"/>
              <a:buNone/>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C80872-B98C-9348-B1B2-8ABADB97A43D}" type="slidenum">
              <a:rPr lang="en-US" altLang="zh-CN"/>
            </a:fld>
            <a:endParaRPr lang="en-US" altLang="zh-CN"/>
          </a:p>
        </p:txBody>
      </p:sp>
      <p:sp>
        <p:nvSpPr>
          <p:cNvPr id="48131" name="Rectangle 2"/>
          <p:cNvSpPr>
            <a:spLocks noGrp="1" noRot="1" noChangeAspect="1" noChangeArrowheads="1" noTextEdit="1"/>
          </p:cNvSpPr>
          <p:nvPr>
            <p:ph type="sldImg"/>
          </p:nvPr>
        </p:nvSpPr>
        <p:spPr bwMode="auto">
          <a:noFill/>
          <a:ln>
            <a:solidFill>
              <a:srgbClr val="000000"/>
            </a:solidFill>
            <a:miter lim="800000"/>
          </a:ln>
        </p:spPr>
      </p:sp>
      <p:sp>
        <p:nvSpPr>
          <p:cNvPr id="48132"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E1E59B-17ED-784D-AC48-8D8A479F6125}" type="slidenum">
              <a:rPr lang="en-US" altLang="zh-CN"/>
            </a:fld>
            <a:endParaRPr lang="en-US" altLang="zh-CN"/>
          </a:p>
        </p:txBody>
      </p:sp>
      <p:sp>
        <p:nvSpPr>
          <p:cNvPr id="49155" name="Rectangle 2"/>
          <p:cNvSpPr>
            <a:spLocks noGrp="1" noRot="1" noChangeAspect="1" noChangeArrowheads="1" noTextEdit="1"/>
          </p:cNvSpPr>
          <p:nvPr>
            <p:ph type="sldImg"/>
          </p:nvPr>
        </p:nvSpPr>
        <p:spPr bwMode="auto">
          <a:noFill/>
          <a:ln>
            <a:solidFill>
              <a:srgbClr val="000000"/>
            </a:solidFill>
            <a:miter lim="800000"/>
          </a:ln>
        </p:spPr>
      </p:sp>
      <p:sp>
        <p:nvSpPr>
          <p:cNvPr id="4915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BDED28-DBEB-3C47-A17D-0ECB240AA86C}" type="slidenum">
              <a:rPr lang="en-US" altLang="zh-CN"/>
            </a:fld>
            <a:endParaRPr lang="en-US" altLang="zh-CN"/>
          </a:p>
        </p:txBody>
      </p:sp>
      <p:sp>
        <p:nvSpPr>
          <p:cNvPr id="50179" name="Rectangle 2"/>
          <p:cNvSpPr>
            <a:spLocks noGrp="1" noRot="1" noChangeAspect="1" noChangeArrowheads="1" noTextEdit="1"/>
          </p:cNvSpPr>
          <p:nvPr>
            <p:ph type="sldImg"/>
          </p:nvPr>
        </p:nvSpPr>
        <p:spPr bwMode="auto">
          <a:noFill/>
          <a:ln>
            <a:solidFill>
              <a:srgbClr val="000000"/>
            </a:solidFill>
            <a:miter lim="800000"/>
          </a:ln>
        </p:spPr>
      </p:sp>
      <p:sp>
        <p:nvSpPr>
          <p:cNvPr id="5018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E80267-D139-BD47-BECD-EF2244225620}" type="slidenum">
              <a:rPr lang="en-US" altLang="zh-CN"/>
            </a:fld>
            <a:endParaRPr lang="en-US" altLang="zh-CN"/>
          </a:p>
        </p:txBody>
      </p:sp>
      <p:sp>
        <p:nvSpPr>
          <p:cNvPr id="51203" name="Rectangle 2"/>
          <p:cNvSpPr>
            <a:spLocks noGrp="1" noRot="1" noChangeAspect="1" noChangeArrowheads="1" noTextEdit="1"/>
          </p:cNvSpPr>
          <p:nvPr>
            <p:ph type="sldImg"/>
          </p:nvPr>
        </p:nvSpPr>
        <p:spPr bwMode="auto">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E9D92E-C081-F44D-9A32-A6A769E2E22B}" type="slidenum">
              <a:rPr lang="en-US" altLang="zh-CN"/>
            </a:fld>
            <a:endParaRPr lang="en-US" altLang="zh-CN"/>
          </a:p>
        </p:txBody>
      </p:sp>
      <p:sp>
        <p:nvSpPr>
          <p:cNvPr id="52227" name="Rectangle 2"/>
          <p:cNvSpPr>
            <a:spLocks noGrp="1" noRot="1" noChangeAspect="1" noChangeArrowheads="1" noTextEdit="1"/>
          </p:cNvSpPr>
          <p:nvPr>
            <p:ph type="sldImg"/>
          </p:nvPr>
        </p:nvSpPr>
        <p:spPr bwMode="auto">
          <a:noFill/>
          <a:ln>
            <a:solidFill>
              <a:srgbClr val="000000"/>
            </a:solidFill>
            <a:miter lim="800000"/>
          </a:ln>
        </p:spPr>
      </p:sp>
      <p:sp>
        <p:nvSpPr>
          <p:cNvPr id="52228"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2EAA9D-B95F-E842-B283-4EC32F1EB1A5}" type="slidenum">
              <a:rPr lang="en-US" altLang="zh-CN"/>
            </a:fld>
            <a:endParaRPr lang="en-US" altLang="zh-CN"/>
          </a:p>
        </p:txBody>
      </p:sp>
      <p:sp>
        <p:nvSpPr>
          <p:cNvPr id="53251" name="Rectangle 2"/>
          <p:cNvSpPr>
            <a:spLocks noGrp="1" noRot="1" noChangeAspect="1" noChangeArrowheads="1" noTextEdit="1"/>
          </p:cNvSpPr>
          <p:nvPr>
            <p:ph type="sldImg"/>
          </p:nvPr>
        </p:nvSpPr>
        <p:spPr bwMode="auto">
          <a:noFill/>
          <a:ln>
            <a:solidFill>
              <a:srgbClr val="000000"/>
            </a:solidFill>
            <a:miter lim="800000"/>
          </a:ln>
        </p:spPr>
      </p:sp>
      <p:sp>
        <p:nvSpPr>
          <p:cNvPr id="53252" name="Rectangle 3"/>
          <p:cNvSpPr>
            <a:spLocks noGrp="1" noChangeArrowheads="1"/>
          </p:cNvSpPr>
          <p:nvPr>
            <p:ph type="body" idx="1"/>
          </p:nvPr>
        </p:nvSpPr>
        <p:spPr bwMode="auto">
          <a:noFill/>
        </p:spPr>
        <p:txBody>
          <a:bodyPr/>
          <a:lstStyle/>
          <a:p>
            <a:pPr marL="209550" indent="-209550" algn="just" eaLnBrk="1" hangingPunct="1">
              <a:spcBef>
                <a:spcPct val="5000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9A0287-8ABF-2E48-8C49-75057C19462A}" type="slidenum">
              <a:rPr lang="en-US" altLang="zh-CN"/>
            </a:fld>
            <a:endParaRPr lang="en-US" altLang="zh-CN"/>
          </a:p>
        </p:txBody>
      </p:sp>
      <p:sp>
        <p:nvSpPr>
          <p:cNvPr id="54275" name="Rectangle 2"/>
          <p:cNvSpPr>
            <a:spLocks noGrp="1" noRot="1" noChangeAspect="1" noChangeArrowheads="1" noTextEdit="1"/>
          </p:cNvSpPr>
          <p:nvPr>
            <p:ph type="sldImg"/>
          </p:nvPr>
        </p:nvSpPr>
        <p:spPr bwMode="auto">
          <a:noFill/>
          <a:ln>
            <a:solidFill>
              <a:srgbClr val="000000"/>
            </a:solidFill>
            <a:miter lim="800000"/>
          </a:ln>
        </p:spPr>
      </p:sp>
      <p:sp>
        <p:nvSpPr>
          <p:cNvPr id="5427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B7940D-31FF-D548-8029-997A2BA2AED6}" type="slidenum">
              <a:rPr lang="en-US" altLang="zh-CN"/>
            </a:fld>
            <a:endParaRPr lang="en-US" altLang="zh-CN"/>
          </a:p>
        </p:txBody>
      </p:sp>
      <p:sp>
        <p:nvSpPr>
          <p:cNvPr id="34819" name="Rectangle 2"/>
          <p:cNvSpPr>
            <a:spLocks noGrp="1" noRot="1" noChangeAspect="1" noChangeArrowheads="1" noTextEdit="1"/>
          </p:cNvSpPr>
          <p:nvPr>
            <p:ph type="sldImg"/>
          </p:nvPr>
        </p:nvSpPr>
        <p:spPr bwMode="auto">
          <a:noFill/>
          <a:ln>
            <a:solidFill>
              <a:srgbClr val="000000"/>
            </a:solidFill>
            <a:miter lim="800000"/>
          </a:ln>
        </p:spPr>
      </p:sp>
      <p:sp>
        <p:nvSpPr>
          <p:cNvPr id="3482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01F551-FCFB-A94C-8C04-AFF843F59D94}" type="slidenum">
              <a:rPr lang="en-US" altLang="zh-CN"/>
            </a:fld>
            <a:endParaRPr lang="en-US" altLang="zh-CN"/>
          </a:p>
        </p:txBody>
      </p:sp>
      <p:sp>
        <p:nvSpPr>
          <p:cNvPr id="36867" name="Rectangle 2"/>
          <p:cNvSpPr>
            <a:spLocks noGrp="1" noRot="1" noChangeAspect="1" noChangeArrowheads="1" noTextEdit="1"/>
          </p:cNvSpPr>
          <p:nvPr>
            <p:ph type="sldImg"/>
          </p:nvPr>
        </p:nvSpPr>
        <p:spPr bwMode="auto">
          <a:noFill/>
          <a:ln>
            <a:solidFill>
              <a:srgbClr val="000000"/>
            </a:solidFill>
            <a:miter lim="800000"/>
          </a:ln>
        </p:spPr>
      </p:sp>
      <p:sp>
        <p:nvSpPr>
          <p:cNvPr id="36868"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1638D9-D684-334F-9570-37BF9E3C1D95}" type="slidenum">
              <a:rPr lang="en-US" altLang="zh-CN"/>
            </a:fld>
            <a:endParaRPr lang="en-US" altLang="zh-CN"/>
          </a:p>
        </p:txBody>
      </p:sp>
      <p:sp>
        <p:nvSpPr>
          <p:cNvPr id="38915" name="Rectangle 2"/>
          <p:cNvSpPr>
            <a:spLocks noGrp="1" noRot="1" noChangeAspect="1" noChangeArrowheads="1" noTextEdit="1"/>
          </p:cNvSpPr>
          <p:nvPr>
            <p:ph type="sldImg"/>
          </p:nvPr>
        </p:nvSpPr>
        <p:spPr bwMode="auto">
          <a:noFill/>
          <a:ln>
            <a:solidFill>
              <a:srgbClr val="000000"/>
            </a:solidFill>
            <a:miter lim="800000"/>
          </a:ln>
        </p:spPr>
      </p:sp>
      <p:sp>
        <p:nvSpPr>
          <p:cNvPr id="3891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5CDE47-8BC6-1E46-84F1-6612696CD611}" type="slidenum">
              <a:rPr lang="en-US" altLang="zh-CN"/>
            </a:fld>
            <a:endParaRPr lang="en-US" altLang="zh-CN"/>
          </a:p>
        </p:txBody>
      </p:sp>
      <p:sp>
        <p:nvSpPr>
          <p:cNvPr id="39939" name="Rectangle 2"/>
          <p:cNvSpPr>
            <a:spLocks noGrp="1" noRot="1" noChangeAspect="1" noChangeArrowheads="1" noTextEdit="1"/>
          </p:cNvSpPr>
          <p:nvPr>
            <p:ph type="sldImg"/>
          </p:nvPr>
        </p:nvSpPr>
        <p:spPr bwMode="auto">
          <a:noFill/>
          <a:ln>
            <a:solidFill>
              <a:srgbClr val="000000"/>
            </a:solidFill>
            <a:miter lim="800000"/>
          </a:ln>
        </p:spPr>
      </p:sp>
      <p:sp>
        <p:nvSpPr>
          <p:cNvPr id="3994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CFAE0D-342F-074C-B0D5-33DF5496CE7F}" type="slidenum">
              <a:rPr lang="en-US" altLang="zh-CN"/>
            </a:fld>
            <a:endParaRPr lang="en-US" altLang="zh-CN"/>
          </a:p>
        </p:txBody>
      </p:sp>
      <p:sp>
        <p:nvSpPr>
          <p:cNvPr id="40963" name="Rectangle 2"/>
          <p:cNvSpPr>
            <a:spLocks noGrp="1" noRot="1" noChangeAspect="1" noChangeArrowheads="1" noTextEdit="1"/>
          </p:cNvSpPr>
          <p:nvPr>
            <p:ph type="sldImg"/>
          </p:nvPr>
        </p:nvSpPr>
        <p:spPr bwMode="auto">
          <a:noFill/>
          <a:ln>
            <a:solidFill>
              <a:srgbClr val="000000"/>
            </a:solidFill>
            <a:miter lim="800000"/>
          </a:ln>
        </p:spPr>
      </p:sp>
      <p:sp>
        <p:nvSpPr>
          <p:cNvPr id="40964"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093A50-B278-EC4E-832F-93DAD493473E}" type="slidenum">
              <a:rPr lang="en-US" altLang="zh-CN"/>
            </a:fld>
            <a:endParaRPr lang="en-US" altLang="zh-CN"/>
          </a:p>
        </p:txBody>
      </p:sp>
      <p:sp>
        <p:nvSpPr>
          <p:cNvPr id="41987" name="Rectangle 2"/>
          <p:cNvSpPr>
            <a:spLocks noGrp="1" noRot="1" noChangeAspect="1" noChangeArrowheads="1" noTextEdit="1"/>
          </p:cNvSpPr>
          <p:nvPr>
            <p:ph type="sldImg"/>
          </p:nvPr>
        </p:nvSpPr>
        <p:spPr bwMode="auto">
          <a:noFill/>
          <a:ln>
            <a:solidFill>
              <a:srgbClr val="000000"/>
            </a:solidFill>
            <a:miter lim="800000"/>
          </a:ln>
        </p:spPr>
      </p:sp>
      <p:sp>
        <p:nvSpPr>
          <p:cNvPr id="41988"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72D6C5-0D68-114B-8935-1A28B171A504}" type="slidenum">
              <a:rPr lang="en-US" altLang="zh-CN"/>
            </a:fld>
            <a:endParaRPr lang="en-US" altLang="zh-CN"/>
          </a:p>
        </p:txBody>
      </p:sp>
      <p:sp>
        <p:nvSpPr>
          <p:cNvPr id="43011" name="Rectangle 2"/>
          <p:cNvSpPr>
            <a:spLocks noGrp="1" noRot="1" noChangeAspect="1" noChangeArrowheads="1" noTextEdit="1"/>
          </p:cNvSpPr>
          <p:nvPr>
            <p:ph type="sldImg"/>
          </p:nvPr>
        </p:nvSpPr>
        <p:spPr bwMode="auto">
          <a:noFill/>
          <a:ln>
            <a:solidFill>
              <a:srgbClr val="000000"/>
            </a:solidFill>
            <a:miter lim="800000"/>
          </a:ln>
        </p:spPr>
      </p:sp>
      <p:sp>
        <p:nvSpPr>
          <p:cNvPr id="43012" name="Rectangle 3"/>
          <p:cNvSpPr>
            <a:spLocks noGrp="1" noChangeArrowheads="1"/>
          </p:cNvSpPr>
          <p:nvPr>
            <p:ph type="body" idx="1"/>
          </p:nvPr>
        </p:nvSpPr>
        <p:spPr bwMode="auto">
          <a:noFill/>
        </p:spPr>
        <p:txBody>
          <a:bodyPr/>
          <a:lstStyle/>
          <a:p>
            <a:pPr eaLnBrk="1" hangingPunct="1">
              <a:lnSpc>
                <a:spcPct val="80000"/>
              </a:lnSpc>
              <a:spcBef>
                <a:spcPct val="0"/>
              </a:spcBef>
            </a:pPr>
            <a:endParaRPr lang="zh-CN" sz="900">
              <a:latin typeface="Calibri" panose="020F0502020204030204" charset="0"/>
              <a:cs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251B01-2B37-4746-9F79-364FCE8E6B9D}" type="slidenum">
              <a:rPr lang="en-US" altLang="zh-CN"/>
            </a:fld>
            <a:endParaRPr lang="en-US" altLang="zh-CN"/>
          </a:p>
        </p:txBody>
      </p:sp>
      <p:sp>
        <p:nvSpPr>
          <p:cNvPr id="44035" name="Rectangle 2"/>
          <p:cNvSpPr>
            <a:spLocks noGrp="1" noRot="1" noChangeAspect="1" noChangeArrowheads="1" noTextEdit="1"/>
          </p:cNvSpPr>
          <p:nvPr>
            <p:ph type="sldImg"/>
          </p:nvPr>
        </p:nvSpPr>
        <p:spPr bwMode="auto">
          <a:noFill/>
          <a:ln>
            <a:solidFill>
              <a:srgbClr val="000000"/>
            </a:solidFill>
            <a:miter lim="800000"/>
          </a:ln>
        </p:spPr>
      </p:sp>
      <p:sp>
        <p:nvSpPr>
          <p:cNvPr id="4403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4" name="矩形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8" name="标题 7"/>
          <p:cNvSpPr>
            <a:spLocks noGrp="1"/>
          </p:cNvSpPr>
          <p:nvPr>
            <p:ph type="ctrTitle"/>
          </p:nvPr>
        </p:nvSpPr>
        <p:spPr>
          <a:xfrm>
            <a:off x="2362200" y="4038600"/>
            <a:ext cx="6477000" cy="1828800"/>
          </a:xfrm>
        </p:spPr>
        <p:txBody>
          <a:bodyPr/>
          <a:lstStyle>
            <a:lvl1pPr>
              <a:defRPr sz="4800" cap="all" baseline="0"/>
            </a:lvl1pPr>
          </a:lstStyle>
          <a:p>
            <a:endParaRPr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lang="en-US" dirty="0"/>
          </a:p>
        </p:txBody>
      </p:sp>
      <p:sp>
        <p:nvSpPr>
          <p:cNvPr id="7" name="日期占位符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ADE46625-F871-4D67-B95E-BA9A78B4FBB5}" type="datetime3">
              <a:rPr lang="en-US"/>
            </a:fld>
            <a:endParaRPr lang="en-US" altLang="zh-CN"/>
          </a:p>
        </p:txBody>
      </p:sp>
      <p:sp>
        <p:nvSpPr>
          <p:cNvPr id="10" name="页脚占位符 16"/>
          <p:cNvSpPr>
            <a:spLocks noGrp="1"/>
          </p:cNvSpPr>
          <p:nvPr>
            <p:ph type="ftr" sz="quarter" idx="11"/>
          </p:nvPr>
        </p:nvSpPr>
        <p:spPr>
          <a:xfrm>
            <a:off x="2085975" y="236538"/>
            <a:ext cx="5867400"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11" name="幻灯片编号占位符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pPr>
              <a:defRPr/>
            </a:pPr>
            <a:fld id="{2479E438-9DE0-4A65-B708-F025646828C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5" name="矩形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7" name="矩形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8" name="矩形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endParaRPr lang="en-US"/>
          </a:p>
        </p:txBody>
      </p:sp>
      <p:sp>
        <p:nvSpPr>
          <p:cNvPr id="2" name="标题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endParaRPr 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endParaRPr lang="en-US" noProof="0" dirty="0"/>
          </a:p>
        </p:txBody>
      </p:sp>
      <p:sp>
        <p:nvSpPr>
          <p:cNvPr id="9" name="日期占位符 11"/>
          <p:cNvSpPr>
            <a:spLocks noGrp="1"/>
          </p:cNvSpPr>
          <p:nvPr>
            <p:ph type="dt" sz="half" idx="10"/>
          </p:nvPr>
        </p:nvSpPr>
        <p:spPr>
          <a:xfrm>
            <a:off x="6248400" y="6248400"/>
            <a:ext cx="2667000" cy="365125"/>
          </a:xfrm>
        </p:spPr>
        <p:txBody>
          <a:bodyPr/>
          <a:lstStyle>
            <a:lvl1pPr>
              <a:defRPr/>
            </a:lvl1pPr>
          </a:lstStyle>
          <a:p>
            <a:pPr>
              <a:defRPr/>
            </a:pPr>
            <a:fld id="{249D1E8D-E476-45FB-8FAD-193D4CDB8F0C}" type="datetime3">
              <a:rPr lang="en-US"/>
            </a:fld>
            <a:endParaRPr lang="en-US" altLang="zh-CN"/>
          </a:p>
        </p:txBody>
      </p:sp>
      <p:sp>
        <p:nvSpPr>
          <p:cNvPr id="10" name="幻灯片编号占位符 12"/>
          <p:cNvSpPr>
            <a:spLocks noGrp="1"/>
          </p:cNvSpPr>
          <p:nvPr>
            <p:ph type="sldNum" sz="quarter" idx="11"/>
          </p:nvPr>
        </p:nvSpPr>
        <p:spPr>
          <a:xfrm>
            <a:off x="0" y="4667250"/>
            <a:ext cx="1447800" cy="663575"/>
          </a:xfrm>
          <a:prstGeom prst="rect">
            <a:avLst/>
          </a:prstGeom>
        </p:spPr>
        <p:txBody>
          <a:bodyPr/>
          <a:lstStyle>
            <a:lvl1pPr>
              <a:defRPr sz="2800"/>
            </a:lvl1pPr>
          </a:lstStyle>
          <a:p>
            <a:pPr>
              <a:defRPr/>
            </a:pPr>
            <a:fld id="{CBC5C25C-1513-43C5-962E-C86C381A9972}" type="slidenum">
              <a:rPr lang="en-US" altLang="zh-CN"/>
            </a:fld>
            <a:endParaRPr lang="en-US" altLang="zh-CN"/>
          </a:p>
        </p:txBody>
      </p:sp>
      <p:sp>
        <p:nvSpPr>
          <p:cNvPr id="11" name="页脚占位符 13"/>
          <p:cNvSpPr>
            <a:spLocks noGrp="1"/>
          </p:cNvSpPr>
          <p:nvPr>
            <p:ph type="ftr" sz="quarter" idx="12"/>
          </p:nvPr>
        </p:nvSpPr>
        <p:spPr>
          <a:xfrm>
            <a:off x="1600200" y="6248400"/>
            <a:ext cx="4572000"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竖排文本占位符 2"/>
          <p:cNvSpPr>
            <a:spLocks noGrp="1"/>
          </p:cNvSpPr>
          <p:nvPr>
            <p:ph type="body" orient="vert" idx="1" hasCustomPrompt="1"/>
          </p:nvPr>
        </p:nvSpPr>
        <p:spPr/>
        <p:txBody>
          <a:bodyPr vert="eaVert"/>
          <a:lstStyle/>
          <a:p>
            <a:pPr lvl="0"/>
          </a:p>
          <a:p>
            <a:pPr lvl="1"/>
          </a:p>
          <a:p>
            <a:pPr lvl="2"/>
          </a:p>
          <a:p>
            <a:pPr lvl="3"/>
          </a:p>
          <a:p>
            <a:pPr lvl="4"/>
            <a:endParaRPr lang="en-US"/>
          </a:p>
        </p:txBody>
      </p:sp>
      <p:sp>
        <p:nvSpPr>
          <p:cNvPr id="7" name="标题 1"/>
          <p:cNvSpPr>
            <a:spLocks noGrp="1"/>
          </p:cNvSpPr>
          <p:nvPr>
            <p:ph type="title"/>
          </p:nvPr>
        </p:nvSpPr>
        <p:spPr>
          <a:xfrm>
            <a:off x="612648" y="5307"/>
            <a:ext cx="8153400" cy="862861"/>
          </a:xfrm>
        </p:spPr>
        <p:txBody>
          <a:bodyPr/>
          <a:lstStyle/>
          <a:p>
            <a:endParaRPr lang="en-US" dirty="0"/>
          </a:p>
        </p:txBody>
      </p:sp>
      <p:sp>
        <p:nvSpPr>
          <p:cNvPr id="4" name="日期占位符 13"/>
          <p:cNvSpPr>
            <a:spLocks noGrp="1"/>
          </p:cNvSpPr>
          <p:nvPr>
            <p:ph type="dt" sz="half" idx="10"/>
          </p:nvPr>
        </p:nvSpPr>
        <p:spPr/>
        <p:txBody>
          <a:bodyPr/>
          <a:lstStyle>
            <a:lvl1pPr>
              <a:defRPr/>
            </a:lvl1pPr>
          </a:lstStyle>
          <a:p>
            <a:pPr>
              <a:defRPr/>
            </a:pPr>
            <a:fld id="{51728480-6FB7-48CE-A0D1-CB0431F1E6D1}" type="datetime3">
              <a:rPr lang="en-US"/>
            </a:fld>
            <a:endParaRPr lang="en-US" altLang="zh-CN"/>
          </a:p>
        </p:txBody>
      </p:sp>
      <p:sp>
        <p:nvSpPr>
          <p:cNvPr id="5"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2" name="竖排标题 1"/>
          <p:cNvSpPr>
            <a:spLocks noGrp="1"/>
          </p:cNvSpPr>
          <p:nvPr>
            <p:ph type="title" orient="vert"/>
          </p:nvPr>
        </p:nvSpPr>
        <p:spPr>
          <a:xfrm>
            <a:off x="6553200" y="609600"/>
            <a:ext cx="2057400" cy="5516563"/>
          </a:xfrm>
        </p:spPr>
        <p:txBody>
          <a:bodyPr vert="eaVert"/>
          <a:lstStyle/>
          <a:p>
            <a:endParaRPr lang="en-US"/>
          </a:p>
        </p:txBody>
      </p:sp>
      <p:sp>
        <p:nvSpPr>
          <p:cNvPr id="3" name="竖排文本占位符 2"/>
          <p:cNvSpPr>
            <a:spLocks noGrp="1"/>
          </p:cNvSpPr>
          <p:nvPr>
            <p:ph type="body" orient="vert" idx="1" hasCustomPrompt="1"/>
          </p:nvPr>
        </p:nvSpPr>
        <p:spPr>
          <a:xfrm>
            <a:off x="457200" y="609600"/>
            <a:ext cx="5562600" cy="5516564"/>
          </a:xfrm>
        </p:spPr>
        <p:txBody>
          <a:bodyPr vert="eaVert"/>
          <a:lstStyle/>
          <a:p>
            <a:pPr lvl="0"/>
          </a:p>
          <a:p>
            <a:pPr lvl="1"/>
          </a:p>
          <a:p>
            <a:pPr lvl="2"/>
          </a:p>
          <a:p>
            <a:pPr lvl="3"/>
          </a:p>
          <a:p>
            <a:pPr lvl="4"/>
            <a:endParaRPr lang="en-US"/>
          </a:p>
        </p:txBody>
      </p:sp>
      <p:sp>
        <p:nvSpPr>
          <p:cNvPr id="7" name="日期占位符 3"/>
          <p:cNvSpPr>
            <a:spLocks noGrp="1"/>
          </p:cNvSpPr>
          <p:nvPr>
            <p:ph type="dt" sz="half" idx="10"/>
          </p:nvPr>
        </p:nvSpPr>
        <p:spPr>
          <a:xfrm>
            <a:off x="6553200" y="6248400"/>
            <a:ext cx="2209800" cy="365125"/>
          </a:xfrm>
        </p:spPr>
        <p:txBody>
          <a:bodyPr/>
          <a:lstStyle>
            <a:lvl1pPr>
              <a:defRPr/>
            </a:lvl1pPr>
          </a:lstStyle>
          <a:p>
            <a:pPr>
              <a:defRPr/>
            </a:pPr>
            <a:fld id="{683AE76C-9BC6-4F1B-8F25-703A39919141}" type="datetime3">
              <a:rPr lang="en-US"/>
            </a:fld>
            <a:endParaRPr lang="en-US" altLang="zh-CN"/>
          </a:p>
        </p:txBody>
      </p:sp>
      <p:sp>
        <p:nvSpPr>
          <p:cNvPr id="8" name="页脚占位符 4"/>
          <p:cNvSpPr>
            <a:spLocks noGrp="1"/>
          </p:cNvSpPr>
          <p:nvPr>
            <p:ph type="ftr" sz="quarter" idx="11"/>
          </p:nvPr>
        </p:nvSpPr>
        <p:spPr>
          <a:xfrm>
            <a:off x="457200" y="6248400"/>
            <a:ext cx="5573713"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showMasterSp="0">
  <p:cSld name="1_Vertical Title and Text">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0" y="0"/>
            <a:ext cx="2095500" cy="6858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pic>
        <p:nvPicPr>
          <p:cNvPr id="6" name="图片 9" descr="科匠中国_Logo-1024_1024.png"/>
          <p:cNvPicPr>
            <a:picLocks noChangeAspect="1"/>
          </p:cNvPicPr>
          <p:nvPr userDrawn="1"/>
        </p:nvPicPr>
        <p:blipFill>
          <a:blip r:embed="rId2"/>
          <a:srcRect/>
          <a:stretch>
            <a:fillRect/>
          </a:stretch>
        </p:blipFill>
        <p:spPr bwMode="auto">
          <a:xfrm>
            <a:off x="7689850" y="-144463"/>
            <a:ext cx="1079500" cy="1079501"/>
          </a:xfrm>
          <a:prstGeom prst="rect">
            <a:avLst/>
          </a:prstGeom>
          <a:noFill/>
          <a:ln w="9525">
            <a:noFill/>
            <a:miter lim="800000"/>
            <a:headEnd/>
            <a:tailEnd/>
          </a:ln>
        </p:spPr>
      </p:pic>
      <p:sp>
        <p:nvSpPr>
          <p:cNvPr id="2" name="竖排标题 1"/>
          <p:cNvSpPr>
            <a:spLocks noGrp="1"/>
          </p:cNvSpPr>
          <p:nvPr>
            <p:ph type="title" orient="vert"/>
          </p:nvPr>
        </p:nvSpPr>
        <p:spPr>
          <a:xfrm>
            <a:off x="1435394" y="609599"/>
            <a:ext cx="563525" cy="5516563"/>
          </a:xfrm>
        </p:spPr>
        <p:txBody>
          <a:bodyPr vert="eaVert"/>
          <a:lstStyle>
            <a:lvl1pPr>
              <a:defRPr>
                <a:solidFill>
                  <a:schemeClr val="bg1">
                    <a:lumMod val="95000"/>
                  </a:schemeClr>
                </a:solidFill>
              </a:defRPr>
            </a:lvl1pPr>
          </a:lstStyle>
          <a:p>
            <a:endParaRPr lang="en-US" dirty="0"/>
          </a:p>
        </p:txBody>
      </p:sp>
      <p:sp>
        <p:nvSpPr>
          <p:cNvPr id="3" name="竖排文本占位符 2"/>
          <p:cNvSpPr>
            <a:spLocks noGrp="1"/>
          </p:cNvSpPr>
          <p:nvPr>
            <p:ph type="body" orient="vert" idx="1" hasCustomPrompt="1"/>
          </p:nvPr>
        </p:nvSpPr>
        <p:spPr>
          <a:xfrm>
            <a:off x="2402958" y="609598"/>
            <a:ext cx="5562600" cy="5516564"/>
          </a:xfrm>
        </p:spPr>
        <p:txBody>
          <a:bodyPr/>
          <a:lstStyle/>
          <a:p>
            <a:pPr lvl="0"/>
            <a:endParaRPr dirty="0"/>
          </a:p>
          <a:p>
            <a:pPr lvl="1"/>
            <a:endParaRPr dirty="0"/>
          </a:p>
          <a:p>
            <a:pPr lvl="2"/>
            <a:endParaRPr dirty="0"/>
          </a:p>
          <a:p>
            <a:pPr lvl="3"/>
            <a:endParaRPr dirty="0"/>
          </a:p>
          <a:p>
            <a:pPr lvl="4"/>
            <a:endParaRPr lang="en-US" dirty="0"/>
          </a:p>
        </p:txBody>
      </p:sp>
      <p:sp>
        <p:nvSpPr>
          <p:cNvPr id="7" name="页脚占位符 4"/>
          <p:cNvSpPr>
            <a:spLocks noGrp="1"/>
          </p:cNvSpPr>
          <p:nvPr>
            <p:ph type="ftr" sz="quarter" idx="10"/>
          </p:nvPr>
        </p:nvSpPr>
        <p:spPr>
          <a:xfrm>
            <a:off x="2763838" y="6248400"/>
            <a:ext cx="6005512" cy="365125"/>
          </a:xfrm>
        </p:spPr>
        <p:txBody>
          <a:bodyPr/>
          <a:lstStyle>
            <a:lvl1pPr algn="r">
              <a:defRPr smtClean="0"/>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12648" y="5307"/>
            <a:ext cx="8153400" cy="862861"/>
          </a:xfrm>
        </p:spPr>
        <p:txBody>
          <a:bodyPr/>
          <a:lstStyle/>
          <a:p>
            <a:endParaRPr lang="en-US" dirty="0"/>
          </a:p>
        </p:txBody>
      </p:sp>
      <p:sp>
        <p:nvSpPr>
          <p:cNvPr id="8" name="内容占位符 7"/>
          <p:cNvSpPr>
            <a:spLocks noGrp="1"/>
          </p:cNvSpPr>
          <p:nvPr>
            <p:ph sz="quarter" idx="1" hasCustomPrompt="1"/>
          </p:nvPr>
        </p:nvSpPr>
        <p:spPr>
          <a:xfrm>
            <a:off x="612648" y="1323742"/>
            <a:ext cx="8153400" cy="4495800"/>
          </a:xfrm>
        </p:spPr>
        <p:txBody>
          <a:bodyPr/>
          <a:lstStyle/>
          <a:p>
            <a:pPr lvl="0"/>
          </a:p>
          <a:p>
            <a:pPr lvl="1"/>
          </a:p>
          <a:p>
            <a:pPr lvl="2"/>
          </a:p>
          <a:p>
            <a:pPr lvl="3"/>
          </a:p>
          <a:p>
            <a:pPr lvl="4"/>
            <a:endParaRPr lang="en-US"/>
          </a:p>
        </p:txBody>
      </p:sp>
      <p:sp>
        <p:nvSpPr>
          <p:cNvPr id="4" name="日期占位符 13"/>
          <p:cNvSpPr>
            <a:spLocks noGrp="1"/>
          </p:cNvSpPr>
          <p:nvPr>
            <p:ph type="dt" sz="half" idx="10"/>
          </p:nvPr>
        </p:nvSpPr>
        <p:spPr/>
        <p:txBody>
          <a:bodyPr/>
          <a:lstStyle>
            <a:lvl1pPr>
              <a:defRPr/>
            </a:lvl1pPr>
          </a:lstStyle>
          <a:p>
            <a:pPr>
              <a:defRPr/>
            </a:pPr>
            <a:fld id="{921DCEBA-196C-41EE-A65C-7192E09BCD07}" type="datetime3">
              <a:rPr lang="en-US"/>
            </a:fld>
            <a:endParaRPr lang="en-US" altLang="zh-CN" dirty="0"/>
          </a:p>
        </p:txBody>
      </p:sp>
      <p:sp>
        <p:nvSpPr>
          <p:cNvPr id="5"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pic>
        <p:nvPicPr>
          <p:cNvPr id="7" name="图片 16" descr="科匠中国_Logo-1024_1024.png"/>
          <p:cNvPicPr>
            <a:picLocks noChangeAspect="1"/>
          </p:cNvPicPr>
          <p:nvPr userDrawn="1"/>
        </p:nvPicPr>
        <p:blipFill>
          <a:blip r:embed="rId2"/>
          <a:srcRect/>
          <a:stretch>
            <a:fillRect/>
          </a:stretch>
        </p:blipFill>
        <p:spPr bwMode="auto">
          <a:xfrm>
            <a:off x="6962775" y="5189538"/>
            <a:ext cx="1800225" cy="1800225"/>
          </a:xfrm>
          <a:prstGeom prst="rect">
            <a:avLst/>
          </a:prstGeom>
          <a:noFill/>
          <a:ln w="9525">
            <a:noFill/>
            <a:miter lim="800000"/>
            <a:headEnd/>
            <a:tailEnd/>
          </a:ln>
        </p:spPr>
      </p:pic>
      <p:sp>
        <p:nvSpPr>
          <p:cNvPr id="3" name="文本占位符 2"/>
          <p:cNvSpPr>
            <a:spLocks noGrp="1"/>
          </p:cNvSpPr>
          <p:nvPr>
            <p:ph type="body" idx="1"/>
          </p:nvPr>
        </p:nvSpPr>
        <p:spPr>
          <a:xfrm>
            <a:off x="1371600" y="2743200"/>
            <a:ext cx="7123113" cy="1673225"/>
          </a:xfrm>
        </p:spPr>
        <p:txBody>
          <a:bodyPr anchor="ctr"/>
          <a:lstStyle>
            <a:lvl1pPr marL="0" indent="0">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endParaRPr lang="en-US" dirty="0"/>
          </a:p>
        </p:txBody>
      </p:sp>
      <p:sp>
        <p:nvSpPr>
          <p:cNvPr id="2" name="标题 1"/>
          <p:cNvSpPr>
            <a:spLocks noGrp="1"/>
          </p:cNvSpPr>
          <p:nvPr>
            <p:ph type="title"/>
          </p:nvPr>
        </p:nvSpPr>
        <p:spPr>
          <a:xfrm>
            <a:off x="1499196" y="1600200"/>
            <a:ext cx="7620000" cy="990600"/>
          </a:xfrm>
        </p:spPr>
        <p:txBody>
          <a:bodyPr/>
          <a:lstStyle>
            <a:lvl1pPr algn="l">
              <a:buNone/>
              <a:defRPr sz="3600" b="0" cap="none">
                <a:solidFill>
                  <a:srgbClr val="FFFFFF"/>
                </a:solidFill>
              </a:defRPr>
            </a:lvl1pPr>
          </a:lstStyle>
          <a:p>
            <a:endParaRPr lang="en-US" dirty="0"/>
          </a:p>
        </p:txBody>
      </p:sp>
      <p:sp>
        <p:nvSpPr>
          <p:cNvPr id="8" name="日期占位符 11"/>
          <p:cNvSpPr>
            <a:spLocks noGrp="1"/>
          </p:cNvSpPr>
          <p:nvPr>
            <p:ph type="dt" sz="half" idx="10"/>
          </p:nvPr>
        </p:nvSpPr>
        <p:spPr/>
        <p:txBody>
          <a:bodyPr/>
          <a:lstStyle>
            <a:lvl1pPr>
              <a:defRPr lang="zh-CN" altLang="en-US" sz="1200" kern="1200">
                <a:solidFill>
                  <a:schemeClr val="tx2"/>
                </a:solidFill>
                <a:latin typeface="+mn-ea"/>
                <a:ea typeface="+mn-ea"/>
                <a:cs typeface="+mn-cs"/>
              </a:defRPr>
            </a:lvl1pPr>
          </a:lstStyle>
          <a:p>
            <a:pPr>
              <a:defRPr/>
            </a:pPr>
            <a:fld id="{0C204FFC-A6C4-4B97-879B-534DF782A2C4}" type="datetime3">
              <a:rPr lang="en-US" altLang="zh-CN"/>
            </a:fld>
            <a:endParaRPr dirty="0"/>
          </a:p>
        </p:txBody>
      </p:sp>
      <p:sp>
        <p:nvSpPr>
          <p:cNvPr id="9"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1_Section Header">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20638" y="1600200"/>
            <a:ext cx="1295400" cy="990600"/>
          </a:xfrm>
          <a:prstGeom prst="rect">
            <a:avLst/>
          </a:prstGeom>
          <a:noFill/>
          <a:ln w="9525" cap="rnd" cmpd="dbl" algn="ctr">
            <a:solidFill>
              <a:schemeClr val="tx2">
                <a:lumMod val="60000"/>
                <a:lumOff val="4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pic>
        <p:nvPicPr>
          <p:cNvPr id="7" name="图片 16" descr="科匠中国_Logo-1024_1024.png"/>
          <p:cNvPicPr>
            <a:picLocks noChangeAspect="1"/>
          </p:cNvPicPr>
          <p:nvPr userDrawn="1"/>
        </p:nvPicPr>
        <p:blipFill>
          <a:blip r:embed="rId2"/>
          <a:srcRect/>
          <a:stretch>
            <a:fillRect/>
          </a:stretch>
        </p:blipFill>
        <p:spPr bwMode="auto">
          <a:xfrm>
            <a:off x="69850" y="1511300"/>
            <a:ext cx="1079500" cy="1079500"/>
          </a:xfrm>
          <a:prstGeom prst="rect">
            <a:avLst/>
          </a:prstGeom>
          <a:noFill/>
          <a:ln w="9525">
            <a:noFill/>
            <a:miter lim="800000"/>
            <a:headEnd/>
            <a:tailEnd/>
          </a:ln>
        </p:spPr>
      </p:pic>
      <p:sp>
        <p:nvSpPr>
          <p:cNvPr id="3" name="文本占位符 2"/>
          <p:cNvSpPr>
            <a:spLocks noGrp="1"/>
          </p:cNvSpPr>
          <p:nvPr>
            <p:ph type="body" idx="1"/>
          </p:nvPr>
        </p:nvSpPr>
        <p:spPr>
          <a:xfrm>
            <a:off x="1371600" y="2743200"/>
            <a:ext cx="7123113" cy="1673225"/>
          </a:xfrm>
        </p:spPr>
        <p:txBody>
          <a:bodyPr/>
          <a:lstStyle>
            <a:lvl1pPr marL="0" indent="0">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endParaRPr lang="en-US" dirty="0"/>
          </a:p>
        </p:txBody>
      </p:sp>
      <p:sp>
        <p:nvSpPr>
          <p:cNvPr id="2" name="标题 1"/>
          <p:cNvSpPr>
            <a:spLocks noGrp="1"/>
          </p:cNvSpPr>
          <p:nvPr>
            <p:ph type="title"/>
          </p:nvPr>
        </p:nvSpPr>
        <p:spPr>
          <a:xfrm>
            <a:off x="1499196" y="1600200"/>
            <a:ext cx="7620000" cy="990600"/>
          </a:xfrm>
        </p:spPr>
        <p:txBody>
          <a:bodyPr/>
          <a:lstStyle>
            <a:lvl1pPr algn="l">
              <a:buNone/>
              <a:defRPr sz="3600" b="0" cap="none">
                <a:solidFill>
                  <a:srgbClr val="FFFFFF"/>
                </a:solidFill>
              </a:defRPr>
            </a:lvl1pPr>
          </a:lstStyle>
          <a:p>
            <a:endParaRPr lang="en-US" dirty="0"/>
          </a:p>
        </p:txBody>
      </p:sp>
      <p:sp>
        <p:nvSpPr>
          <p:cNvPr id="8" name="日期占位符 11"/>
          <p:cNvSpPr>
            <a:spLocks noGrp="1"/>
          </p:cNvSpPr>
          <p:nvPr>
            <p:ph type="dt" sz="half" idx="10"/>
          </p:nvPr>
        </p:nvSpPr>
        <p:spPr/>
        <p:txBody>
          <a:bodyPr/>
          <a:lstStyle>
            <a:lvl1pPr>
              <a:defRPr lang="zh-CN" altLang="en-US" sz="1200" kern="1200">
                <a:solidFill>
                  <a:schemeClr val="tx2"/>
                </a:solidFill>
                <a:latin typeface="+mn-ea"/>
                <a:ea typeface="+mn-ea"/>
                <a:cs typeface="+mn-cs"/>
              </a:defRPr>
            </a:lvl1pPr>
          </a:lstStyle>
          <a:p>
            <a:pPr>
              <a:defRPr/>
            </a:pPr>
            <a:fld id="{8788DB3C-69F4-4632-A216-377BEF96D8F5}" type="datetime3">
              <a:rPr lang="en-US" altLang="zh-CN"/>
            </a:fld>
            <a:endParaRPr dirty="0"/>
          </a:p>
        </p:txBody>
      </p:sp>
      <p:sp>
        <p:nvSpPr>
          <p:cNvPr id="9"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内容占位符 8"/>
          <p:cNvSpPr>
            <a:spLocks noGrp="1"/>
          </p:cNvSpPr>
          <p:nvPr>
            <p:ph sz="quarter" idx="1" hasCustomPrompt="1"/>
          </p:nvPr>
        </p:nvSpPr>
        <p:spPr>
          <a:xfrm>
            <a:off x="609600" y="1387540"/>
            <a:ext cx="3886200" cy="4572000"/>
          </a:xfrm>
        </p:spPr>
        <p:txBody>
          <a:bodyPr/>
          <a:lstStyle/>
          <a:p>
            <a:pPr lvl="0"/>
          </a:p>
          <a:p>
            <a:pPr lvl="1"/>
          </a:p>
          <a:p>
            <a:pPr lvl="2"/>
          </a:p>
          <a:p>
            <a:pPr lvl="3"/>
          </a:p>
          <a:p>
            <a:pPr lvl="4"/>
            <a:endParaRPr lang="en-US"/>
          </a:p>
        </p:txBody>
      </p:sp>
      <p:sp>
        <p:nvSpPr>
          <p:cNvPr id="11" name="内容占位符 10"/>
          <p:cNvSpPr>
            <a:spLocks noGrp="1"/>
          </p:cNvSpPr>
          <p:nvPr>
            <p:ph sz="quarter" idx="2" hasCustomPrompt="1"/>
          </p:nvPr>
        </p:nvSpPr>
        <p:spPr>
          <a:xfrm>
            <a:off x="4844901" y="1387540"/>
            <a:ext cx="3886200" cy="4572000"/>
          </a:xfrm>
        </p:spPr>
        <p:txBody>
          <a:bodyPr/>
          <a:lstStyle/>
          <a:p>
            <a:pPr lvl="0"/>
          </a:p>
          <a:p>
            <a:pPr lvl="1"/>
          </a:p>
          <a:p>
            <a:pPr lvl="2"/>
          </a:p>
          <a:p>
            <a:pPr lvl="3"/>
          </a:p>
          <a:p>
            <a:pPr lvl="4"/>
            <a:endParaRPr lang="en-US"/>
          </a:p>
        </p:txBody>
      </p:sp>
      <p:sp>
        <p:nvSpPr>
          <p:cNvPr id="13" name="标题 1"/>
          <p:cNvSpPr>
            <a:spLocks noGrp="1"/>
          </p:cNvSpPr>
          <p:nvPr>
            <p:ph type="title"/>
          </p:nvPr>
        </p:nvSpPr>
        <p:spPr>
          <a:xfrm>
            <a:off x="612648" y="5307"/>
            <a:ext cx="8153400" cy="862861"/>
          </a:xfrm>
        </p:spPr>
        <p:txBody>
          <a:bodyPr/>
          <a:lstStyle/>
          <a:p>
            <a:endParaRPr lang="en-US" dirty="0"/>
          </a:p>
        </p:txBody>
      </p:sp>
      <p:sp>
        <p:nvSpPr>
          <p:cNvPr id="5" name="日期占位符 11"/>
          <p:cNvSpPr>
            <a:spLocks noGrp="1"/>
          </p:cNvSpPr>
          <p:nvPr>
            <p:ph type="dt" sz="half" idx="10"/>
          </p:nvPr>
        </p:nvSpPr>
        <p:spPr/>
        <p:txBody>
          <a:bodyPr/>
          <a:lstStyle>
            <a:lvl1pPr>
              <a:defRPr/>
            </a:lvl1pPr>
          </a:lstStyle>
          <a:p>
            <a:pPr>
              <a:defRPr/>
            </a:pPr>
            <a:fld id="{86D46FCA-A240-49CA-B861-B6214770CCB6}" type="datetime3">
              <a:rPr lang="en-US"/>
            </a:fld>
            <a:endParaRPr lang="en-US" altLang="zh-CN" dirty="0"/>
          </a:p>
        </p:txBody>
      </p:sp>
      <p:sp>
        <p:nvSpPr>
          <p:cNvPr id="6"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内容占位符 10"/>
          <p:cNvSpPr>
            <a:spLocks noGrp="1"/>
          </p:cNvSpPr>
          <p:nvPr>
            <p:ph sz="quarter" idx="2" hasCustomPrompt="1"/>
          </p:nvPr>
        </p:nvSpPr>
        <p:spPr>
          <a:xfrm>
            <a:off x="609600" y="2438400"/>
            <a:ext cx="3886200" cy="3581400"/>
          </a:xfrm>
        </p:spPr>
        <p:txBody>
          <a:bodyPr/>
          <a:lstStyle/>
          <a:p>
            <a:pPr lvl="0"/>
          </a:p>
          <a:p>
            <a:pPr lvl="1"/>
          </a:p>
          <a:p>
            <a:pPr lvl="2"/>
          </a:p>
          <a:p>
            <a:pPr lvl="3"/>
          </a:p>
          <a:p>
            <a:pPr lvl="4"/>
            <a:endParaRPr lang="en-US"/>
          </a:p>
        </p:txBody>
      </p:sp>
      <p:sp>
        <p:nvSpPr>
          <p:cNvPr id="13" name="内容占位符 12"/>
          <p:cNvSpPr>
            <a:spLocks noGrp="1"/>
          </p:cNvSpPr>
          <p:nvPr>
            <p:ph sz="quarter" idx="4" hasCustomPrompt="1"/>
          </p:nvPr>
        </p:nvSpPr>
        <p:spPr>
          <a:xfrm>
            <a:off x="4800600" y="2438400"/>
            <a:ext cx="3886200" cy="3581400"/>
          </a:xfrm>
        </p:spPr>
        <p:txBody>
          <a:bodyPr/>
          <a:lstStyle/>
          <a:p>
            <a:pPr lvl="0"/>
          </a:p>
          <a:p>
            <a:pPr lvl="1"/>
          </a:p>
          <a:p>
            <a:pPr lvl="2"/>
          </a:p>
          <a:p>
            <a:pPr lvl="3"/>
          </a:p>
          <a:p>
            <a:pPr lvl="4"/>
            <a:endParaRPr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endParaRPr lang="en-US"/>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endParaRPr lang="en-US"/>
          </a:p>
        </p:txBody>
      </p:sp>
      <p:sp>
        <p:nvSpPr>
          <p:cNvPr id="17" name="标题 1"/>
          <p:cNvSpPr>
            <a:spLocks noGrp="1"/>
          </p:cNvSpPr>
          <p:nvPr>
            <p:ph type="title"/>
          </p:nvPr>
        </p:nvSpPr>
        <p:spPr>
          <a:xfrm>
            <a:off x="612648" y="5307"/>
            <a:ext cx="8153400" cy="862861"/>
          </a:xfrm>
        </p:spPr>
        <p:txBody>
          <a:bodyPr/>
          <a:lstStyle/>
          <a:p>
            <a:endParaRPr lang="en-US" dirty="0"/>
          </a:p>
        </p:txBody>
      </p:sp>
      <p:sp>
        <p:nvSpPr>
          <p:cNvPr id="7" name="日期占位符 9"/>
          <p:cNvSpPr>
            <a:spLocks noGrp="1"/>
          </p:cNvSpPr>
          <p:nvPr>
            <p:ph type="dt" sz="half" idx="10"/>
          </p:nvPr>
        </p:nvSpPr>
        <p:spPr/>
        <p:txBody>
          <a:bodyPr/>
          <a:lstStyle>
            <a:lvl1pPr>
              <a:defRPr/>
            </a:lvl1pPr>
          </a:lstStyle>
          <a:p>
            <a:pPr>
              <a:defRPr/>
            </a:pPr>
            <a:fld id="{447E4098-44AB-4623-8031-F3AF17D14DC8}" type="datetime3">
              <a:rPr lang="en-US"/>
            </a:fld>
            <a:endParaRPr lang="en-US" altLang="zh-CN"/>
          </a:p>
        </p:txBody>
      </p:sp>
      <p:sp>
        <p:nvSpPr>
          <p:cNvPr id="8" name="幻灯片编号占位符 11"/>
          <p:cNvSpPr>
            <a:spLocks noGrp="1"/>
          </p:cNvSpPr>
          <p:nvPr>
            <p:ph type="sldNum" sz="quarter" idx="11"/>
          </p:nvPr>
        </p:nvSpPr>
        <p:spPr>
          <a:xfrm>
            <a:off x="0" y="868363"/>
            <a:ext cx="533400" cy="244475"/>
          </a:xfrm>
          <a:prstGeom prst="rect">
            <a:avLst/>
          </a:prstGeom>
        </p:spPr>
        <p:txBody>
          <a:bodyPr/>
          <a:lstStyle>
            <a:lvl1pPr>
              <a:defRPr/>
            </a:lvl1pPr>
          </a:lstStyle>
          <a:p>
            <a:pPr>
              <a:defRPr/>
            </a:pPr>
            <a:fld id="{2C0BE083-163E-43D1-A61C-5C32E19A192A}" type="slidenum">
              <a:rPr lang="en-US" altLang="zh-CN"/>
            </a:fld>
            <a:endParaRPr lang="en-US" altLang="zh-CN"/>
          </a:p>
        </p:txBody>
      </p:sp>
      <p:sp>
        <p:nvSpPr>
          <p:cNvPr id="9" name="页脚占位符 13"/>
          <p:cNvSpPr>
            <a:spLocks noGrp="1"/>
          </p:cNvSpPr>
          <p:nvPr>
            <p:ph type="ftr" sz="quarter" idx="12"/>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 1"/>
          <p:cNvSpPr>
            <a:spLocks noGrp="1"/>
          </p:cNvSpPr>
          <p:nvPr>
            <p:ph type="title"/>
          </p:nvPr>
        </p:nvSpPr>
        <p:spPr>
          <a:xfrm>
            <a:off x="612648" y="5307"/>
            <a:ext cx="8153400" cy="862861"/>
          </a:xfrm>
        </p:spPr>
        <p:txBody>
          <a:bodyPr/>
          <a:lstStyle/>
          <a:p>
            <a:endParaRPr lang="en-US" dirty="0"/>
          </a:p>
        </p:txBody>
      </p:sp>
      <p:sp>
        <p:nvSpPr>
          <p:cNvPr id="3" name="日期占位符 13"/>
          <p:cNvSpPr>
            <a:spLocks noGrp="1"/>
          </p:cNvSpPr>
          <p:nvPr>
            <p:ph type="dt" sz="half" idx="10"/>
          </p:nvPr>
        </p:nvSpPr>
        <p:spPr/>
        <p:txBody>
          <a:bodyPr/>
          <a:lstStyle>
            <a:lvl1pPr>
              <a:defRPr/>
            </a:lvl1pPr>
          </a:lstStyle>
          <a:p>
            <a:pPr>
              <a:defRPr/>
            </a:pPr>
            <a:fld id="{1859CB95-4805-4FF7-8535-12768684BB76}" type="datetime3">
              <a:rPr lang="en-US"/>
            </a:fld>
            <a:endParaRPr lang="en-US" altLang="zh-CN"/>
          </a:p>
        </p:txBody>
      </p:sp>
      <p:sp>
        <p:nvSpPr>
          <p:cNvPr id="4"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5" name="幻灯片编号占位符 22"/>
          <p:cNvSpPr>
            <a:spLocks noGrp="1"/>
          </p:cNvSpPr>
          <p:nvPr>
            <p:ph type="sldNum" sz="quarter" idx="12"/>
          </p:nvPr>
        </p:nvSpPr>
        <p:spPr>
          <a:xfrm>
            <a:off x="0" y="868363"/>
            <a:ext cx="533400" cy="244475"/>
          </a:xfrm>
          <a:prstGeom prst="rect">
            <a:avLst/>
          </a:prstGeom>
        </p:spPr>
        <p:txBody>
          <a:bodyPr/>
          <a:lstStyle>
            <a:lvl1pPr>
              <a:defRPr/>
            </a:lvl1pPr>
          </a:lstStyle>
          <a:p>
            <a:pPr>
              <a:defRPr/>
            </a:pPr>
            <a:fld id="{0F275AA9-B377-4BBF-8C58-378CBE09334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9BA3243B-AF42-42C1-ADF9-79878FD4672E}" type="datetime3">
              <a:rPr lang="en-US"/>
            </a:fld>
            <a:endParaRPr lang="en-US" altLang="zh-CN"/>
          </a:p>
        </p:txBody>
      </p:sp>
      <p:sp>
        <p:nvSpPr>
          <p:cNvPr id="3"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4" name="幻灯片编号占位符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pPr>
              <a:defRPr/>
            </a:pPr>
            <a:fld id="{BB1E6979-6A3B-4BE5-B6AF-9C3D0A8EB55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文本占位符 2"/>
          <p:cNvSpPr>
            <a:spLocks noGrp="1"/>
          </p:cNvSpPr>
          <p:nvPr>
            <p:ph type="body" idx="2"/>
          </p:nvPr>
        </p:nvSpPr>
        <p:spPr>
          <a:xfrm>
            <a:off x="609600" y="1359178"/>
            <a:ext cx="1600200" cy="4672567"/>
          </a:xfrm>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endParaRPr lang="en-US" dirty="0"/>
          </a:p>
        </p:txBody>
      </p:sp>
      <p:sp>
        <p:nvSpPr>
          <p:cNvPr id="9" name="内容占位符 8"/>
          <p:cNvSpPr>
            <a:spLocks noGrp="1"/>
          </p:cNvSpPr>
          <p:nvPr>
            <p:ph sz="quarter" idx="1" hasCustomPrompt="1"/>
          </p:nvPr>
        </p:nvSpPr>
        <p:spPr>
          <a:xfrm>
            <a:off x="2362200" y="1359179"/>
            <a:ext cx="6400800" cy="4754542"/>
          </a:xfrm>
        </p:spPr>
        <p:txBody>
          <a:bodyPr/>
          <a:lstStyle/>
          <a:p>
            <a:pPr lvl="0"/>
          </a:p>
          <a:p>
            <a:pPr lvl="1"/>
          </a:p>
          <a:p>
            <a:pPr lvl="2"/>
          </a:p>
          <a:p>
            <a:pPr lvl="3"/>
          </a:p>
          <a:p>
            <a:pPr lvl="4"/>
            <a:endParaRPr lang="en-US"/>
          </a:p>
        </p:txBody>
      </p:sp>
      <p:sp>
        <p:nvSpPr>
          <p:cNvPr id="8" name="标题 1"/>
          <p:cNvSpPr>
            <a:spLocks noGrp="1"/>
          </p:cNvSpPr>
          <p:nvPr>
            <p:ph type="title"/>
          </p:nvPr>
        </p:nvSpPr>
        <p:spPr>
          <a:xfrm>
            <a:off x="612648" y="5307"/>
            <a:ext cx="8153400" cy="862861"/>
          </a:xfrm>
        </p:spPr>
        <p:txBody>
          <a:bodyPr/>
          <a:lstStyle/>
          <a:p>
            <a:endParaRPr lang="en-US" dirty="0"/>
          </a:p>
        </p:txBody>
      </p:sp>
      <p:sp>
        <p:nvSpPr>
          <p:cNvPr id="5" name="日期占位符 13"/>
          <p:cNvSpPr>
            <a:spLocks noGrp="1"/>
          </p:cNvSpPr>
          <p:nvPr>
            <p:ph type="dt" sz="half" idx="10"/>
          </p:nvPr>
        </p:nvSpPr>
        <p:spPr/>
        <p:txBody>
          <a:bodyPr/>
          <a:lstStyle>
            <a:lvl1pPr>
              <a:defRPr smtClean="0"/>
            </a:lvl1pPr>
          </a:lstStyle>
          <a:p>
            <a:pPr>
              <a:defRPr/>
            </a:pPr>
            <a:fld id="{676D71C4-CF9E-443E-AC82-FE55AEF725E4}" type="datetime3">
              <a:rPr lang="en-US"/>
            </a:fld>
            <a:endParaRPr lang="en-US" altLang="zh-CN" dirty="0"/>
          </a:p>
        </p:txBody>
      </p:sp>
      <p:sp>
        <p:nvSpPr>
          <p:cNvPr id="6"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7" name="幻灯片编号占位符 22"/>
          <p:cNvSpPr>
            <a:spLocks noGrp="1"/>
          </p:cNvSpPr>
          <p:nvPr>
            <p:ph type="sldNum" sz="quarter" idx="12"/>
          </p:nvPr>
        </p:nvSpPr>
        <p:spPr>
          <a:xfrm>
            <a:off x="0" y="868363"/>
            <a:ext cx="533400" cy="244475"/>
          </a:xfrm>
          <a:prstGeom prst="rect">
            <a:avLst/>
          </a:prstGeom>
        </p:spPr>
        <p:txBody>
          <a:bodyPr/>
          <a:lstStyle>
            <a:lvl1pPr>
              <a:defRPr/>
            </a:lvl1pPr>
          </a:lstStyle>
          <a:p>
            <a:pPr>
              <a:defRPr/>
            </a:pPr>
            <a:fld id="{20ABCE97-2468-4BDA-97BB-1C33F8E9B2B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4763"/>
            <a:ext cx="8153400" cy="814387"/>
          </a:xfrm>
          <a:prstGeom prst="rect">
            <a:avLst/>
          </a:prstGeom>
          <a:noFill/>
          <a:ln w="9525">
            <a:noFill/>
            <a:miter lim="800000"/>
          </a:ln>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27" name="文本占位符 12"/>
          <p:cNvSpPr>
            <a:spLocks noGrp="1"/>
          </p:cNvSpPr>
          <p:nvPr>
            <p:ph type="body" idx="1"/>
          </p:nvPr>
        </p:nvSpPr>
        <p:spPr bwMode="auto">
          <a:xfrm>
            <a:off x="612775" y="1249363"/>
            <a:ext cx="8153400" cy="4852987"/>
          </a:xfrm>
          <a:prstGeom prst="rect">
            <a:avLst/>
          </a:prstGeom>
          <a:noFill/>
          <a:ln w="9525">
            <a:noFill/>
            <a:miter lim="800000"/>
          </a:ln>
        </p:spPr>
        <p:txBody>
          <a:bodyPr vert="horz" wrap="square" lIns="91440" tIns="45720" rIns="91440" bIns="45720" numCol="1" anchor="t" anchorCtr="0" compatLnSpc="1"/>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en-US" altLang="zh-CN" dirty="0" smtClean="0"/>
          </a:p>
        </p:txBody>
      </p:sp>
      <p:sp>
        <p:nvSpPr>
          <p:cNvPr id="14" name="日期占位符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lstStyle>
            <a:lvl1pPr algn="r">
              <a:defRPr lang="zh-CN" altLang="en-US" sz="1200" kern="1200" smtClean="0">
                <a:solidFill>
                  <a:schemeClr val="tx2"/>
                </a:solidFill>
                <a:latin typeface="+mn-ea"/>
                <a:ea typeface="+mn-ea"/>
                <a:cs typeface="+mn-cs"/>
              </a:defRPr>
            </a:lvl1pPr>
          </a:lstStyle>
          <a:p>
            <a:pPr>
              <a:defRPr/>
            </a:pPr>
            <a:fld id="{1A8B0460-B8B8-414B-A80C-9AF392D08A82}" type="datetime3">
              <a:rPr lang="en-US"/>
            </a:fld>
            <a:endParaRPr dirty="0"/>
          </a:p>
        </p:txBody>
      </p:sp>
      <p:sp>
        <p:nvSpPr>
          <p:cNvPr id="3" name="页脚占位符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lstStyle>
            <a:lvl1pPr algn="l">
              <a:defRPr sz="1200">
                <a:solidFill>
                  <a:schemeClr val="tx2"/>
                </a:solidFill>
                <a:latin typeface="+mn-ea"/>
                <a:ea typeface="+mn-ea"/>
              </a:defRPr>
            </a:lvl1pPr>
          </a:lstStyle>
          <a:p>
            <a:pPr>
              <a:defRPr/>
            </a:pPr>
            <a:r>
              <a:rPr lang="zh-CN" altLang="en-US"/>
              <a:t>科匠</a:t>
            </a:r>
            <a:r>
              <a:rPr lang="en-US" altLang="zh-CN"/>
              <a:t>·</a:t>
            </a:r>
            <a:r>
              <a:rPr lang="zh-CN" altLang="en-US"/>
              <a:t>梦连网  互联网教育第一品牌</a:t>
            </a:r>
            <a:endParaRPr lang="en-US" altLang="zh-CN"/>
          </a:p>
        </p:txBody>
      </p:sp>
      <p:sp>
        <p:nvSpPr>
          <p:cNvPr id="7" name="矩形 6"/>
          <p:cNvSpPr/>
          <p:nvPr/>
        </p:nvSpPr>
        <p:spPr bwMode="white">
          <a:xfrm>
            <a:off x="0" y="850900"/>
            <a:ext cx="9144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8" name="矩形 7"/>
          <p:cNvSpPr/>
          <p:nvPr/>
        </p:nvSpPr>
        <p:spPr>
          <a:xfrm>
            <a:off x="0" y="896938"/>
            <a:ext cx="533400" cy="1793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9" name="矩形 8"/>
          <p:cNvSpPr/>
          <p:nvPr/>
        </p:nvSpPr>
        <p:spPr>
          <a:xfrm>
            <a:off x="590550" y="896938"/>
            <a:ext cx="8553450" cy="1793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pic>
        <p:nvPicPr>
          <p:cNvPr id="1033" name="图片 9" descr="科匠中国_Logo-1024_1024.png"/>
          <p:cNvPicPr>
            <a:picLocks noChangeAspect="1"/>
          </p:cNvPicPr>
          <p:nvPr userDrawn="1"/>
        </p:nvPicPr>
        <p:blipFill>
          <a:blip r:embed="rId14"/>
          <a:srcRect/>
          <a:stretch>
            <a:fillRect/>
          </a:stretch>
        </p:blipFill>
        <p:spPr bwMode="auto">
          <a:xfrm>
            <a:off x="7689850" y="-144463"/>
            <a:ext cx="1079500" cy="1079501"/>
          </a:xfrm>
          <a:prstGeom prst="rect">
            <a:avLst/>
          </a:prstGeom>
          <a:noFill/>
          <a:ln w="9525">
            <a:noFill/>
            <a:miter lim="800000"/>
            <a:headEnd/>
            <a:tailEnd/>
          </a:ln>
        </p:spPr>
      </p:pic>
      <p:sp>
        <p:nvSpPr>
          <p:cNvPr id="11" name="矩形 10"/>
          <p:cNvSpPr/>
          <p:nvPr userDrawn="1"/>
        </p:nvSpPr>
        <p:spPr>
          <a:xfrm>
            <a:off x="-6350" y="1092200"/>
            <a:ext cx="533400" cy="1746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12" name="矩形 11"/>
          <p:cNvSpPr/>
          <p:nvPr userDrawn="1"/>
        </p:nvSpPr>
        <p:spPr>
          <a:xfrm>
            <a:off x="595313" y="1092200"/>
            <a:ext cx="8553450" cy="1746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panose="020B0604020202020204" pitchFamily="34" charset="0"/>
        </a:defRPr>
      </a:lvl2pPr>
      <a:lvl3pPr algn="l" rtl="0" eaLnBrk="0" fontAlgn="base" hangingPunct="0">
        <a:spcBef>
          <a:spcPct val="0"/>
        </a:spcBef>
        <a:spcAft>
          <a:spcPct val="0"/>
        </a:spcAft>
        <a:defRPr sz="2800">
          <a:solidFill>
            <a:schemeClr val="tx2"/>
          </a:solidFill>
          <a:latin typeface="Arial" panose="020B0604020202020204" pitchFamily="34" charset="0"/>
        </a:defRPr>
      </a:lvl3pPr>
      <a:lvl4pPr algn="l" rtl="0" eaLnBrk="0" fontAlgn="base" hangingPunct="0">
        <a:spcBef>
          <a:spcPct val="0"/>
        </a:spcBef>
        <a:spcAft>
          <a:spcPct val="0"/>
        </a:spcAft>
        <a:defRPr sz="2800">
          <a:solidFill>
            <a:schemeClr val="tx2"/>
          </a:solidFill>
          <a:latin typeface="Arial" panose="020B0604020202020204" pitchFamily="34" charset="0"/>
        </a:defRPr>
      </a:lvl4pPr>
      <a:lvl5pPr algn="l" rtl="0" eaLnBrk="0" fontAlgn="base" hangingPunct="0">
        <a:spcBef>
          <a:spcPct val="0"/>
        </a:spcBef>
        <a:spcAft>
          <a:spcPct val="0"/>
        </a:spcAft>
        <a:defRPr sz="2800">
          <a:solidFill>
            <a:schemeClr val="tx2"/>
          </a:solidFill>
          <a:latin typeface="Arial" panose="020B0604020202020204" pitchFamily="34" charset="0"/>
        </a:defRPr>
      </a:lvl5pPr>
      <a:lvl6pPr marL="457200" algn="l" rtl="0" fontAlgn="base">
        <a:spcBef>
          <a:spcPct val="0"/>
        </a:spcBef>
        <a:spcAft>
          <a:spcPct val="0"/>
        </a:spcAft>
        <a:defRPr sz="2800">
          <a:solidFill>
            <a:schemeClr val="tx2"/>
          </a:solidFill>
          <a:latin typeface="Arial" panose="020B0604020202020204" pitchFamily="34" charset="0"/>
        </a:defRPr>
      </a:lvl6pPr>
      <a:lvl7pPr marL="914400" algn="l" rtl="0" fontAlgn="base">
        <a:spcBef>
          <a:spcPct val="0"/>
        </a:spcBef>
        <a:spcAft>
          <a:spcPct val="0"/>
        </a:spcAft>
        <a:defRPr sz="2800">
          <a:solidFill>
            <a:schemeClr val="tx2"/>
          </a:solidFill>
          <a:latin typeface="Arial" panose="020B0604020202020204" pitchFamily="34" charset="0"/>
        </a:defRPr>
      </a:lvl7pPr>
      <a:lvl8pPr marL="1371600" algn="l" rtl="0" fontAlgn="base">
        <a:spcBef>
          <a:spcPct val="0"/>
        </a:spcBef>
        <a:spcAft>
          <a:spcPct val="0"/>
        </a:spcAft>
        <a:defRPr sz="2800">
          <a:solidFill>
            <a:schemeClr val="tx2"/>
          </a:solidFill>
          <a:latin typeface="Arial" panose="020B0604020202020204" pitchFamily="34" charset="0"/>
        </a:defRPr>
      </a:lvl8pPr>
      <a:lvl9pPr marL="1828800" algn="l" rtl="0" fontAlgn="base">
        <a:spcBef>
          <a:spcPct val="0"/>
        </a:spcBef>
        <a:spcAft>
          <a:spcPct val="0"/>
        </a:spcAft>
        <a:defRPr sz="2800">
          <a:solidFill>
            <a:schemeClr val="tx2"/>
          </a:solidFill>
          <a:latin typeface="Arial" panose="020B0604020202020204"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000" kern="1200">
          <a:solidFill>
            <a:srgbClr val="404040"/>
          </a:solidFill>
          <a:latin typeface="华文细黑" pitchFamily="2" charset="-122"/>
          <a:ea typeface="华文细黑" pitchFamily="2" charset="-122"/>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1600" kern="1200" baseline="0">
          <a:solidFill>
            <a:schemeClr val="tx1"/>
          </a:solidFill>
          <a:latin typeface="+mn-lt"/>
          <a:ea typeface="华文细黑" pitchFamily="2" charset="-122"/>
          <a:cs typeface="+mn-cs"/>
        </a:defRPr>
      </a:lvl3pPr>
      <a:lvl4pPr marL="1371600" indent="-228600" algn="l" rtl="0" eaLnBrk="0" fontAlgn="base" hangingPunct="0">
        <a:spcBef>
          <a:spcPts val="400"/>
        </a:spcBef>
        <a:spcAft>
          <a:spcPct val="0"/>
        </a:spcAft>
        <a:buClr>
          <a:srgbClr val="9BBB59"/>
        </a:buClr>
        <a:buSzPct val="75000"/>
        <a:buFont typeface="Wingdings" panose="05000000000000000000" pitchFamily="2" charset="2"/>
        <a:buChar char=""/>
        <a:defRPr sz="1400" kern="1200" baseline="0">
          <a:solidFill>
            <a:schemeClr val="tx1"/>
          </a:solidFill>
          <a:latin typeface="+mn-lt"/>
          <a:ea typeface="华文细黑" pitchFamily="2" charset="-122"/>
          <a:cs typeface="+mn-cs"/>
        </a:defRPr>
      </a:lvl4pPr>
      <a:lvl5pPr marL="1828800" indent="-228600" algn="l" rtl="0" eaLnBrk="0" fontAlgn="base" hangingPunct="0">
        <a:spcBef>
          <a:spcPts val="400"/>
        </a:spcBef>
        <a:spcAft>
          <a:spcPct val="0"/>
        </a:spcAft>
        <a:buClr>
          <a:srgbClr val="8064A2"/>
        </a:buClr>
        <a:buSzPct val="65000"/>
        <a:buFont typeface="Wingdings" panose="05000000000000000000" pitchFamily="2" charset="2"/>
        <a:buChar char=""/>
        <a:defRPr sz="1200" kern="1200" baseline="0">
          <a:solidFill>
            <a:schemeClr val="tx1"/>
          </a:solidFill>
          <a:latin typeface="+mn-lt"/>
          <a:ea typeface="华文细黑" pitchFamily="2" charset="-122"/>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10"/>
          <p:cNvSpPr>
            <a:spLocks noGrp="1"/>
          </p:cNvSpPr>
          <p:nvPr>
            <p:ph type="body" idx="1"/>
          </p:nvPr>
        </p:nvSpPr>
        <p:spPr/>
        <p:txBody>
          <a:bodyPr/>
          <a:lstStyle/>
          <a:p>
            <a:pPr eaLnBrk="1" hangingPunct="1"/>
            <a:r>
              <a:rPr lang="zh-CN" altLang="en-US" dirty="0" smtClean="0"/>
              <a:t>讲  师：杨涛（科匠中国</a:t>
            </a:r>
            <a:r>
              <a:rPr lang="en-US" altLang="zh-CN" dirty="0" smtClean="0"/>
              <a:t>·</a:t>
            </a:r>
            <a:r>
              <a:rPr lang="zh-CN" altLang="en-US" dirty="0" smtClean="0"/>
              <a:t>武汉）</a:t>
            </a:r>
            <a:endParaRPr lang="en-US" altLang="zh-CN" dirty="0" smtClean="0"/>
          </a:p>
          <a:p>
            <a:pPr eaLnBrk="1" hangingPunct="1"/>
            <a:r>
              <a:rPr lang="en-US" altLang="zh-CN" dirty="0" smtClean="0"/>
              <a:t>Email</a:t>
            </a:r>
            <a:r>
              <a:rPr lang="zh-CN" altLang="en-US" dirty="0" smtClean="0"/>
              <a:t>：</a:t>
            </a:r>
            <a:r>
              <a:rPr lang="en-US" altLang="zh-CN" dirty="0" err="1" smtClean="0"/>
              <a:t>hahaytao@foxmail.com</a:t>
            </a:r>
            <a:endParaRPr lang="zh-CN" altLang="en-US" dirty="0" smtClean="0"/>
          </a:p>
        </p:txBody>
      </p:sp>
      <p:sp>
        <p:nvSpPr>
          <p:cNvPr id="15363" name="标题 9"/>
          <p:cNvSpPr>
            <a:spLocks noGrp="1"/>
          </p:cNvSpPr>
          <p:nvPr>
            <p:ph type="title"/>
          </p:nvPr>
        </p:nvSpPr>
        <p:spPr>
          <a:xfrm>
            <a:off x="1498600" y="1600200"/>
            <a:ext cx="7620000" cy="990600"/>
          </a:xfrm>
        </p:spPr>
        <p:txBody>
          <a:bodyPr/>
          <a:lstStyle/>
          <a:p>
            <a:pPr eaLnBrk="1" hangingPunct="1"/>
            <a:r>
              <a:rPr lang="zh-CN" altLang="en-US" dirty="0">
                <a:latin typeface="Verdana" panose="020B0604030504040204" charset="0"/>
                <a:cs typeface="宋体" panose="02010600030101010101" pitchFamily="2" charset="-122"/>
              </a:rPr>
              <a:t>面向对象程序设计初步（上）</a:t>
            </a:r>
            <a:endParaRPr lang="zh-CN" altLang="en-US" dirty="0" smtClean="0"/>
          </a:p>
        </p:txBody>
      </p:sp>
      <p:sp>
        <p:nvSpPr>
          <p:cNvPr id="5" name="页脚占位符 4"/>
          <p:cNvSpPr>
            <a:spLocks noGrp="1"/>
          </p:cNvSpPr>
          <p:nvPr>
            <p:ph type="ftr" sz="quarter" idx="11"/>
          </p:nvPr>
        </p:nvSpPr>
        <p:spPr/>
        <p:txBody>
          <a:body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17411"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构造器的声明（案例</a:t>
            </a:r>
            <a:r>
              <a:rPr lang="en-US" altLang="zh-CN">
                <a:latin typeface="Verdana" panose="020B0604030504040204" charset="0"/>
                <a:cs typeface="宋体" panose="02010600030101010101" pitchFamily="2" charset="-122"/>
              </a:rPr>
              <a:t>2-2</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17412" name="Rectangle 3"/>
          <p:cNvSpPr>
            <a:spLocks noGrp="1" noChangeArrowheads="1"/>
          </p:cNvSpPr>
          <p:nvPr>
            <p:ph type="body" idx="1"/>
          </p:nvPr>
        </p:nvSpPr>
        <p:spPr/>
        <p:txBody>
          <a:bodyPr/>
          <a:lstStyle/>
          <a:p>
            <a:pPr eaLnBrk="1" hangingPunct="1">
              <a:lnSpc>
                <a:spcPct val="90000"/>
              </a:lnSpc>
            </a:pPr>
            <a:r>
              <a:rPr lang="zh-CN" altLang="en-US" sz="2200" dirty="0">
                <a:latin typeface="Verdana" panose="020B0604030504040204" charset="0"/>
                <a:cs typeface="宋体" panose="02010600030101010101" pitchFamily="2" charset="-122"/>
              </a:rPr>
              <a:t>构造器的声明语法：</a:t>
            </a:r>
            <a:endParaRPr lang="zh-CN" altLang="en-US" sz="2200" dirty="0">
              <a:latin typeface="Verdana" panose="020B0604030504040204" charset="0"/>
              <a:cs typeface="宋体" panose="02010600030101010101" pitchFamily="2" charset="-122"/>
            </a:endParaRPr>
          </a:p>
          <a:p>
            <a:pPr lvl="1" eaLnBrk="1" hangingPunct="1">
              <a:lnSpc>
                <a:spcPct val="80000"/>
              </a:lnSpc>
            </a:pPr>
            <a:r>
              <a:rPr lang="en-US" altLang="zh-CN" sz="2200" dirty="0">
                <a:cs typeface="宋体" panose="02010600030101010101" pitchFamily="2" charset="-122"/>
              </a:rPr>
              <a:t>&lt;modifier&gt;  &lt;</a:t>
            </a:r>
            <a:r>
              <a:rPr lang="en-US" altLang="zh-CN" sz="2200" dirty="0" err="1">
                <a:cs typeface="宋体" panose="02010600030101010101" pitchFamily="2" charset="-122"/>
              </a:rPr>
              <a:t>class_name</a:t>
            </a:r>
            <a:r>
              <a:rPr lang="en-US" altLang="zh-CN" sz="2200" dirty="0">
                <a:cs typeface="宋体" panose="02010600030101010101" pitchFamily="2" charset="-122"/>
              </a:rPr>
              <a:t>&gt;  ( [&lt;</a:t>
            </a:r>
            <a:r>
              <a:rPr lang="en-US" altLang="zh-CN" sz="2200" dirty="0" err="1">
                <a:cs typeface="宋体" panose="02010600030101010101" pitchFamily="2" charset="-122"/>
              </a:rPr>
              <a:t>argument_list</a:t>
            </a:r>
            <a:r>
              <a:rPr lang="en-US" altLang="zh-CN" sz="2200" dirty="0">
                <a:cs typeface="宋体" panose="02010600030101010101" pitchFamily="2" charset="-122"/>
              </a:rPr>
              <a:t>&gt;] )</a:t>
            </a:r>
            <a:endParaRPr lang="en-US" altLang="zh-CN" sz="2200" dirty="0">
              <a:cs typeface="宋体" panose="02010600030101010101" pitchFamily="2" charset="-122"/>
            </a:endParaRPr>
          </a:p>
          <a:p>
            <a:pPr lvl="1" eaLnBrk="1" hangingPunct="1">
              <a:lnSpc>
                <a:spcPct val="80000"/>
              </a:lnSpc>
            </a:pPr>
            <a:r>
              <a:rPr lang="en-US" altLang="zh-CN" sz="2200" dirty="0">
                <a:cs typeface="宋体" panose="02010600030101010101" pitchFamily="2" charset="-122"/>
              </a:rPr>
              <a:t>{</a:t>
            </a:r>
            <a:endParaRPr lang="en-US" altLang="zh-CN" sz="2200" dirty="0">
              <a:cs typeface="宋体" panose="02010600030101010101" pitchFamily="2" charset="-122"/>
            </a:endParaRPr>
          </a:p>
          <a:p>
            <a:pPr lvl="1" eaLnBrk="1" hangingPunct="1">
              <a:lnSpc>
                <a:spcPct val="80000"/>
              </a:lnSpc>
            </a:pPr>
            <a:r>
              <a:rPr lang="en-US" altLang="zh-CN" sz="2200" dirty="0">
                <a:cs typeface="宋体" panose="02010600030101010101" pitchFamily="2" charset="-122"/>
              </a:rPr>
              <a:t>	[&lt;statements&gt;]</a:t>
            </a:r>
            <a:endParaRPr lang="en-US" altLang="zh-CN" sz="2200" dirty="0">
              <a:cs typeface="宋体" panose="02010600030101010101" pitchFamily="2" charset="-122"/>
            </a:endParaRPr>
          </a:p>
          <a:p>
            <a:pPr lvl="1" eaLnBrk="1" hangingPunct="1">
              <a:lnSpc>
                <a:spcPct val="80000"/>
              </a:lnSpc>
            </a:pPr>
            <a:r>
              <a:rPr lang="en-US" altLang="zh-CN" sz="2200" dirty="0">
                <a:cs typeface="宋体" panose="02010600030101010101" pitchFamily="2" charset="-122"/>
              </a:rPr>
              <a:t>}</a:t>
            </a:r>
            <a:endParaRPr lang="en-US" altLang="zh-CN" sz="2200" dirty="0">
              <a:cs typeface="宋体" panose="02010600030101010101" pitchFamily="2" charset="-122"/>
            </a:endParaRPr>
          </a:p>
          <a:p>
            <a:pPr eaLnBrk="1" hangingPunct="1">
              <a:lnSpc>
                <a:spcPct val="90000"/>
              </a:lnSpc>
            </a:pPr>
            <a:r>
              <a:rPr lang="zh-CN" altLang="en-US" sz="2200" dirty="0">
                <a:latin typeface="Verdana" panose="020B0604030504040204" charset="0"/>
                <a:cs typeface="宋体" panose="02010600030101010101" pitchFamily="2" charset="-122"/>
              </a:rPr>
              <a:t>构建器名称必须和类名称一致</a:t>
            </a:r>
            <a:endParaRPr lang="zh-CN" altLang="en-US" sz="2200" dirty="0">
              <a:latin typeface="Verdana" panose="020B0604030504040204" charset="0"/>
              <a:cs typeface="宋体" panose="02010600030101010101" pitchFamily="2" charset="-122"/>
            </a:endParaRPr>
          </a:p>
          <a:p>
            <a:pPr eaLnBrk="1" hangingPunct="1">
              <a:lnSpc>
                <a:spcPct val="90000"/>
              </a:lnSpc>
            </a:pPr>
            <a:r>
              <a:rPr lang="zh-CN" altLang="en-US" sz="2200" dirty="0">
                <a:latin typeface="Verdana" panose="020B0604030504040204" charset="0"/>
                <a:cs typeface="宋体" panose="02010600030101010101" pitchFamily="2" charset="-122"/>
              </a:rPr>
              <a:t>一个类可以有多个构建器，但这些构造器的参数列表必须不同</a:t>
            </a:r>
            <a:endParaRPr lang="zh-CN" altLang="en-US" sz="2200" dirty="0">
              <a:latin typeface="Verdana" panose="020B0604030504040204" charset="0"/>
              <a:cs typeface="宋体" panose="02010600030101010101" pitchFamily="2" charset="-122"/>
            </a:endParaRPr>
          </a:p>
          <a:p>
            <a:pPr eaLnBrk="1" hangingPunct="1">
              <a:lnSpc>
                <a:spcPct val="80000"/>
              </a:lnSpc>
            </a:pPr>
            <a:r>
              <a:rPr lang="zh-CN" altLang="en-US" sz="2200" dirty="0">
                <a:latin typeface="Verdana" panose="020B0604030504040204" charset="0"/>
                <a:cs typeface="宋体" panose="02010600030101010101" pitchFamily="2" charset="-122"/>
              </a:rPr>
              <a:t>例如：</a:t>
            </a:r>
            <a:endParaRPr lang="zh-CN" altLang="en-US" sz="2200" dirty="0">
              <a:latin typeface="Verdana" panose="020B0604030504040204" charset="0"/>
              <a:cs typeface="宋体" panose="02010600030101010101" pitchFamily="2" charset="-122"/>
            </a:endParaRPr>
          </a:p>
          <a:p>
            <a:pPr lvl="2" eaLnBrk="1" hangingPunct="1">
              <a:lnSpc>
                <a:spcPct val="80000"/>
              </a:lnSpc>
            </a:pPr>
            <a:r>
              <a:rPr lang="en-US" altLang="zh-CN" sz="2200" dirty="0">
                <a:cs typeface="宋体" panose="02010600030101010101" pitchFamily="2" charset="-122"/>
              </a:rPr>
              <a:t>public  class  Dog {</a:t>
            </a:r>
            <a:endParaRPr lang="en-US" altLang="zh-CN" sz="2200" dirty="0">
              <a:cs typeface="宋体" panose="02010600030101010101" pitchFamily="2" charset="-122"/>
            </a:endParaRPr>
          </a:p>
          <a:p>
            <a:pPr lvl="2" eaLnBrk="1" hangingPunct="1">
              <a:lnSpc>
                <a:spcPct val="80000"/>
              </a:lnSpc>
            </a:pPr>
            <a:r>
              <a:rPr lang="en-US" altLang="zh-CN" sz="2200" dirty="0">
                <a:cs typeface="宋体" panose="02010600030101010101" pitchFamily="2" charset="-122"/>
              </a:rPr>
              <a:t>	private  </a:t>
            </a:r>
            <a:r>
              <a:rPr lang="en-US" altLang="zh-CN" sz="2200" dirty="0" err="1">
                <a:cs typeface="宋体" panose="02010600030101010101" pitchFamily="2" charset="-122"/>
              </a:rPr>
              <a:t>int</a:t>
            </a:r>
            <a:r>
              <a:rPr lang="en-US" altLang="zh-CN" sz="2200" dirty="0">
                <a:cs typeface="宋体" panose="02010600030101010101" pitchFamily="2" charset="-122"/>
              </a:rPr>
              <a:t>  weight;</a:t>
            </a:r>
            <a:endParaRPr lang="en-US" altLang="zh-CN" sz="2200" dirty="0">
              <a:cs typeface="宋体" panose="02010600030101010101" pitchFamily="2" charset="-122"/>
            </a:endParaRPr>
          </a:p>
          <a:p>
            <a:pPr lvl="2" eaLnBrk="1" hangingPunct="1">
              <a:lnSpc>
                <a:spcPct val="80000"/>
              </a:lnSpc>
            </a:pPr>
            <a:r>
              <a:rPr lang="en-US" altLang="zh-CN" sz="2200" dirty="0">
                <a:cs typeface="宋体" panose="02010600030101010101" pitchFamily="2" charset="-122"/>
              </a:rPr>
              <a:t>	</a:t>
            </a:r>
            <a:r>
              <a:rPr lang="en-US" altLang="zh-CN" sz="2200" b="1" i="1" dirty="0">
                <a:solidFill>
                  <a:srgbClr val="FF0000"/>
                </a:solidFill>
                <a:cs typeface="宋体" panose="02010600030101010101" pitchFamily="2" charset="-122"/>
              </a:rPr>
              <a:t>public  Dog(</a:t>
            </a:r>
            <a:r>
              <a:rPr lang="en-US" altLang="zh-CN" sz="2200" b="1" i="1" dirty="0" err="1">
                <a:solidFill>
                  <a:srgbClr val="FF0000"/>
                </a:solidFill>
                <a:cs typeface="宋体" panose="02010600030101010101" pitchFamily="2" charset="-122"/>
              </a:rPr>
              <a:t>int</a:t>
            </a:r>
            <a:r>
              <a:rPr lang="en-US" altLang="zh-CN" sz="2200" b="1" i="1" dirty="0">
                <a:solidFill>
                  <a:srgbClr val="FF0000"/>
                </a:solidFill>
                <a:cs typeface="宋体" panose="02010600030101010101" pitchFamily="2" charset="-122"/>
              </a:rPr>
              <a:t> w) {</a:t>
            </a:r>
            <a:endParaRPr lang="en-US" altLang="zh-CN" sz="2200" b="1" i="1" dirty="0">
              <a:solidFill>
                <a:srgbClr val="FF0000"/>
              </a:solidFill>
              <a:cs typeface="宋体" panose="02010600030101010101" pitchFamily="2" charset="-122"/>
            </a:endParaRPr>
          </a:p>
          <a:p>
            <a:pPr lvl="2" eaLnBrk="1" hangingPunct="1">
              <a:lnSpc>
                <a:spcPct val="80000"/>
              </a:lnSpc>
            </a:pPr>
            <a:r>
              <a:rPr lang="en-US" altLang="zh-CN" sz="2200" b="1" i="1" dirty="0">
                <a:solidFill>
                  <a:srgbClr val="FF0000"/>
                </a:solidFill>
                <a:cs typeface="宋体" panose="02010600030101010101" pitchFamily="2" charset="-122"/>
              </a:rPr>
              <a:t>		weight = w;</a:t>
            </a:r>
            <a:endParaRPr lang="en-US" altLang="zh-CN" sz="2200" b="1" i="1" dirty="0">
              <a:solidFill>
                <a:srgbClr val="FF0000"/>
              </a:solidFill>
              <a:cs typeface="宋体" panose="02010600030101010101" pitchFamily="2" charset="-122"/>
            </a:endParaRPr>
          </a:p>
          <a:p>
            <a:pPr lvl="2" eaLnBrk="1" hangingPunct="1">
              <a:lnSpc>
                <a:spcPct val="80000"/>
              </a:lnSpc>
            </a:pPr>
            <a:r>
              <a:rPr lang="en-US" altLang="zh-CN" sz="2200" b="1" i="1" dirty="0">
                <a:solidFill>
                  <a:srgbClr val="FF0000"/>
                </a:solidFill>
                <a:cs typeface="宋体" panose="02010600030101010101" pitchFamily="2" charset="-122"/>
              </a:rPr>
              <a:t>	}</a:t>
            </a:r>
            <a:endParaRPr lang="en-US" altLang="zh-CN" sz="2200" b="1" i="1" dirty="0">
              <a:solidFill>
                <a:srgbClr val="FF0000"/>
              </a:solidFill>
              <a:cs typeface="宋体" panose="02010600030101010101" pitchFamily="2" charset="-122"/>
            </a:endParaRPr>
          </a:p>
          <a:p>
            <a:pPr lvl="2" eaLnBrk="1" hangingPunct="1">
              <a:lnSpc>
                <a:spcPct val="80000"/>
              </a:lnSpc>
            </a:pPr>
            <a:r>
              <a:rPr lang="en-US" altLang="zh-CN" sz="2200" dirty="0">
                <a:cs typeface="宋体" panose="02010600030101010101" pitchFamily="2" charset="-122"/>
              </a:rPr>
              <a:t>}</a:t>
            </a:r>
            <a:endParaRPr lang="en-US" altLang="zh-CN" sz="2200" dirty="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F7D31CA1-360F-EC46-8B16-6CB92C6F0DF6}"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18435"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对象的创建和使用</a:t>
            </a:r>
            <a:endParaRPr lang="zh-CN" altLang="en-US">
              <a:latin typeface="Verdana" panose="020B0604030504040204" charset="0"/>
              <a:cs typeface="宋体" panose="02010600030101010101" pitchFamily="2" charset="-122"/>
            </a:endParaRPr>
          </a:p>
        </p:txBody>
      </p:sp>
      <p:sp>
        <p:nvSpPr>
          <p:cNvPr id="18436" name="Rectangle 3"/>
          <p:cNvSpPr>
            <a:spLocks noGrp="1" noChangeArrowheads="1"/>
          </p:cNvSpPr>
          <p:nvPr>
            <p:ph type="body" idx="1"/>
          </p:nvPr>
        </p:nvSpPr>
        <p:spPr/>
        <p:txBody>
          <a:bodyPr/>
          <a:lstStyle/>
          <a:p>
            <a:pPr eaLnBrk="1" hangingPunct="1">
              <a:lnSpc>
                <a:spcPct val="90000"/>
              </a:lnSpc>
            </a:pPr>
            <a:r>
              <a:rPr lang="zh-CN" altLang="en-US" sz="2400" dirty="0">
                <a:latin typeface="Verdana" panose="020B0604030504040204" charset="0"/>
                <a:cs typeface="宋体" panose="02010600030101010101" pitchFamily="2" charset="-122"/>
              </a:rPr>
              <a:t>在</a:t>
            </a:r>
            <a:r>
              <a:rPr lang="en-US" altLang="zh-CN" sz="2400" dirty="0">
                <a:latin typeface="Verdana" panose="020B0604030504040204" charset="0"/>
                <a:cs typeface="宋体" panose="02010600030101010101" pitchFamily="2" charset="-122"/>
              </a:rPr>
              <a:t>Java</a:t>
            </a:r>
            <a:r>
              <a:rPr lang="zh-CN" altLang="en-US" sz="2400" dirty="0">
                <a:latin typeface="Verdana" panose="020B0604030504040204" charset="0"/>
                <a:cs typeface="宋体" panose="02010600030101010101" pitchFamily="2" charset="-122"/>
              </a:rPr>
              <a:t>中，使用</a:t>
            </a:r>
            <a:r>
              <a:rPr lang="en-US" altLang="zh-CN" sz="2400" dirty="0">
                <a:latin typeface="Verdana" panose="020B0604030504040204" charset="0"/>
                <a:cs typeface="宋体" panose="02010600030101010101" pitchFamily="2" charset="-122"/>
              </a:rPr>
              <a:t>new </a:t>
            </a:r>
            <a:r>
              <a:rPr lang="zh-CN" altLang="en-US" sz="2400" dirty="0">
                <a:latin typeface="Verdana" panose="020B0604030504040204" charset="0"/>
                <a:cs typeface="宋体" panose="02010600030101010101" pitchFamily="2" charset="-122"/>
              </a:rPr>
              <a:t>关键字来创建一个对象（实例化一个类），</a:t>
            </a:r>
            <a:r>
              <a:rPr lang="en-US" altLang="zh-CN" sz="2400" dirty="0">
                <a:latin typeface="Verdana" panose="020B0604030504040204" charset="0"/>
                <a:cs typeface="宋体" panose="02010600030101010101" pitchFamily="2" charset="-122"/>
              </a:rPr>
              <a:t>new</a:t>
            </a:r>
            <a:r>
              <a:rPr lang="zh-CN" altLang="en-US" sz="2400" dirty="0">
                <a:latin typeface="Verdana" panose="020B0604030504040204" charset="0"/>
                <a:cs typeface="宋体" panose="02010600030101010101" pitchFamily="2" charset="-122"/>
              </a:rPr>
              <a:t>后面跟上一个构造器</a:t>
            </a:r>
            <a:endParaRPr lang="zh-CN" altLang="en-US" sz="2400" dirty="0">
              <a:latin typeface="Verdana" panose="020B0604030504040204" charset="0"/>
              <a:cs typeface="宋体" panose="02010600030101010101" pitchFamily="2" charset="-122"/>
            </a:endParaRPr>
          </a:p>
          <a:p>
            <a:pPr lvl="1" eaLnBrk="1" hangingPunct="1">
              <a:lnSpc>
                <a:spcPct val="90000"/>
              </a:lnSpc>
            </a:pPr>
            <a:r>
              <a:rPr lang="zh-CN" altLang="en-US" sz="2400" dirty="0">
                <a:cs typeface="宋体" panose="02010600030101010101" pitchFamily="2" charset="-122"/>
              </a:rPr>
              <a:t>每个类都至少有一个构造器，如果没有定义构造器，则系统将自动提供一个默认的不带任何参数的构造器，如果类没有定义构造器，可以用这个默认的构造起来生成一个对象</a:t>
            </a:r>
            <a:endParaRPr lang="zh-CN" altLang="en-US" sz="2400" dirty="0">
              <a:cs typeface="宋体" panose="02010600030101010101" pitchFamily="2" charset="-122"/>
            </a:endParaRPr>
          </a:p>
          <a:p>
            <a:pPr eaLnBrk="1" hangingPunct="1">
              <a:lnSpc>
                <a:spcPct val="90000"/>
              </a:lnSpc>
            </a:pPr>
            <a:r>
              <a:rPr lang="zh-CN" altLang="en-US" sz="2400" dirty="0">
                <a:latin typeface="Verdana" panose="020B0604030504040204" charset="0"/>
                <a:cs typeface="宋体" panose="02010600030101010101" pitchFamily="2" charset="-122"/>
              </a:rPr>
              <a:t>使用“</a:t>
            </a:r>
            <a:r>
              <a:rPr lang="en-US" altLang="zh-CN" sz="2400" dirty="0">
                <a:latin typeface="Verdana" panose="020B0604030504040204" charset="0"/>
                <a:cs typeface="宋体" panose="02010600030101010101" pitchFamily="2" charset="-122"/>
              </a:rPr>
              <a:t>.”</a:t>
            </a:r>
            <a:r>
              <a:rPr lang="zh-CN" altLang="en-US" sz="2400" dirty="0">
                <a:latin typeface="Verdana" panose="020B0604030504040204" charset="0"/>
                <a:cs typeface="宋体" panose="02010600030101010101" pitchFamily="2" charset="-122"/>
              </a:rPr>
              <a:t>操作符来访问对象的成员，包括对象方法和对象属性</a:t>
            </a:r>
            <a:endParaRPr lang="zh-CN" altLang="en-US" sz="2400" dirty="0">
              <a:latin typeface="Verdana" panose="020B0604030504040204" charset="0"/>
              <a:cs typeface="宋体" panose="02010600030101010101" pitchFamily="2" charset="-122"/>
            </a:endParaRPr>
          </a:p>
          <a:p>
            <a:pPr lvl="1" eaLnBrk="1" hangingPunct="1">
              <a:lnSpc>
                <a:spcPct val="90000"/>
              </a:lnSpc>
            </a:pPr>
            <a:r>
              <a:rPr lang="en-US" altLang="zh-CN" sz="2400" dirty="0">
                <a:cs typeface="宋体" panose="02010600030101010101" pitchFamily="2" charset="-122"/>
              </a:rPr>
              <a:t>&lt;object&gt;</a:t>
            </a:r>
            <a:r>
              <a:rPr lang="en-US" altLang="zh-CN" sz="2400" b="1" i="1" dirty="0">
                <a:cs typeface="宋体" panose="02010600030101010101" pitchFamily="2" charset="-122"/>
              </a:rPr>
              <a:t>.</a:t>
            </a:r>
            <a:r>
              <a:rPr lang="en-US" altLang="zh-CN" sz="2400" dirty="0">
                <a:cs typeface="宋体" panose="02010600030101010101" pitchFamily="2" charset="-122"/>
              </a:rPr>
              <a:t>&lt;member&gt;</a:t>
            </a:r>
            <a:endParaRPr lang="en-US" altLang="zh-CN" sz="2400" dirty="0">
              <a:cs typeface="宋体" panose="02010600030101010101" pitchFamily="2" charset="-122"/>
            </a:endParaRPr>
          </a:p>
          <a:p>
            <a:pPr eaLnBrk="1" hangingPunct="1">
              <a:lnSpc>
                <a:spcPct val="90000"/>
              </a:lnSpc>
            </a:pPr>
            <a:endParaRPr lang="en-US" altLang="zh-CN" sz="2400" dirty="0">
              <a:latin typeface="Verdana" panose="020B0604030504040204" charset="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67B380ED-FD54-F94F-98CD-53CF3EA2D06F}"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19459"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小结</a:t>
            </a:r>
            <a:endParaRPr lang="zh-CN" altLang="en-US">
              <a:latin typeface="Verdana" panose="020B0604030504040204" charset="0"/>
              <a:cs typeface="宋体" panose="02010600030101010101" pitchFamily="2" charset="-122"/>
            </a:endParaRPr>
          </a:p>
        </p:txBody>
      </p:sp>
      <p:sp>
        <p:nvSpPr>
          <p:cNvPr id="19460" name="Rectangle 3"/>
          <p:cNvSpPr>
            <a:spLocks noGrp="1" noChangeArrowheads="1"/>
          </p:cNvSpPr>
          <p:nvPr>
            <p:ph type="body" idx="1"/>
          </p:nvPr>
        </p:nvSpPr>
        <p:spPr/>
        <p:txBody>
          <a:bodyPr/>
          <a:lstStyle/>
          <a:p>
            <a:pPr eaLnBrk="1" hangingPunct="1"/>
            <a:r>
              <a:rPr lang="zh-CN" altLang="en-US" dirty="0">
                <a:latin typeface="Verdana" panose="020B0604030504040204" charset="0"/>
                <a:cs typeface="宋体" panose="02010600030101010101" pitchFamily="2" charset="-122"/>
              </a:rPr>
              <a:t>面向对象的分析和设计简介</a:t>
            </a:r>
            <a:endParaRPr lang="zh-CN" altLang="en-US" dirty="0">
              <a:latin typeface="Verdana" panose="020B0604030504040204" charset="0"/>
              <a:cs typeface="宋体" panose="02010600030101010101" pitchFamily="2" charset="-122"/>
            </a:endParaRPr>
          </a:p>
          <a:p>
            <a:pPr eaLnBrk="1" hangingPunct="1"/>
            <a:r>
              <a:rPr lang="zh-CN" altLang="en-US" dirty="0">
                <a:latin typeface="Verdana" panose="020B0604030504040204" charset="0"/>
                <a:cs typeface="宋体" panose="02010600030101010101" pitchFamily="2" charset="-122"/>
              </a:rPr>
              <a:t>类和对象</a:t>
            </a:r>
            <a:endParaRPr lang="zh-CN" altLang="en-US" dirty="0">
              <a:latin typeface="Verdana" panose="020B0604030504040204" charset="0"/>
              <a:cs typeface="宋体" panose="02010600030101010101" pitchFamily="2" charset="-122"/>
            </a:endParaRPr>
          </a:p>
          <a:p>
            <a:pPr eaLnBrk="1" hangingPunct="1"/>
            <a:r>
              <a:rPr lang="zh-CN" altLang="en-US" dirty="0">
                <a:latin typeface="Verdana" panose="020B0604030504040204" charset="0"/>
                <a:cs typeface="宋体" panose="02010600030101010101" pitchFamily="2" charset="-122"/>
              </a:rPr>
              <a:t>构造器</a:t>
            </a:r>
            <a:endParaRPr lang="zh-CN" altLang="en-US" dirty="0">
              <a:latin typeface="Verdana" panose="020B0604030504040204" charset="0"/>
              <a:cs typeface="宋体" panose="02010600030101010101" pitchFamily="2" charset="-122"/>
            </a:endParaRPr>
          </a:p>
          <a:p>
            <a:pPr eaLnBrk="1" hangingPunct="1"/>
            <a:r>
              <a:rPr lang="zh-CN" altLang="en-US" dirty="0">
                <a:latin typeface="Verdana" panose="020B0604030504040204" charset="0"/>
                <a:cs typeface="宋体" panose="02010600030101010101" pitchFamily="2" charset="-122"/>
              </a:rPr>
              <a:t>对象的创建和使用</a:t>
            </a:r>
            <a:endParaRPr lang="zh-CN" altLang="en-US" dirty="0">
              <a:latin typeface="Verdana" panose="020B0604030504040204" charset="0"/>
              <a:cs typeface="宋体" panose="02010600030101010101" pitchFamily="2" charset="-122"/>
            </a:endParaRPr>
          </a:p>
          <a:p>
            <a:pPr eaLnBrk="1" hangingPunct="1"/>
            <a:endParaRPr lang="en-US" altLang="zh-CN" dirty="0">
              <a:latin typeface="Verdana" panose="020B0604030504040204" charset="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654E068E-1ED7-144F-90C2-2985CB5AC4CD}"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1507"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信息的隐藏（案例</a:t>
            </a:r>
            <a:r>
              <a:rPr lang="en-US" altLang="zh-CN">
                <a:latin typeface="Verdana" panose="020B0604030504040204" charset="0"/>
                <a:cs typeface="宋体" panose="02010600030101010101" pitchFamily="2" charset="-122"/>
              </a:rPr>
              <a:t>2-5</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21508" name="Rectangle 3"/>
          <p:cNvSpPr>
            <a:spLocks noGrp="1" noChangeArrowheads="1"/>
          </p:cNvSpPr>
          <p:nvPr>
            <p:ph type="body" idx="1"/>
          </p:nvPr>
        </p:nvSpPr>
        <p:spPr/>
        <p:txBody>
          <a:bodyPr/>
          <a:lstStyle/>
          <a:p>
            <a:pPr eaLnBrk="1" hangingPunct="1">
              <a:lnSpc>
                <a:spcPct val="90000"/>
              </a:lnSpc>
            </a:pPr>
            <a:r>
              <a:rPr lang="zh-CN" altLang="en-US" sz="2400" dirty="0">
                <a:latin typeface="Verdana" panose="020B0604030504040204" charset="0"/>
                <a:cs typeface="宋体" panose="02010600030101010101" pitchFamily="2" charset="-122"/>
              </a:rPr>
              <a:t>隐藏：指的是对象的一种保护机制，使得它的属性或方法不被外部的程序直接访问</a:t>
            </a:r>
            <a:endParaRPr lang="zh-CN" altLang="en-US" sz="2400" dirty="0">
              <a:latin typeface="Verdana" panose="020B0604030504040204" charset="0"/>
              <a:cs typeface="宋体" panose="02010600030101010101" pitchFamily="2" charset="-122"/>
            </a:endParaRPr>
          </a:p>
          <a:p>
            <a:pPr eaLnBrk="1" hangingPunct="1">
              <a:lnSpc>
                <a:spcPct val="90000"/>
              </a:lnSpc>
            </a:pPr>
            <a:r>
              <a:rPr lang="zh-CN" altLang="en-US" sz="2400" dirty="0">
                <a:latin typeface="Verdana" panose="020B0604030504040204" charset="0"/>
                <a:cs typeface="宋体" panose="02010600030101010101" pitchFamily="2" charset="-122"/>
              </a:rPr>
              <a:t>使用者对类内部定义的数据</a:t>
            </a:r>
            <a:r>
              <a:rPr lang="en-US" altLang="zh-CN" sz="2400" dirty="0">
                <a:latin typeface="Verdana" panose="020B0604030504040204" charset="0"/>
                <a:cs typeface="宋体" panose="02010600030101010101" pitchFamily="2" charset="-122"/>
              </a:rPr>
              <a:t>(</a:t>
            </a:r>
            <a:r>
              <a:rPr lang="zh-CN" altLang="en-US" sz="2400" dirty="0">
                <a:latin typeface="Verdana" panose="020B0604030504040204" charset="0"/>
                <a:cs typeface="宋体" panose="02010600030101010101" pitchFamily="2" charset="-122"/>
              </a:rPr>
              <a:t>对象的成员变量</a:t>
            </a:r>
            <a:r>
              <a:rPr lang="en-US" altLang="zh-CN" sz="2400" dirty="0">
                <a:latin typeface="Verdana" panose="020B0604030504040204" charset="0"/>
                <a:cs typeface="宋体" panose="02010600030101010101" pitchFamily="2" charset="-122"/>
              </a:rPr>
              <a:t>)</a:t>
            </a:r>
            <a:r>
              <a:rPr lang="zh-CN" altLang="en-US" sz="2400" dirty="0">
                <a:latin typeface="Verdana" panose="020B0604030504040204" charset="0"/>
                <a:cs typeface="宋体" panose="02010600030101010101" pitchFamily="2" charset="-122"/>
              </a:rPr>
              <a:t>的直接操作会导致数据的错误、混乱或安全性问题。</a:t>
            </a:r>
            <a:endParaRPr lang="zh-CN" altLang="en-US" sz="2400" dirty="0">
              <a:solidFill>
                <a:schemeClr val="accent2"/>
              </a:solidFill>
              <a:latin typeface="Verdana" panose="020B0604030504040204" charset="0"/>
              <a:cs typeface="宋体" panose="02010600030101010101" pitchFamily="2" charset="-122"/>
            </a:endParaRPr>
          </a:p>
          <a:p>
            <a:pPr eaLnBrk="1" hangingPunct="1">
              <a:lnSpc>
                <a:spcPct val="90000"/>
              </a:lnSpc>
              <a:spcBef>
                <a:spcPct val="0"/>
              </a:spcBef>
              <a:buFontTx/>
              <a:buNone/>
            </a:pPr>
            <a:r>
              <a:rPr lang="zh-CN" altLang="en-US" sz="2400" dirty="0">
                <a:solidFill>
                  <a:schemeClr val="accent2"/>
                </a:solidFill>
                <a:latin typeface="Verdana" panose="020B0604030504040204" charset="0"/>
                <a:cs typeface="宋体" panose="02010600030101010101" pitchFamily="2" charset="-122"/>
              </a:rPr>
              <a:t>	</a:t>
            </a:r>
            <a:r>
              <a:rPr lang="en-US" altLang="zh-CN" sz="2400" dirty="0" smtClean="0">
                <a:solidFill>
                  <a:schemeClr val="accent2"/>
                </a:solidFill>
                <a:latin typeface="Verdana" panose="020B0604030504040204" charset="0"/>
                <a:cs typeface="宋体" panose="02010600030101010101" pitchFamily="2" charset="-122"/>
              </a:rPr>
              <a:t>	</a:t>
            </a:r>
            <a:r>
              <a:rPr lang="en-US" altLang="zh-CN" sz="2000" dirty="0" smtClean="0">
                <a:solidFill>
                  <a:srgbClr val="A02C5E"/>
                </a:solidFill>
                <a:latin typeface="Verdana" panose="020B0604030504040204" charset="0"/>
                <a:cs typeface="宋体" panose="02010600030101010101" pitchFamily="2" charset="-122"/>
              </a:rPr>
              <a:t>public </a:t>
            </a:r>
            <a:r>
              <a:rPr lang="en-US" altLang="zh-CN" sz="2000" dirty="0">
                <a:solidFill>
                  <a:srgbClr val="A02C5E"/>
                </a:solidFill>
                <a:latin typeface="Verdana" panose="020B0604030504040204" charset="0"/>
                <a:cs typeface="宋体" panose="02010600030101010101" pitchFamily="2" charset="-122"/>
              </a:rPr>
              <a:t>class Student{</a:t>
            </a:r>
            <a:endParaRPr lang="en-US" altLang="zh-CN" sz="2000" dirty="0">
              <a:solidFill>
                <a:srgbClr val="A02C5E"/>
              </a:solidFill>
              <a:latin typeface="Verdana" panose="020B0604030504040204" charset="0"/>
              <a:cs typeface="宋体" panose="02010600030101010101" pitchFamily="2" charset="-122"/>
            </a:endParaRPr>
          </a:p>
          <a:p>
            <a:pPr lvl="2" eaLnBrk="1" hangingPunct="1">
              <a:lnSpc>
                <a:spcPct val="90000"/>
              </a:lnSpc>
              <a:spcBef>
                <a:spcPct val="0"/>
              </a:spcBef>
              <a:buFontTx/>
              <a:buNone/>
            </a:pPr>
            <a:r>
              <a:rPr lang="en-US" altLang="zh-CN" sz="2000" dirty="0">
                <a:solidFill>
                  <a:srgbClr val="A02C5E"/>
                </a:solidFill>
                <a:cs typeface="宋体" panose="02010600030101010101" pitchFamily="2" charset="-122"/>
              </a:rPr>
              <a:t>        </a:t>
            </a:r>
            <a:r>
              <a:rPr lang="en-US" altLang="zh-CN" sz="2000" b="1" dirty="0">
                <a:solidFill>
                  <a:srgbClr val="A02C5E"/>
                </a:solidFill>
                <a:cs typeface="宋体" panose="02010600030101010101" pitchFamily="2" charset="-122"/>
              </a:rPr>
              <a:t>public </a:t>
            </a:r>
            <a:r>
              <a:rPr lang="en-US" altLang="zh-CN" sz="2000" b="1" dirty="0" err="1">
                <a:solidFill>
                  <a:srgbClr val="A02C5E"/>
                </a:solidFill>
                <a:cs typeface="宋体" panose="02010600030101010101" pitchFamily="2" charset="-122"/>
              </a:rPr>
              <a:t>int</a:t>
            </a:r>
            <a:r>
              <a:rPr lang="en-US" altLang="zh-CN" sz="2000" dirty="0">
                <a:solidFill>
                  <a:srgbClr val="A02C5E"/>
                </a:solidFill>
                <a:cs typeface="宋体" panose="02010600030101010101" pitchFamily="2" charset="-122"/>
              </a:rPr>
              <a:t> age</a:t>
            </a:r>
            <a:r>
              <a:rPr lang="en-US" altLang="zh-CN" sz="2000" dirty="0" smtClean="0">
                <a:solidFill>
                  <a:srgbClr val="A02C5E"/>
                </a:solidFill>
                <a:cs typeface="宋体" panose="02010600030101010101" pitchFamily="2" charset="-122"/>
              </a:rPr>
              <a:t>;</a:t>
            </a:r>
            <a:endParaRPr lang="en-US" altLang="zh-CN" sz="2000" dirty="0" smtClean="0">
              <a:solidFill>
                <a:srgbClr val="A02C5E"/>
              </a:solidFill>
              <a:cs typeface="宋体" panose="02010600030101010101" pitchFamily="2" charset="-122"/>
            </a:endParaRPr>
          </a:p>
          <a:p>
            <a:pPr lvl="2" eaLnBrk="1" hangingPunct="1">
              <a:lnSpc>
                <a:spcPct val="90000"/>
              </a:lnSpc>
              <a:spcBef>
                <a:spcPct val="0"/>
              </a:spcBef>
              <a:buFontTx/>
              <a:buNone/>
            </a:pPr>
            <a:r>
              <a:rPr lang="en-US" altLang="zh-CN" sz="2000" dirty="0" smtClean="0">
                <a:solidFill>
                  <a:srgbClr val="A02C5E"/>
                </a:solidFill>
                <a:cs typeface="宋体" panose="02010600030101010101" pitchFamily="2" charset="-122"/>
              </a:rPr>
              <a:t>	}</a:t>
            </a:r>
            <a:endParaRPr lang="en-US" altLang="zh-CN" sz="2000" dirty="0">
              <a:solidFill>
                <a:srgbClr val="A02C5E"/>
              </a:solidFill>
              <a:cs typeface="宋体" panose="02010600030101010101" pitchFamily="2" charset="-122"/>
            </a:endParaRPr>
          </a:p>
          <a:p>
            <a:pPr eaLnBrk="1" hangingPunct="1">
              <a:lnSpc>
                <a:spcPct val="90000"/>
              </a:lnSpc>
              <a:spcBef>
                <a:spcPct val="0"/>
              </a:spcBef>
              <a:buFontTx/>
              <a:buNone/>
            </a:pPr>
            <a:r>
              <a:rPr lang="en-US" altLang="zh-CN" sz="2000" dirty="0">
                <a:solidFill>
                  <a:srgbClr val="A02C5E"/>
                </a:solidFill>
                <a:latin typeface="Verdana" panose="020B0604030504040204" charset="0"/>
                <a:cs typeface="宋体" panose="02010600030101010101" pitchFamily="2" charset="-122"/>
              </a:rPr>
              <a:t>		public class </a:t>
            </a:r>
            <a:r>
              <a:rPr lang="en-US" altLang="zh-CN" sz="2000" dirty="0" err="1">
                <a:solidFill>
                  <a:srgbClr val="A02C5E"/>
                </a:solidFill>
                <a:latin typeface="Verdana" panose="020B0604030504040204" charset="0"/>
                <a:cs typeface="宋体" panose="02010600030101010101" pitchFamily="2" charset="-122"/>
              </a:rPr>
              <a:t>StudentTest</a:t>
            </a:r>
            <a:r>
              <a:rPr lang="en-US" altLang="zh-CN" sz="2000" dirty="0">
                <a:solidFill>
                  <a:srgbClr val="A02C5E"/>
                </a:solidFill>
                <a:latin typeface="Verdana" panose="020B0604030504040204" charset="0"/>
                <a:cs typeface="宋体" panose="02010600030101010101" pitchFamily="2" charset="-122"/>
              </a:rPr>
              <a:t>{</a:t>
            </a:r>
            <a:endParaRPr lang="en-US" altLang="zh-CN" sz="2000" dirty="0">
              <a:solidFill>
                <a:srgbClr val="A02C5E"/>
              </a:solidFill>
              <a:latin typeface="Verdana" panose="020B0604030504040204" charset="0"/>
              <a:cs typeface="宋体" panose="02010600030101010101" pitchFamily="2" charset="-122"/>
            </a:endParaRPr>
          </a:p>
          <a:p>
            <a:pPr lvl="2" eaLnBrk="1" hangingPunct="1">
              <a:lnSpc>
                <a:spcPct val="90000"/>
              </a:lnSpc>
              <a:spcBef>
                <a:spcPct val="0"/>
              </a:spcBef>
              <a:buFontTx/>
              <a:buNone/>
            </a:pPr>
            <a:r>
              <a:rPr lang="en-US" altLang="zh-CN" sz="2000" dirty="0">
                <a:solidFill>
                  <a:srgbClr val="A02C5E"/>
                </a:solidFill>
                <a:cs typeface="宋体" panose="02010600030101010101" pitchFamily="2" charset="-122"/>
              </a:rPr>
              <a:t>        </a:t>
            </a:r>
            <a:r>
              <a:rPr lang="en-US" altLang="zh-CN" sz="2000" b="1" dirty="0">
                <a:solidFill>
                  <a:srgbClr val="A02C5E"/>
                </a:solidFill>
                <a:cs typeface="宋体" panose="02010600030101010101" pitchFamily="2" charset="-122"/>
              </a:rPr>
              <a:t>public static void</a:t>
            </a:r>
            <a:r>
              <a:rPr lang="en-US" altLang="zh-CN" sz="2000" dirty="0">
                <a:solidFill>
                  <a:srgbClr val="A02C5E"/>
                </a:solidFill>
                <a:cs typeface="宋体" panose="02010600030101010101" pitchFamily="2" charset="-122"/>
              </a:rPr>
              <a:t> main(String </a:t>
            </a:r>
            <a:r>
              <a:rPr lang="en-US" altLang="zh-CN" sz="2000" dirty="0" err="1">
                <a:solidFill>
                  <a:srgbClr val="A02C5E"/>
                </a:solidFill>
                <a:cs typeface="宋体" panose="02010600030101010101" pitchFamily="2" charset="-122"/>
              </a:rPr>
              <a:t>args</a:t>
            </a:r>
            <a:r>
              <a:rPr lang="en-US" altLang="zh-CN" sz="2000" dirty="0">
                <a:solidFill>
                  <a:srgbClr val="A02C5E"/>
                </a:solidFill>
                <a:cs typeface="宋体" panose="02010600030101010101" pitchFamily="2" charset="-122"/>
              </a:rPr>
              <a:t>[]){</a:t>
            </a:r>
            <a:endParaRPr lang="en-US" altLang="zh-CN" sz="2000" dirty="0">
              <a:solidFill>
                <a:srgbClr val="A02C5E"/>
              </a:solidFill>
              <a:cs typeface="宋体" panose="02010600030101010101" pitchFamily="2" charset="-122"/>
            </a:endParaRPr>
          </a:p>
          <a:p>
            <a:pPr lvl="2" eaLnBrk="1" hangingPunct="1">
              <a:lnSpc>
                <a:spcPct val="90000"/>
              </a:lnSpc>
              <a:spcBef>
                <a:spcPct val="0"/>
              </a:spcBef>
              <a:buFontTx/>
              <a:buNone/>
            </a:pPr>
            <a:r>
              <a:rPr lang="en-US" altLang="zh-CN" sz="2000" dirty="0">
                <a:solidFill>
                  <a:srgbClr val="A02C5E"/>
                </a:solidFill>
                <a:cs typeface="宋体" panose="02010600030101010101" pitchFamily="2" charset="-122"/>
              </a:rPr>
              <a:t>		Student s = </a:t>
            </a:r>
            <a:r>
              <a:rPr lang="en-US" altLang="zh-CN" sz="2000" b="1" dirty="0">
                <a:solidFill>
                  <a:srgbClr val="A02C5E"/>
                </a:solidFill>
                <a:cs typeface="宋体" panose="02010600030101010101" pitchFamily="2" charset="-122"/>
              </a:rPr>
              <a:t>new </a:t>
            </a:r>
            <a:r>
              <a:rPr lang="en-US" altLang="zh-CN" sz="2000" dirty="0">
                <a:solidFill>
                  <a:srgbClr val="A02C5E"/>
                </a:solidFill>
                <a:cs typeface="宋体" panose="02010600030101010101" pitchFamily="2" charset="-122"/>
              </a:rPr>
              <a:t>Student();</a:t>
            </a:r>
            <a:endParaRPr lang="en-US" altLang="zh-CN" sz="2000" dirty="0">
              <a:solidFill>
                <a:srgbClr val="A02C5E"/>
              </a:solidFill>
              <a:cs typeface="宋体" panose="02010600030101010101" pitchFamily="2" charset="-122"/>
            </a:endParaRPr>
          </a:p>
          <a:p>
            <a:pPr lvl="2" eaLnBrk="1" hangingPunct="1">
              <a:lnSpc>
                <a:spcPct val="90000"/>
              </a:lnSpc>
              <a:spcBef>
                <a:spcPct val="0"/>
              </a:spcBef>
              <a:buFontTx/>
              <a:buNone/>
            </a:pPr>
            <a:r>
              <a:rPr lang="en-US" altLang="zh-CN" sz="2000" dirty="0">
                <a:solidFill>
                  <a:srgbClr val="A02C5E"/>
                </a:solidFill>
                <a:cs typeface="宋体" panose="02010600030101010101" pitchFamily="2" charset="-122"/>
              </a:rPr>
              <a:t>		//</a:t>
            </a:r>
            <a:r>
              <a:rPr lang="zh-CN" altLang="en-US" sz="2000" dirty="0">
                <a:solidFill>
                  <a:srgbClr val="A02C5E"/>
                </a:solidFill>
                <a:cs typeface="宋体" panose="02010600030101010101" pitchFamily="2" charset="-122"/>
              </a:rPr>
              <a:t>合“法”但不合理的设置</a:t>
            </a:r>
            <a:endParaRPr lang="zh-CN" altLang="en-US" sz="2000" dirty="0">
              <a:solidFill>
                <a:srgbClr val="A02C5E"/>
              </a:solidFill>
              <a:cs typeface="宋体" panose="02010600030101010101" pitchFamily="2" charset="-122"/>
            </a:endParaRPr>
          </a:p>
          <a:p>
            <a:pPr lvl="2" eaLnBrk="1" hangingPunct="1">
              <a:lnSpc>
                <a:spcPct val="90000"/>
              </a:lnSpc>
              <a:spcBef>
                <a:spcPct val="0"/>
              </a:spcBef>
              <a:buFontTx/>
              <a:buNone/>
            </a:pPr>
            <a:r>
              <a:rPr lang="zh-CN" altLang="en-US" sz="2000" dirty="0">
                <a:solidFill>
                  <a:srgbClr val="A02C5E"/>
                </a:solidFill>
                <a:cs typeface="宋体" panose="02010600030101010101" pitchFamily="2" charset="-122"/>
              </a:rPr>
              <a:t>		</a:t>
            </a:r>
            <a:r>
              <a:rPr lang="en-US" altLang="zh-CN" sz="2000" dirty="0" err="1">
                <a:solidFill>
                  <a:srgbClr val="A02C5E"/>
                </a:solidFill>
                <a:cs typeface="宋体" panose="02010600030101010101" pitchFamily="2" charset="-122"/>
              </a:rPr>
              <a:t>s.age</a:t>
            </a:r>
            <a:r>
              <a:rPr lang="en-US" altLang="zh-CN" sz="2000" dirty="0">
                <a:solidFill>
                  <a:srgbClr val="A02C5E"/>
                </a:solidFill>
                <a:cs typeface="宋体" panose="02010600030101010101" pitchFamily="2" charset="-122"/>
              </a:rPr>
              <a:t> = 1000;</a:t>
            </a:r>
            <a:endParaRPr lang="en-US" altLang="zh-CN" sz="2000" dirty="0">
              <a:solidFill>
                <a:srgbClr val="A02C5E"/>
              </a:solidFill>
              <a:cs typeface="宋体" panose="02010600030101010101" pitchFamily="2" charset="-122"/>
            </a:endParaRPr>
          </a:p>
          <a:p>
            <a:pPr lvl="2" eaLnBrk="1" hangingPunct="1">
              <a:lnSpc>
                <a:spcPct val="90000"/>
              </a:lnSpc>
              <a:spcBef>
                <a:spcPct val="0"/>
              </a:spcBef>
              <a:buFontTx/>
              <a:buNone/>
            </a:pPr>
            <a:r>
              <a:rPr lang="en-US" altLang="zh-CN" sz="2000" dirty="0">
                <a:solidFill>
                  <a:srgbClr val="A02C5E"/>
                </a:solidFill>
                <a:cs typeface="宋体" panose="02010600030101010101" pitchFamily="2" charset="-122"/>
              </a:rPr>
              <a:t>	    }</a:t>
            </a:r>
            <a:endParaRPr lang="en-US" altLang="zh-CN" sz="2000" dirty="0">
              <a:solidFill>
                <a:srgbClr val="A02C5E"/>
              </a:solidFill>
              <a:cs typeface="宋体" panose="02010600030101010101" pitchFamily="2" charset="-122"/>
            </a:endParaRPr>
          </a:p>
          <a:p>
            <a:pPr lvl="2" eaLnBrk="1" hangingPunct="1">
              <a:lnSpc>
                <a:spcPct val="90000"/>
              </a:lnSpc>
              <a:spcBef>
                <a:spcPct val="0"/>
              </a:spcBef>
              <a:buFontTx/>
              <a:buNone/>
            </a:pPr>
            <a:r>
              <a:rPr lang="en-US" altLang="zh-CN" sz="2000" dirty="0" smtClean="0">
                <a:solidFill>
                  <a:srgbClr val="A02C5E"/>
                </a:solidFill>
                <a:cs typeface="宋体" panose="02010600030101010101" pitchFamily="2" charset="-122"/>
              </a:rPr>
              <a:t>   }</a:t>
            </a:r>
            <a:endParaRPr lang="en-US" altLang="zh-CN" sz="2000" dirty="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654C24C4-2A2D-8240-B0AC-BD0A00CAFE5D}"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2531"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信息的封装</a:t>
            </a:r>
            <a:endParaRPr lang="zh-CN" altLang="en-US">
              <a:latin typeface="Verdana" panose="020B0604030504040204" charset="0"/>
              <a:cs typeface="宋体" panose="02010600030101010101" pitchFamily="2" charset="-122"/>
            </a:endParaRPr>
          </a:p>
        </p:txBody>
      </p:sp>
      <p:sp>
        <p:nvSpPr>
          <p:cNvPr id="22532" name="Rectangle 3"/>
          <p:cNvSpPr>
            <a:spLocks noGrp="1" noChangeArrowheads="1"/>
          </p:cNvSpPr>
          <p:nvPr>
            <p:ph type="body" idx="1"/>
          </p:nvPr>
        </p:nvSpPr>
        <p:spPr/>
        <p:txBody>
          <a:bodyPr/>
          <a:lstStyle/>
          <a:p>
            <a:pPr algn="just" eaLnBrk="1" hangingPunct="1">
              <a:lnSpc>
                <a:spcPct val="90000"/>
              </a:lnSpc>
              <a:spcBef>
                <a:spcPct val="50000"/>
              </a:spcBef>
              <a:buClr>
                <a:schemeClr val="tx1"/>
              </a:buClr>
              <a:buFont typeface="Wingdings" panose="05000000000000000000" charset="0"/>
              <a:buChar char="§"/>
            </a:pPr>
            <a:r>
              <a:rPr lang="zh-CN" altLang="en-US" sz="2400" dirty="0">
                <a:latin typeface="Verdana" panose="020B0604030504040204" charset="0"/>
                <a:cs typeface="宋体" panose="02010600030101010101" pitchFamily="2" charset="-122"/>
              </a:rPr>
              <a:t>封装指的是将对象的状态信息（属性）和行为（方法）捆绑为一个逻辑单元的机制。</a:t>
            </a:r>
            <a:endParaRPr lang="zh-CN" altLang="en-US" sz="2400" dirty="0">
              <a:latin typeface="Verdana" panose="020B0604030504040204" charset="0"/>
              <a:cs typeface="宋体" panose="02010600030101010101" pitchFamily="2" charset="-122"/>
            </a:endParaRPr>
          </a:p>
          <a:p>
            <a:pPr algn="just" eaLnBrk="1" hangingPunct="1">
              <a:lnSpc>
                <a:spcPct val="90000"/>
              </a:lnSpc>
              <a:spcBef>
                <a:spcPct val="50000"/>
              </a:spcBef>
              <a:buClr>
                <a:schemeClr val="tx1"/>
              </a:buClr>
              <a:buFont typeface="Wingdings" panose="05000000000000000000" charset="0"/>
              <a:buChar char="§"/>
            </a:pPr>
            <a:r>
              <a:rPr lang="en-US" altLang="zh-CN" sz="2400" dirty="0">
                <a:latin typeface="Verdana" panose="020B0604030504040204" charset="0"/>
                <a:cs typeface="宋体" panose="02010600030101010101" pitchFamily="2" charset="-122"/>
              </a:rPr>
              <a:t>Java</a:t>
            </a:r>
            <a:r>
              <a:rPr lang="zh-CN" altLang="en-US" sz="2400" dirty="0">
                <a:latin typeface="Verdana" panose="020B0604030504040204" charset="0"/>
                <a:cs typeface="宋体" panose="02010600030101010101" pitchFamily="2" charset="-122"/>
              </a:rPr>
              <a:t>中通过将数据封装、声明为私有的</a:t>
            </a:r>
            <a:r>
              <a:rPr lang="en-US" altLang="zh-CN" sz="2400" dirty="0">
                <a:latin typeface="Verdana" panose="020B0604030504040204" charset="0"/>
                <a:cs typeface="宋体" panose="02010600030101010101" pitchFamily="2" charset="-122"/>
              </a:rPr>
              <a:t>(private)</a:t>
            </a:r>
            <a:r>
              <a:rPr lang="zh-CN" altLang="en-US" sz="2400" dirty="0">
                <a:latin typeface="Verdana" panose="020B0604030504040204" charset="0"/>
                <a:cs typeface="宋体" panose="02010600030101010101" pitchFamily="2" charset="-122"/>
              </a:rPr>
              <a:t>，再提供一个或多个公开的（</a:t>
            </a:r>
            <a:r>
              <a:rPr lang="en-US" altLang="zh-CN" sz="2400" dirty="0">
                <a:latin typeface="Verdana" panose="020B0604030504040204" charset="0"/>
                <a:cs typeface="宋体" panose="02010600030101010101" pitchFamily="2" charset="-122"/>
              </a:rPr>
              <a:t>public</a:t>
            </a:r>
            <a:r>
              <a:rPr lang="zh-CN" altLang="en-US" sz="2400" dirty="0">
                <a:latin typeface="Verdana" panose="020B0604030504040204" charset="0"/>
                <a:cs typeface="宋体" panose="02010600030101010101" pitchFamily="2" charset="-122"/>
              </a:rPr>
              <a:t>）方法实现对该属性的操作，以实现下述目的：</a:t>
            </a:r>
            <a:endParaRPr lang="zh-CN" altLang="en-US" sz="2400" dirty="0">
              <a:latin typeface="Verdana" panose="020B0604030504040204" charset="0"/>
              <a:cs typeface="宋体" panose="02010600030101010101" pitchFamily="2" charset="-122"/>
            </a:endParaRPr>
          </a:p>
          <a:p>
            <a:pPr lvl="1" algn="just" eaLnBrk="1" hangingPunct="1">
              <a:lnSpc>
                <a:spcPct val="90000"/>
              </a:lnSpc>
              <a:spcBef>
                <a:spcPct val="50000"/>
              </a:spcBef>
            </a:pPr>
            <a:r>
              <a:rPr lang="zh-CN" altLang="en-US" sz="2400" dirty="0">
                <a:cs typeface="宋体" panose="02010600030101010101" pitchFamily="2" charset="-122"/>
              </a:rPr>
              <a:t>隐藏一个类的实现细节；</a:t>
            </a:r>
            <a:endParaRPr lang="zh-CN" altLang="en-US" sz="2400" dirty="0">
              <a:cs typeface="宋体" panose="02010600030101010101" pitchFamily="2" charset="-122"/>
            </a:endParaRPr>
          </a:p>
          <a:p>
            <a:pPr lvl="1" algn="just" eaLnBrk="1" hangingPunct="1">
              <a:lnSpc>
                <a:spcPct val="90000"/>
              </a:lnSpc>
              <a:spcBef>
                <a:spcPct val="50000"/>
              </a:spcBef>
            </a:pPr>
            <a:r>
              <a:rPr lang="zh-CN" altLang="en-US" sz="2400" dirty="0">
                <a:cs typeface="宋体" panose="02010600030101010101" pitchFamily="2" charset="-122"/>
              </a:rPr>
              <a:t>防止对封装数据的未经授权的访问。使用者只能通过事先定制好的方法来访问数据，可以方便地加入控制逻辑，限制对属性的不合理操作；</a:t>
            </a:r>
            <a:endParaRPr lang="zh-CN" altLang="en-US" sz="2400" dirty="0">
              <a:cs typeface="宋体" panose="02010600030101010101" pitchFamily="2" charset="-122"/>
            </a:endParaRPr>
          </a:p>
          <a:p>
            <a:pPr lvl="1" algn="just" eaLnBrk="1" hangingPunct="1">
              <a:lnSpc>
                <a:spcPct val="90000"/>
              </a:lnSpc>
              <a:spcBef>
                <a:spcPct val="50000"/>
              </a:spcBef>
            </a:pPr>
            <a:r>
              <a:rPr lang="zh-CN" altLang="en-US" sz="2400" dirty="0">
                <a:cs typeface="宋体" panose="02010600030101010101" pitchFamily="2" charset="-122"/>
              </a:rPr>
              <a:t>有利于保证数据的完整性；</a:t>
            </a:r>
            <a:endParaRPr lang="zh-CN" altLang="en-US" sz="2400" dirty="0">
              <a:cs typeface="宋体" panose="02010600030101010101" pitchFamily="2" charset="-122"/>
            </a:endParaRPr>
          </a:p>
          <a:p>
            <a:pPr lvl="1" algn="just" eaLnBrk="1" hangingPunct="1">
              <a:lnSpc>
                <a:spcPct val="90000"/>
              </a:lnSpc>
              <a:spcBef>
                <a:spcPct val="50000"/>
              </a:spcBef>
            </a:pPr>
            <a:r>
              <a:rPr lang="zh-CN" altLang="en-US" sz="2400" dirty="0">
                <a:cs typeface="宋体" panose="02010600030101010101" pitchFamily="2" charset="-122"/>
              </a:rPr>
              <a:t>便于修改，增强代码的可维护性；</a:t>
            </a:r>
            <a:endParaRPr lang="zh-CN" altLang="en-US" sz="2400" dirty="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EF349B5B-BA42-B84F-A4C6-0C648B3CA16F}"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3555" name="Rectangle 2"/>
          <p:cNvSpPr>
            <a:spLocks noGrp="1" noChangeArrowheads="1"/>
          </p:cNvSpPr>
          <p:nvPr>
            <p:ph type="title"/>
          </p:nvPr>
        </p:nvSpPr>
        <p:spPr/>
        <p:txBody>
          <a:bodyPr/>
          <a:lstStyle/>
          <a:p>
            <a:pPr eaLnBrk="1" hangingPunct="1"/>
            <a:r>
              <a:rPr lang="en-US" altLang="zh-CN">
                <a:latin typeface="Verdana" panose="020B0604030504040204" charset="0"/>
                <a:cs typeface="宋体" panose="02010600030101010101" pitchFamily="2" charset="-122"/>
              </a:rPr>
              <a:t>Java</a:t>
            </a:r>
            <a:r>
              <a:rPr lang="zh-CN" altLang="en-US">
                <a:latin typeface="Verdana" panose="020B0604030504040204" charset="0"/>
                <a:cs typeface="宋体" panose="02010600030101010101" pitchFamily="2" charset="-122"/>
              </a:rPr>
              <a:t>源文件的基本结构</a:t>
            </a:r>
            <a:endParaRPr lang="zh-CN" altLang="en-US">
              <a:latin typeface="Verdana" panose="020B0604030504040204" charset="0"/>
              <a:cs typeface="宋体" panose="02010600030101010101" pitchFamily="2" charset="-122"/>
            </a:endParaRPr>
          </a:p>
        </p:txBody>
      </p:sp>
      <p:sp>
        <p:nvSpPr>
          <p:cNvPr id="23556" name="Rectangle 3"/>
          <p:cNvSpPr>
            <a:spLocks noGrp="1" noChangeArrowheads="1"/>
          </p:cNvSpPr>
          <p:nvPr>
            <p:ph type="body" idx="1"/>
          </p:nvPr>
        </p:nvSpPr>
        <p:spPr/>
        <p:txBody>
          <a:bodyPr/>
          <a:lstStyle/>
          <a:p>
            <a:pPr eaLnBrk="1" hangingPunct="1">
              <a:lnSpc>
                <a:spcPct val="80000"/>
              </a:lnSpc>
            </a:pPr>
            <a:r>
              <a:rPr lang="zh-CN" altLang="en-US" sz="2400" dirty="0">
                <a:latin typeface="Verdana" panose="020B0604030504040204" charset="0"/>
                <a:cs typeface="宋体" panose="02010600030101010101" pitchFamily="2" charset="-122"/>
              </a:rPr>
              <a:t>源文件的基本语法：</a:t>
            </a:r>
            <a:endParaRPr lang="zh-CN" altLang="en-US" sz="2400" dirty="0">
              <a:latin typeface="Verdana" panose="020B0604030504040204" charset="0"/>
              <a:cs typeface="宋体" panose="02010600030101010101" pitchFamily="2" charset="-122"/>
            </a:endParaRPr>
          </a:p>
          <a:p>
            <a:pPr lvl="1" eaLnBrk="1" hangingPunct="1">
              <a:lnSpc>
                <a:spcPct val="80000"/>
              </a:lnSpc>
            </a:pPr>
            <a:r>
              <a:rPr lang="en-US" altLang="zh-CN" sz="2400" dirty="0">
                <a:cs typeface="宋体" panose="02010600030101010101" pitchFamily="2" charset="-122"/>
              </a:rPr>
              <a:t>[&lt;</a:t>
            </a:r>
            <a:r>
              <a:rPr lang="en-US" altLang="zh-CN" sz="2400" dirty="0" err="1">
                <a:cs typeface="宋体" panose="02010600030101010101" pitchFamily="2" charset="-122"/>
              </a:rPr>
              <a:t>package_declaration</a:t>
            </a:r>
            <a:r>
              <a:rPr lang="en-US" altLang="zh-CN" sz="2400" dirty="0">
                <a:cs typeface="宋体" panose="02010600030101010101" pitchFamily="2" charset="-122"/>
              </a:rPr>
              <a:t>&gt;]</a:t>
            </a:r>
            <a:endParaRPr lang="en-US" altLang="zh-CN" sz="2400" dirty="0">
              <a:cs typeface="宋体" panose="02010600030101010101" pitchFamily="2" charset="-122"/>
            </a:endParaRPr>
          </a:p>
          <a:p>
            <a:pPr lvl="1" eaLnBrk="1" hangingPunct="1">
              <a:lnSpc>
                <a:spcPct val="80000"/>
              </a:lnSpc>
            </a:pPr>
            <a:r>
              <a:rPr lang="en-US" altLang="zh-CN" sz="2400" dirty="0" smtClean="0">
                <a:cs typeface="宋体" panose="02010600030101010101" pitchFamily="2" charset="-122"/>
              </a:rPr>
              <a:t>[&lt;</a:t>
            </a:r>
            <a:r>
              <a:rPr lang="en-US" altLang="zh-CN" sz="2400" dirty="0" err="1">
                <a:cs typeface="宋体" panose="02010600030101010101" pitchFamily="2" charset="-122"/>
              </a:rPr>
              <a:t>import_declarations</a:t>
            </a:r>
            <a:r>
              <a:rPr lang="en-US" altLang="zh-CN" sz="2400" dirty="0">
                <a:cs typeface="宋体" panose="02010600030101010101" pitchFamily="2" charset="-122"/>
              </a:rPr>
              <a:t>&gt;]</a:t>
            </a:r>
            <a:endParaRPr lang="en-US" altLang="zh-CN" sz="2400" dirty="0">
              <a:cs typeface="宋体" panose="02010600030101010101" pitchFamily="2" charset="-122"/>
            </a:endParaRPr>
          </a:p>
          <a:p>
            <a:pPr lvl="1" eaLnBrk="1" hangingPunct="1">
              <a:lnSpc>
                <a:spcPct val="80000"/>
              </a:lnSpc>
            </a:pPr>
            <a:r>
              <a:rPr lang="en-US" altLang="zh-CN" sz="2400" dirty="0" smtClean="0">
                <a:cs typeface="宋体" panose="02010600030101010101" pitchFamily="2" charset="-122"/>
              </a:rPr>
              <a:t>&lt;</a:t>
            </a:r>
            <a:r>
              <a:rPr lang="en-US" altLang="zh-CN" sz="2400" dirty="0" err="1">
                <a:cs typeface="宋体" panose="02010600030101010101" pitchFamily="2" charset="-122"/>
              </a:rPr>
              <a:t>class_declaration</a:t>
            </a:r>
            <a:r>
              <a:rPr lang="en-US" altLang="zh-CN" sz="2400" dirty="0">
                <a:cs typeface="宋体" panose="02010600030101010101" pitchFamily="2" charset="-122"/>
              </a:rPr>
              <a:t>&gt;+</a:t>
            </a:r>
            <a:endParaRPr lang="en-US" altLang="zh-CN" sz="2400" dirty="0">
              <a:cs typeface="宋体" panose="02010600030101010101" pitchFamily="2" charset="-122"/>
            </a:endParaRPr>
          </a:p>
          <a:p>
            <a:pPr eaLnBrk="1" hangingPunct="1">
              <a:lnSpc>
                <a:spcPct val="80000"/>
              </a:lnSpc>
            </a:pPr>
            <a:r>
              <a:rPr lang="zh-CN" altLang="en-US" sz="2400" dirty="0">
                <a:latin typeface="Verdana" panose="020B0604030504040204" charset="0"/>
                <a:cs typeface="宋体" panose="02010600030101010101" pitchFamily="2" charset="-122"/>
              </a:rPr>
              <a:t>例如：</a:t>
            </a:r>
            <a:endParaRPr lang="zh-CN" altLang="en-US" sz="2400" dirty="0">
              <a:latin typeface="Verdana" panose="020B0604030504040204" charset="0"/>
              <a:cs typeface="宋体" panose="02010600030101010101" pitchFamily="2" charset="-122"/>
            </a:endParaRPr>
          </a:p>
          <a:p>
            <a:pPr lvl="2" eaLnBrk="1" hangingPunct="1">
              <a:lnSpc>
                <a:spcPct val="80000"/>
              </a:lnSpc>
              <a:buFontTx/>
              <a:buNone/>
            </a:pPr>
            <a:r>
              <a:rPr lang="en-US" altLang="zh-CN" dirty="0">
                <a:cs typeface="宋体" panose="02010600030101010101" pitchFamily="2" charset="-122"/>
              </a:rPr>
              <a:t>package  school;</a:t>
            </a:r>
            <a:endParaRPr lang="en-US" altLang="zh-CN" dirty="0">
              <a:cs typeface="宋体" panose="02010600030101010101" pitchFamily="2" charset="-122"/>
            </a:endParaRPr>
          </a:p>
          <a:p>
            <a:pPr lvl="2" eaLnBrk="1" hangingPunct="1">
              <a:lnSpc>
                <a:spcPct val="80000"/>
              </a:lnSpc>
              <a:buFontTx/>
              <a:buNone/>
            </a:pPr>
            <a:r>
              <a:rPr lang="en-US" altLang="zh-CN" dirty="0">
                <a:cs typeface="宋体" panose="02010600030101010101" pitchFamily="2" charset="-122"/>
              </a:rPr>
              <a:t>import  </a:t>
            </a:r>
            <a:r>
              <a:rPr lang="en-US" altLang="zh-CN" dirty="0" err="1">
                <a:cs typeface="宋体" panose="02010600030101010101" pitchFamily="2" charset="-122"/>
              </a:rPr>
              <a:t>java.util.List</a:t>
            </a:r>
            <a:r>
              <a:rPr lang="en-US" altLang="zh-CN" dirty="0">
                <a:cs typeface="宋体" panose="02010600030101010101" pitchFamily="2" charset="-122"/>
              </a:rPr>
              <a:t>;</a:t>
            </a:r>
            <a:endParaRPr lang="en-US" altLang="zh-CN" dirty="0">
              <a:cs typeface="宋体" panose="02010600030101010101" pitchFamily="2" charset="-122"/>
            </a:endParaRPr>
          </a:p>
          <a:p>
            <a:pPr lvl="2" eaLnBrk="1" hangingPunct="1">
              <a:lnSpc>
                <a:spcPct val="80000"/>
              </a:lnSpc>
              <a:buFontTx/>
              <a:buNone/>
            </a:pPr>
            <a:r>
              <a:rPr lang="en-US" altLang="zh-CN" dirty="0">
                <a:cs typeface="宋体" panose="02010600030101010101" pitchFamily="2" charset="-122"/>
              </a:rPr>
              <a:t>import  java.io.*;</a:t>
            </a:r>
            <a:endParaRPr lang="en-US" altLang="zh-CN" dirty="0">
              <a:cs typeface="宋体" panose="02010600030101010101" pitchFamily="2" charset="-122"/>
            </a:endParaRPr>
          </a:p>
          <a:p>
            <a:pPr lvl="2" eaLnBrk="1" hangingPunct="1">
              <a:lnSpc>
                <a:spcPct val="80000"/>
              </a:lnSpc>
              <a:buFontTx/>
              <a:buNone/>
            </a:pPr>
            <a:endParaRPr lang="en-US" altLang="zh-CN" dirty="0">
              <a:cs typeface="宋体" panose="02010600030101010101" pitchFamily="2" charset="-122"/>
            </a:endParaRPr>
          </a:p>
          <a:p>
            <a:pPr lvl="2" eaLnBrk="1" hangingPunct="1">
              <a:lnSpc>
                <a:spcPct val="80000"/>
              </a:lnSpc>
              <a:buFontTx/>
              <a:buNone/>
            </a:pPr>
            <a:r>
              <a:rPr lang="en-US" altLang="zh-CN" dirty="0">
                <a:cs typeface="宋体" panose="02010600030101010101" pitchFamily="2" charset="-122"/>
              </a:rPr>
              <a:t>public  class Student {</a:t>
            </a:r>
            <a:endParaRPr lang="en-US" altLang="zh-CN" dirty="0">
              <a:cs typeface="宋体" panose="02010600030101010101" pitchFamily="2" charset="-122"/>
            </a:endParaRPr>
          </a:p>
          <a:p>
            <a:pPr lvl="2" eaLnBrk="1" hangingPunct="1">
              <a:lnSpc>
                <a:spcPct val="80000"/>
              </a:lnSpc>
              <a:buFontTx/>
              <a:buNone/>
            </a:pPr>
            <a:r>
              <a:rPr lang="en-US" altLang="zh-CN" dirty="0">
                <a:cs typeface="宋体" panose="02010600030101010101" pitchFamily="2" charset="-122"/>
              </a:rPr>
              <a:t>	private  List Teacher;</a:t>
            </a:r>
            <a:endParaRPr lang="en-US" altLang="zh-CN" dirty="0">
              <a:cs typeface="宋体" panose="02010600030101010101" pitchFamily="2" charset="-122"/>
            </a:endParaRPr>
          </a:p>
          <a:p>
            <a:pPr lvl="2" eaLnBrk="1" hangingPunct="1">
              <a:lnSpc>
                <a:spcPct val="80000"/>
              </a:lnSpc>
              <a:buFontTx/>
              <a:buNone/>
            </a:pPr>
            <a:r>
              <a:rPr lang="en-US" altLang="zh-CN" dirty="0">
                <a:cs typeface="宋体" panose="02010600030101010101" pitchFamily="2" charset="-122"/>
              </a:rPr>
              <a:t>	public  void  </a:t>
            </a:r>
            <a:r>
              <a:rPr lang="en-US" altLang="zh-CN" dirty="0" err="1">
                <a:cs typeface="宋体" panose="02010600030101010101" pitchFamily="2" charset="-122"/>
              </a:rPr>
              <a:t>printSheet</a:t>
            </a:r>
            <a:r>
              <a:rPr lang="en-US" altLang="zh-CN" dirty="0">
                <a:cs typeface="宋体" panose="02010600030101010101" pitchFamily="2" charset="-122"/>
              </a:rPr>
              <a:t>(Writer  output) { … }</a:t>
            </a:r>
            <a:endParaRPr lang="en-US" altLang="zh-CN" dirty="0">
              <a:cs typeface="宋体" panose="02010600030101010101" pitchFamily="2" charset="-122"/>
            </a:endParaRPr>
          </a:p>
          <a:p>
            <a:pPr lvl="2" eaLnBrk="1" hangingPunct="1">
              <a:lnSpc>
                <a:spcPct val="80000"/>
              </a:lnSpc>
              <a:buFontTx/>
              <a:buNone/>
            </a:pPr>
            <a:r>
              <a:rPr lang="en-US" altLang="zh-CN" dirty="0">
                <a:cs typeface="宋体" panose="02010600030101010101" pitchFamily="2" charset="-122"/>
              </a:rPr>
              <a:t>}</a:t>
            </a:r>
            <a:endParaRPr lang="en-US" altLang="zh-CN" dirty="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563667FB-D67E-0B4C-A8F8-BA7DB5774024}"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4579" name="Rectangle 2"/>
          <p:cNvSpPr>
            <a:spLocks noGrp="1" noChangeArrowheads="1"/>
          </p:cNvSpPr>
          <p:nvPr>
            <p:ph type="title"/>
          </p:nvPr>
        </p:nvSpPr>
        <p:spPr/>
        <p:txBody>
          <a:bodyPr/>
          <a:lstStyle/>
          <a:p>
            <a:pPr eaLnBrk="1" hangingPunct="1"/>
            <a:r>
              <a:rPr lang="en-US" altLang="zh-CN">
                <a:latin typeface="Verdana" panose="020B0604030504040204" charset="0"/>
                <a:cs typeface="宋体" panose="02010600030101010101" pitchFamily="2" charset="-122"/>
              </a:rPr>
              <a:t>package</a:t>
            </a:r>
            <a:r>
              <a:rPr lang="zh-CN" altLang="en-US">
                <a:latin typeface="Verdana" panose="020B0604030504040204" charset="0"/>
                <a:cs typeface="宋体" panose="02010600030101010101" pitchFamily="2" charset="-122"/>
              </a:rPr>
              <a:t>语句（案例</a:t>
            </a:r>
            <a:r>
              <a:rPr lang="en-US" altLang="zh-CN">
                <a:latin typeface="Verdana" panose="020B0604030504040204" charset="0"/>
                <a:cs typeface="宋体" panose="02010600030101010101" pitchFamily="2" charset="-122"/>
              </a:rPr>
              <a:t>2-6</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24580" name="Rectangle 3"/>
          <p:cNvSpPr>
            <a:spLocks noGrp="1" noChangeArrowheads="1"/>
          </p:cNvSpPr>
          <p:nvPr>
            <p:ph type="body" idx="1"/>
          </p:nvPr>
        </p:nvSpPr>
        <p:spPr/>
        <p:txBody>
          <a:bodyPr/>
          <a:lstStyle/>
          <a:p>
            <a:pPr eaLnBrk="1" hangingPunct="1"/>
            <a:r>
              <a:rPr lang="en-US" altLang="zh-CN" dirty="0">
                <a:latin typeface="Verdana" panose="020B0604030504040204" charset="0"/>
                <a:cs typeface="宋体" panose="02010600030101010101" pitchFamily="2" charset="-122"/>
              </a:rPr>
              <a:t>package</a:t>
            </a:r>
            <a:r>
              <a:rPr lang="zh-CN" altLang="en-US" dirty="0">
                <a:latin typeface="Verdana" panose="020B0604030504040204" charset="0"/>
                <a:cs typeface="宋体" panose="02010600030101010101" pitchFamily="2" charset="-122"/>
              </a:rPr>
              <a:t>语句的语法为：</a:t>
            </a:r>
            <a:endParaRPr lang="zh-CN" altLang="en-US" dirty="0">
              <a:latin typeface="Verdana" panose="020B0604030504040204" charset="0"/>
              <a:cs typeface="宋体" panose="02010600030101010101" pitchFamily="2" charset="-122"/>
            </a:endParaRPr>
          </a:p>
          <a:p>
            <a:pPr lvl="2" eaLnBrk="1" hangingPunct="1"/>
            <a:r>
              <a:rPr lang="en-US" altLang="zh-CN" dirty="0">
                <a:cs typeface="宋体" panose="02010600030101010101" pitchFamily="2" charset="-122"/>
              </a:rPr>
              <a:t>package  &lt;</a:t>
            </a:r>
            <a:r>
              <a:rPr lang="en-US" altLang="zh-CN" dirty="0" err="1">
                <a:cs typeface="宋体" panose="02010600030101010101" pitchFamily="2" charset="-122"/>
              </a:rPr>
              <a:t>top_pkg_name</a:t>
            </a:r>
            <a:r>
              <a:rPr lang="en-US" altLang="zh-CN" dirty="0">
                <a:cs typeface="宋体" panose="02010600030101010101" pitchFamily="2" charset="-122"/>
              </a:rPr>
              <a:t>&gt; [</a:t>
            </a:r>
            <a:r>
              <a:rPr lang="en-US" altLang="zh-CN" b="1" dirty="0">
                <a:cs typeface="宋体" panose="02010600030101010101" pitchFamily="2" charset="-122"/>
              </a:rPr>
              <a:t> .</a:t>
            </a:r>
            <a:r>
              <a:rPr lang="en-US" altLang="zh-CN" dirty="0">
                <a:cs typeface="宋体" panose="02010600030101010101" pitchFamily="2" charset="-122"/>
              </a:rPr>
              <a:t>&lt;</a:t>
            </a:r>
            <a:r>
              <a:rPr lang="en-US" altLang="zh-CN" dirty="0" err="1">
                <a:cs typeface="宋体" panose="02010600030101010101" pitchFamily="2" charset="-122"/>
              </a:rPr>
              <a:t>sub_pkg_name</a:t>
            </a:r>
            <a:r>
              <a:rPr lang="en-US" altLang="zh-CN" dirty="0">
                <a:cs typeface="宋体" panose="02010600030101010101" pitchFamily="2" charset="-122"/>
              </a:rPr>
              <a:t>&gt;] * ;</a:t>
            </a:r>
            <a:endParaRPr lang="en-US" altLang="zh-CN" dirty="0">
              <a:cs typeface="宋体" panose="02010600030101010101" pitchFamily="2" charset="-122"/>
            </a:endParaRPr>
          </a:p>
          <a:p>
            <a:pPr eaLnBrk="1" hangingPunct="1"/>
            <a:r>
              <a:rPr lang="zh-CN" altLang="en-US" dirty="0">
                <a:latin typeface="Verdana" panose="020B0604030504040204" charset="0"/>
                <a:cs typeface="宋体" panose="02010600030101010101" pitchFamily="2" charset="-122"/>
              </a:rPr>
              <a:t>举例：</a:t>
            </a:r>
            <a:endParaRPr lang="zh-CN" altLang="en-US" dirty="0">
              <a:latin typeface="Verdana" panose="020B0604030504040204" charset="0"/>
              <a:cs typeface="宋体" panose="02010600030101010101" pitchFamily="2" charset="-122"/>
            </a:endParaRPr>
          </a:p>
          <a:p>
            <a:pPr eaLnBrk="1" hangingPunct="1">
              <a:buFontTx/>
              <a:buNone/>
            </a:pPr>
            <a:r>
              <a:rPr lang="en-US" altLang="zh-CN" dirty="0">
                <a:latin typeface="Verdana" panose="020B0604030504040204" charset="0"/>
                <a:cs typeface="宋体" panose="02010600030101010101" pitchFamily="2" charset="-122"/>
              </a:rPr>
              <a:t>package </a:t>
            </a:r>
            <a:r>
              <a:rPr lang="en-US" altLang="zh-CN" dirty="0" err="1">
                <a:latin typeface="Verdana" panose="020B0604030504040204" charset="0"/>
                <a:cs typeface="宋体" panose="02010600030101010101" pitchFamily="2" charset="-122"/>
              </a:rPr>
              <a:t>cn.edu.tsinghua.college</a:t>
            </a:r>
            <a:r>
              <a:rPr lang="en-US" altLang="zh-CN" dirty="0">
                <a:latin typeface="Verdana" panose="020B0604030504040204" charset="0"/>
                <a:cs typeface="宋体" panose="02010600030101010101" pitchFamily="2" charset="-122"/>
              </a:rPr>
              <a:t>;</a:t>
            </a:r>
            <a:endParaRPr lang="en-US" altLang="zh-CN" dirty="0">
              <a:latin typeface="Verdana" panose="020B0604030504040204" charset="0"/>
              <a:cs typeface="宋体" panose="02010600030101010101" pitchFamily="2" charset="-122"/>
            </a:endParaRPr>
          </a:p>
          <a:p>
            <a:pPr eaLnBrk="1" hangingPunct="1">
              <a:buFontTx/>
              <a:buNone/>
            </a:pPr>
            <a:r>
              <a:rPr lang="en-US" altLang="zh-CN" dirty="0">
                <a:latin typeface="Verdana" panose="020B0604030504040204" charset="0"/>
                <a:cs typeface="宋体" panose="02010600030101010101" pitchFamily="2" charset="-122"/>
              </a:rPr>
              <a:t>public class Student{</a:t>
            </a:r>
            <a:endParaRPr lang="en-US" altLang="zh-CN" dirty="0">
              <a:latin typeface="Verdana" panose="020B0604030504040204" charset="0"/>
              <a:cs typeface="宋体" panose="02010600030101010101" pitchFamily="2" charset="-122"/>
            </a:endParaRPr>
          </a:p>
          <a:p>
            <a:pPr eaLnBrk="1" hangingPunct="1">
              <a:buFontTx/>
              <a:buNone/>
            </a:pPr>
            <a:r>
              <a:rPr lang="en-US" altLang="zh-CN" dirty="0">
                <a:latin typeface="Verdana" panose="020B0604030504040204" charset="0"/>
                <a:cs typeface="宋体" panose="02010600030101010101" pitchFamily="2" charset="-122"/>
              </a:rPr>
              <a:t>… …</a:t>
            </a:r>
            <a:endParaRPr lang="en-US" altLang="zh-CN" dirty="0">
              <a:latin typeface="Verdana" panose="020B0604030504040204" charset="0"/>
              <a:cs typeface="宋体" panose="02010600030101010101" pitchFamily="2" charset="-122"/>
            </a:endParaRPr>
          </a:p>
          <a:p>
            <a:pPr eaLnBrk="1" hangingPunct="1">
              <a:buFontTx/>
              <a:buNone/>
            </a:pPr>
            <a:r>
              <a:rPr lang="en-US" altLang="zh-CN" dirty="0">
                <a:latin typeface="Verdana" panose="020B0604030504040204" charset="0"/>
                <a:cs typeface="宋体" panose="02010600030101010101" pitchFamily="2" charset="-122"/>
              </a:rPr>
              <a:t>}</a:t>
            </a:r>
            <a:endParaRPr lang="en-US" altLang="zh-CN" dirty="0">
              <a:latin typeface="Verdana" panose="020B0604030504040204" charset="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17E3B949-FA7A-1843-BB55-8C1C5359D529}"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5603" name="Rectangle 2"/>
          <p:cNvSpPr>
            <a:spLocks noGrp="1" noChangeArrowheads="1"/>
          </p:cNvSpPr>
          <p:nvPr>
            <p:ph type="title"/>
          </p:nvPr>
        </p:nvSpPr>
        <p:spPr/>
        <p:txBody>
          <a:bodyPr/>
          <a:lstStyle/>
          <a:p>
            <a:pPr eaLnBrk="1" hangingPunct="1"/>
            <a:r>
              <a:rPr lang="en-US" altLang="zh-CN">
                <a:latin typeface="Verdana" panose="020B0604030504040204" charset="0"/>
                <a:cs typeface="宋体" panose="02010600030101010101" pitchFamily="2" charset="-122"/>
              </a:rPr>
              <a:t>package</a:t>
            </a:r>
            <a:r>
              <a:rPr lang="zh-CN" altLang="en-US">
                <a:latin typeface="Verdana" panose="020B0604030504040204" charset="0"/>
                <a:cs typeface="宋体" panose="02010600030101010101" pitchFamily="2" charset="-122"/>
              </a:rPr>
              <a:t>语句</a:t>
            </a:r>
            <a:endParaRPr lang="zh-CN" altLang="en-US">
              <a:latin typeface="Verdana" panose="020B0604030504040204" charset="0"/>
              <a:cs typeface="宋体" panose="02010600030101010101" pitchFamily="2" charset="-122"/>
            </a:endParaRPr>
          </a:p>
        </p:txBody>
      </p:sp>
      <p:sp>
        <p:nvSpPr>
          <p:cNvPr id="25604" name="Rectangle 3"/>
          <p:cNvSpPr>
            <a:spLocks noGrp="1" noChangeArrowheads="1"/>
          </p:cNvSpPr>
          <p:nvPr>
            <p:ph type="body" idx="1"/>
          </p:nvPr>
        </p:nvSpPr>
        <p:spPr/>
        <p:txBody>
          <a:bodyPr/>
          <a:lstStyle/>
          <a:p>
            <a:pPr marL="476250" indent="-476250" eaLnBrk="1" hangingPunct="1">
              <a:lnSpc>
                <a:spcPct val="90000"/>
              </a:lnSpc>
            </a:pPr>
            <a:r>
              <a:rPr lang="zh-CN" altLang="en-US" sz="2400">
                <a:latin typeface="Verdana" panose="020B0604030504040204" charset="0"/>
                <a:cs typeface="宋体" panose="02010600030101010101" pitchFamily="2" charset="-122"/>
              </a:rPr>
              <a:t>打成包后的类的编译和执行：</a:t>
            </a:r>
            <a:endParaRPr lang="zh-CN" altLang="en-US" sz="2400">
              <a:latin typeface="Verdana" panose="020B0604030504040204" charset="0"/>
              <a:cs typeface="宋体" panose="02010600030101010101" pitchFamily="2" charset="-122"/>
            </a:endParaRPr>
          </a:p>
          <a:p>
            <a:pPr marL="933450" lvl="1" indent="-476250" eaLnBrk="1" hangingPunct="1">
              <a:lnSpc>
                <a:spcPct val="90000"/>
              </a:lnSpc>
            </a:pPr>
            <a:r>
              <a:rPr lang="zh-CN" altLang="en-US" sz="2400">
                <a:cs typeface="宋体" panose="02010600030101010101" pitchFamily="2" charset="-122"/>
              </a:rPr>
              <a:t>如果在程序</a:t>
            </a:r>
            <a:r>
              <a:rPr lang="en-US" altLang="zh-CN" sz="2400">
                <a:cs typeface="宋体" panose="02010600030101010101" pitchFamily="2" charset="-122"/>
              </a:rPr>
              <a:t>Student.java</a:t>
            </a:r>
            <a:r>
              <a:rPr lang="zh-CN" altLang="en-US" sz="2400">
                <a:cs typeface="宋体" panose="02010600030101010101" pitchFamily="2" charset="-122"/>
              </a:rPr>
              <a:t>中已定义了包</a:t>
            </a:r>
            <a:r>
              <a:rPr lang="en-US" altLang="zh-CN" sz="2400">
                <a:cs typeface="宋体" panose="02010600030101010101" pitchFamily="2" charset="-122"/>
              </a:rPr>
              <a:t>com.softeem.jbs,</a:t>
            </a:r>
            <a:r>
              <a:rPr lang="zh-CN" altLang="en-US" sz="2400">
                <a:cs typeface="宋体" panose="02010600030101010101" pitchFamily="2" charset="-122"/>
              </a:rPr>
              <a:t>编译时采用如下方式：</a:t>
            </a:r>
            <a:endParaRPr lang="zh-CN" altLang="en-US" sz="2400">
              <a:cs typeface="宋体" panose="02010600030101010101" pitchFamily="2" charset="-122"/>
            </a:endParaRPr>
          </a:p>
          <a:p>
            <a:pPr marL="933450" lvl="1" indent="-476250" eaLnBrk="1" hangingPunct="1">
              <a:lnSpc>
                <a:spcPct val="90000"/>
              </a:lnSpc>
              <a:buFontTx/>
              <a:buNone/>
            </a:pPr>
            <a:r>
              <a:rPr lang="en-US" altLang="zh-CN" sz="2400" b="1">
                <a:solidFill>
                  <a:srgbClr val="CC3300"/>
                </a:solidFill>
                <a:cs typeface="宋体" panose="02010600030101010101" pitchFamily="2" charset="-122"/>
              </a:rPr>
              <a:t>javac  Student.java </a:t>
            </a:r>
            <a:endParaRPr lang="en-US" altLang="zh-CN" sz="2400" b="1">
              <a:solidFill>
                <a:srgbClr val="CC3300"/>
              </a:solidFill>
              <a:cs typeface="宋体" panose="02010600030101010101" pitchFamily="2" charset="-122"/>
            </a:endParaRPr>
          </a:p>
          <a:p>
            <a:pPr marL="476250" indent="-476250" eaLnBrk="1" hangingPunct="1">
              <a:lnSpc>
                <a:spcPct val="90000"/>
              </a:lnSpc>
              <a:buFontTx/>
              <a:buNone/>
            </a:pPr>
            <a:r>
              <a:rPr lang="en-US" altLang="zh-CN" sz="2400">
                <a:latin typeface="Verdana" panose="020B0604030504040204" charset="0"/>
                <a:cs typeface="宋体" panose="02010600030101010101" pitchFamily="2" charset="-122"/>
              </a:rPr>
              <a:t>	</a:t>
            </a:r>
            <a:r>
              <a:rPr lang="zh-CN" altLang="en-US" sz="2400">
                <a:latin typeface="Verdana" panose="020B0604030504040204" charset="0"/>
                <a:cs typeface="宋体" panose="02010600030101010101" pitchFamily="2" charset="-122"/>
              </a:rPr>
              <a:t>则编译器会在当前目录下生成</a:t>
            </a:r>
            <a:r>
              <a:rPr lang="en-US" altLang="zh-CN" sz="2400">
                <a:latin typeface="Verdana" panose="020B0604030504040204" charset="0"/>
                <a:cs typeface="宋体" panose="02010600030101010101" pitchFamily="2" charset="-122"/>
              </a:rPr>
              <a:t>Student.class</a:t>
            </a:r>
            <a:r>
              <a:rPr lang="zh-CN" sz="2400">
                <a:latin typeface="Verdana" panose="020B0604030504040204" charset="0"/>
                <a:cs typeface="宋体" panose="02010600030101010101" pitchFamily="2" charset="-122"/>
              </a:rPr>
              <a:t>文件，如果程序不在</a:t>
            </a:r>
            <a:r>
              <a:rPr lang="en-US" altLang="zh-CN" sz="2400">
                <a:latin typeface="Verdana" panose="020B0604030504040204" charset="0"/>
                <a:cs typeface="宋体" panose="02010600030101010101" pitchFamily="2" charset="-122"/>
              </a:rPr>
              <a:t>com\softeem\jbs</a:t>
            </a:r>
            <a:r>
              <a:rPr lang="zh-CN" altLang="en-US" sz="2400">
                <a:latin typeface="Verdana" panose="020B0604030504040204" charset="0"/>
                <a:cs typeface="宋体" panose="02010600030101010101" pitchFamily="2" charset="-122"/>
              </a:rPr>
              <a:t>目录下，则必须</a:t>
            </a:r>
            <a:r>
              <a:rPr lang="zh-CN" sz="2400">
                <a:latin typeface="Verdana" panose="020B0604030504040204" charset="0"/>
                <a:cs typeface="宋体" panose="02010600030101010101" pitchFamily="2" charset="-122"/>
              </a:rPr>
              <a:t>再在适合位置</a:t>
            </a:r>
            <a:r>
              <a:rPr lang="en-US" altLang="zh-CN" sz="2400">
                <a:latin typeface="Verdana" panose="020B0604030504040204" charset="0"/>
                <a:cs typeface="宋体" panose="02010600030101010101" pitchFamily="2" charset="-122"/>
              </a:rPr>
              <a:t>(destpath</a:t>
            </a:r>
            <a:r>
              <a:rPr lang="zh-CN" altLang="en-US" sz="2400">
                <a:latin typeface="Verdana" panose="020B0604030504040204" charset="0"/>
                <a:cs typeface="宋体" panose="02010600030101010101" pitchFamily="2" charset="-122"/>
              </a:rPr>
              <a:t>目录</a:t>
            </a:r>
            <a:r>
              <a:rPr lang="en-US" altLang="zh-CN" sz="2400">
                <a:latin typeface="Verdana" panose="020B0604030504040204" charset="0"/>
                <a:cs typeface="宋体" panose="02010600030101010101" pitchFamily="2" charset="-122"/>
              </a:rPr>
              <a:t>)</a:t>
            </a:r>
            <a:r>
              <a:rPr lang="zh-CN" sz="2400">
                <a:latin typeface="Verdana" panose="020B0604030504040204" charset="0"/>
                <a:cs typeface="宋体" panose="02010600030101010101" pitchFamily="2" charset="-122"/>
              </a:rPr>
              <a:t>手动创建这些</a:t>
            </a:r>
            <a:r>
              <a:rPr lang="zh-CN" altLang="en-US" sz="2400">
                <a:latin typeface="Verdana" panose="020B0604030504040204" charset="0"/>
                <a:cs typeface="宋体" panose="02010600030101010101" pitchFamily="2" charset="-122"/>
              </a:rPr>
              <a:t>子目录，将</a:t>
            </a:r>
            <a:r>
              <a:rPr lang="en-US" altLang="zh-CN" sz="2400">
                <a:latin typeface="Verdana" panose="020B0604030504040204" charset="0"/>
                <a:cs typeface="宋体" panose="02010600030101010101" pitchFamily="2" charset="-122"/>
              </a:rPr>
              <a:t>Test.class</a:t>
            </a:r>
            <a:r>
              <a:rPr lang="zh-CN" altLang="en-US" sz="2400">
                <a:latin typeface="Verdana" panose="020B0604030504040204" charset="0"/>
                <a:cs typeface="宋体" panose="02010600030101010101" pitchFamily="2" charset="-122"/>
              </a:rPr>
              <a:t>复制</a:t>
            </a:r>
            <a:r>
              <a:rPr lang="zh-CN" sz="2400">
                <a:latin typeface="Verdana" panose="020B0604030504040204" charset="0"/>
                <a:cs typeface="宋体" panose="02010600030101010101" pitchFamily="2" charset="-122"/>
              </a:rPr>
              <a:t>到该</a:t>
            </a:r>
            <a:r>
              <a:rPr lang="zh-CN" altLang="en-US" sz="2400">
                <a:latin typeface="Verdana" panose="020B0604030504040204" charset="0"/>
                <a:cs typeface="宋体" panose="02010600030101010101" pitchFamily="2" charset="-122"/>
              </a:rPr>
              <a:t>目录下，这样，这个类才可以被使用。</a:t>
            </a:r>
            <a:endParaRPr lang="zh-CN" altLang="en-US" sz="2400">
              <a:latin typeface="Verdana" panose="020B0604030504040204" charset="0"/>
              <a:cs typeface="宋体" panose="02010600030101010101" pitchFamily="2" charset="-122"/>
            </a:endParaRPr>
          </a:p>
          <a:p>
            <a:pPr marL="476250" indent="-476250" eaLnBrk="1" hangingPunct="1">
              <a:lnSpc>
                <a:spcPct val="90000"/>
              </a:lnSpc>
              <a:buFontTx/>
              <a:buNone/>
            </a:pPr>
            <a:r>
              <a:rPr lang="zh-CN" altLang="en-US" sz="2400">
                <a:latin typeface="Verdana" panose="020B0604030504040204" charset="0"/>
                <a:cs typeface="宋体" panose="02010600030101010101" pitchFamily="2" charset="-122"/>
              </a:rPr>
              <a:t>	</a:t>
            </a:r>
            <a:r>
              <a:rPr lang="en-US" altLang="zh-CN" sz="2400">
                <a:solidFill>
                  <a:srgbClr val="CC3300"/>
                </a:solidFill>
                <a:latin typeface="Verdana" panose="020B0604030504040204" charset="0"/>
                <a:cs typeface="宋体" panose="02010600030101010101" pitchFamily="2" charset="-122"/>
              </a:rPr>
              <a:t>javac -d destpath Student.java</a:t>
            </a:r>
            <a:endParaRPr lang="en-US" altLang="zh-CN" sz="2400">
              <a:solidFill>
                <a:srgbClr val="CC3300"/>
              </a:solidFill>
              <a:latin typeface="Verdana" panose="020B0604030504040204" charset="0"/>
              <a:cs typeface="宋体" panose="02010600030101010101" pitchFamily="2" charset="-122"/>
            </a:endParaRPr>
          </a:p>
          <a:p>
            <a:pPr marL="476250" indent="-476250" eaLnBrk="1" hangingPunct="1">
              <a:lnSpc>
                <a:spcPct val="90000"/>
              </a:lnSpc>
              <a:buClr>
                <a:schemeClr val="tx1"/>
              </a:buClr>
              <a:buFontTx/>
              <a:buNone/>
            </a:pPr>
            <a:r>
              <a:rPr lang="en-US" altLang="zh-CN" sz="2400">
                <a:latin typeface="Verdana" panose="020B0604030504040204" charset="0"/>
                <a:cs typeface="宋体" panose="02010600030101010101" pitchFamily="2" charset="-122"/>
              </a:rPr>
              <a:t>	</a:t>
            </a:r>
            <a:r>
              <a:rPr lang="zh-CN" altLang="en-US" sz="2400">
                <a:latin typeface="Verdana" panose="020B0604030504040204" charset="0"/>
                <a:cs typeface="宋体" panose="02010600030101010101" pitchFamily="2" charset="-122"/>
              </a:rPr>
              <a:t>则编译器会自动在</a:t>
            </a:r>
            <a:r>
              <a:rPr lang="en-US" altLang="zh-CN" sz="2400">
                <a:latin typeface="Verdana" panose="020B0604030504040204" charset="0"/>
                <a:cs typeface="宋体" panose="02010600030101010101" pitchFamily="2" charset="-122"/>
              </a:rPr>
              <a:t>destpath</a:t>
            </a:r>
            <a:r>
              <a:rPr lang="zh-CN" altLang="en-US" sz="2400">
                <a:latin typeface="Verdana" panose="020B0604030504040204" charset="0"/>
                <a:cs typeface="宋体" panose="02010600030101010101" pitchFamily="2" charset="-122"/>
              </a:rPr>
              <a:t>目录下建立子目录</a:t>
            </a:r>
            <a:r>
              <a:rPr lang="en-US" altLang="zh-CN" sz="2400">
                <a:latin typeface="Verdana" panose="020B0604030504040204" charset="0"/>
                <a:cs typeface="宋体" panose="02010600030101010101" pitchFamily="2" charset="-122"/>
              </a:rPr>
              <a:t>com\softeem\jbs,</a:t>
            </a:r>
            <a:r>
              <a:rPr lang="zh-CN" altLang="en-US" sz="2400">
                <a:latin typeface="Verdana" panose="020B0604030504040204" charset="0"/>
                <a:cs typeface="宋体" panose="02010600030101010101" pitchFamily="2" charset="-122"/>
              </a:rPr>
              <a:t>并将生成的</a:t>
            </a:r>
            <a:r>
              <a:rPr lang="en-US" altLang="zh-CN" sz="2400">
                <a:latin typeface="Verdana" panose="020B0604030504040204" charset="0"/>
                <a:cs typeface="宋体" panose="02010600030101010101" pitchFamily="2" charset="-122"/>
              </a:rPr>
              <a:t>.class</a:t>
            </a:r>
            <a:r>
              <a:rPr lang="zh-CN" sz="2400">
                <a:latin typeface="Verdana" panose="020B0604030504040204" charset="0"/>
                <a:cs typeface="宋体" panose="02010600030101010101" pitchFamily="2" charset="-122"/>
              </a:rPr>
              <a:t>文件都放到</a:t>
            </a:r>
            <a:r>
              <a:rPr lang="en-US" altLang="zh-CN" sz="2400">
                <a:latin typeface="Verdana" panose="020B0604030504040204" charset="0"/>
                <a:cs typeface="宋体" panose="02010600030101010101" pitchFamily="2" charset="-122"/>
              </a:rPr>
              <a:t>destpath\ com\softeem\jbs</a:t>
            </a:r>
            <a:r>
              <a:rPr lang="zh-CN" sz="2400">
                <a:latin typeface="Verdana" panose="020B0604030504040204" charset="0"/>
                <a:cs typeface="宋体" panose="02010600030101010101" pitchFamily="2" charset="-122"/>
              </a:rPr>
              <a:t>下。</a:t>
            </a:r>
            <a:endParaRPr lang="zh-CN" altLang="en-US" sz="2400">
              <a:latin typeface="Verdana" panose="020B0604030504040204" charset="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5DABEBFF-6210-3241-A20B-A044A594EFF5}"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6627" name="Rectangle 2"/>
          <p:cNvSpPr>
            <a:spLocks noGrp="1" noChangeArrowheads="1"/>
          </p:cNvSpPr>
          <p:nvPr>
            <p:ph type="title"/>
          </p:nvPr>
        </p:nvSpPr>
        <p:spPr/>
        <p:txBody>
          <a:bodyPr/>
          <a:lstStyle/>
          <a:p>
            <a:pPr eaLnBrk="1" hangingPunct="1"/>
            <a:r>
              <a:rPr lang="en-US" altLang="zh-CN">
                <a:latin typeface="Verdana" panose="020B0604030504040204" charset="0"/>
                <a:cs typeface="宋体" panose="02010600030101010101" pitchFamily="2" charset="-122"/>
              </a:rPr>
              <a:t>import</a:t>
            </a:r>
            <a:r>
              <a:rPr lang="zh-CN" altLang="en-US">
                <a:latin typeface="Verdana" panose="020B0604030504040204" charset="0"/>
                <a:cs typeface="宋体" panose="02010600030101010101" pitchFamily="2" charset="-122"/>
              </a:rPr>
              <a:t>语句（案例</a:t>
            </a:r>
            <a:r>
              <a:rPr lang="en-US" altLang="zh-CN">
                <a:latin typeface="Verdana" panose="020B0604030504040204" charset="0"/>
                <a:cs typeface="宋体" panose="02010600030101010101" pitchFamily="2" charset="-122"/>
              </a:rPr>
              <a:t>2-7</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26628" name="Rectangle 3"/>
          <p:cNvSpPr>
            <a:spLocks noGrp="1" noChangeArrowheads="1"/>
          </p:cNvSpPr>
          <p:nvPr>
            <p:ph type="body" idx="1"/>
          </p:nvPr>
        </p:nvSpPr>
        <p:spPr/>
        <p:txBody>
          <a:bodyPr/>
          <a:lstStyle/>
          <a:p>
            <a:pPr eaLnBrk="1" hangingPunct="1">
              <a:lnSpc>
                <a:spcPct val="90000"/>
              </a:lnSpc>
            </a:pPr>
            <a:r>
              <a:rPr lang="zh-CN" altLang="en-US" dirty="0">
                <a:latin typeface="Verdana" panose="020B0604030504040204" charset="0"/>
                <a:cs typeface="宋体" panose="02010600030101010101" pitchFamily="2" charset="-122"/>
              </a:rPr>
              <a:t>在需要使用不同的包中的类时，使用</a:t>
            </a:r>
            <a:r>
              <a:rPr lang="en-US" altLang="zh-CN" dirty="0">
                <a:latin typeface="Verdana" panose="020B0604030504040204" charset="0"/>
                <a:cs typeface="宋体" panose="02010600030101010101" pitchFamily="2" charset="-122"/>
              </a:rPr>
              <a:t>import</a:t>
            </a:r>
            <a:r>
              <a:rPr lang="zh-CN" altLang="en-US" dirty="0">
                <a:latin typeface="Verdana" panose="020B0604030504040204" charset="0"/>
                <a:cs typeface="宋体" panose="02010600030101010101" pitchFamily="2" charset="-122"/>
              </a:rPr>
              <a:t>语句来引入所需要的类</a:t>
            </a:r>
            <a:endParaRPr lang="zh-CN" altLang="en-US" dirty="0">
              <a:latin typeface="Verdana" panose="020B0604030504040204" charset="0"/>
              <a:cs typeface="宋体" panose="02010600030101010101" pitchFamily="2" charset="-122"/>
            </a:endParaRPr>
          </a:p>
          <a:p>
            <a:pPr eaLnBrk="1" hangingPunct="1">
              <a:lnSpc>
                <a:spcPct val="90000"/>
              </a:lnSpc>
            </a:pPr>
            <a:r>
              <a:rPr lang="en-US" altLang="zh-CN" dirty="0">
                <a:latin typeface="Verdana" panose="020B0604030504040204" charset="0"/>
                <a:cs typeface="宋体" panose="02010600030101010101" pitchFamily="2" charset="-122"/>
              </a:rPr>
              <a:t>import </a:t>
            </a:r>
            <a:r>
              <a:rPr lang="zh-CN" altLang="en-US" dirty="0">
                <a:latin typeface="Verdana" panose="020B0604030504040204" charset="0"/>
                <a:cs typeface="宋体" panose="02010600030101010101" pitchFamily="2" charset="-122"/>
              </a:rPr>
              <a:t>语句的语法为：</a:t>
            </a:r>
            <a:endParaRPr lang="zh-CN" altLang="en-US" dirty="0">
              <a:latin typeface="Verdana" panose="020B0604030504040204" charset="0"/>
              <a:cs typeface="宋体" panose="02010600030101010101" pitchFamily="2" charset="-122"/>
            </a:endParaRPr>
          </a:p>
          <a:p>
            <a:pPr lvl="1" eaLnBrk="1" hangingPunct="1">
              <a:lnSpc>
                <a:spcPct val="90000"/>
              </a:lnSpc>
            </a:pPr>
            <a:r>
              <a:rPr lang="en-US" altLang="zh-CN" dirty="0">
                <a:cs typeface="宋体" panose="02010600030101010101" pitchFamily="2" charset="-122"/>
              </a:rPr>
              <a:t>import  &lt;</a:t>
            </a:r>
            <a:r>
              <a:rPr lang="en-US" altLang="zh-CN" dirty="0" err="1">
                <a:cs typeface="宋体" panose="02010600030101010101" pitchFamily="2" charset="-122"/>
              </a:rPr>
              <a:t>pkg_name</a:t>
            </a:r>
            <a:r>
              <a:rPr lang="en-US" altLang="zh-CN" dirty="0">
                <a:cs typeface="宋体" panose="02010600030101010101" pitchFamily="2" charset="-122"/>
              </a:rPr>
              <a:t>&gt;[</a:t>
            </a:r>
            <a:r>
              <a:rPr lang="en-US" altLang="zh-CN" b="1" dirty="0">
                <a:cs typeface="宋体" panose="02010600030101010101" pitchFamily="2" charset="-122"/>
              </a:rPr>
              <a:t>.</a:t>
            </a:r>
            <a:r>
              <a:rPr lang="en-US" altLang="zh-CN" dirty="0">
                <a:cs typeface="宋体" panose="02010600030101010101" pitchFamily="2" charset="-122"/>
              </a:rPr>
              <a:t>&lt;</a:t>
            </a:r>
            <a:r>
              <a:rPr lang="en-US" altLang="zh-CN" dirty="0" err="1">
                <a:cs typeface="宋体" panose="02010600030101010101" pitchFamily="2" charset="-122"/>
              </a:rPr>
              <a:t>sub_pkg_name</a:t>
            </a:r>
            <a:r>
              <a:rPr lang="en-US" altLang="zh-CN" dirty="0">
                <a:cs typeface="宋体" panose="02010600030101010101" pitchFamily="2" charset="-122"/>
              </a:rPr>
              <a:t>&gt;]</a:t>
            </a:r>
            <a:r>
              <a:rPr lang="en-US" altLang="zh-CN" b="1" dirty="0">
                <a:cs typeface="宋体" panose="02010600030101010101" pitchFamily="2" charset="-122"/>
              </a:rPr>
              <a:t>.</a:t>
            </a:r>
            <a:r>
              <a:rPr lang="en-US" altLang="zh-CN" dirty="0">
                <a:cs typeface="宋体" panose="02010600030101010101" pitchFamily="2" charset="-122"/>
              </a:rPr>
              <a:t>&lt;</a:t>
            </a:r>
            <a:r>
              <a:rPr lang="en-US" altLang="zh-CN" dirty="0" err="1">
                <a:cs typeface="宋体" panose="02010600030101010101" pitchFamily="2" charset="-122"/>
              </a:rPr>
              <a:t>class_name</a:t>
            </a:r>
            <a:r>
              <a:rPr lang="en-US" altLang="zh-CN" dirty="0">
                <a:cs typeface="宋体" panose="02010600030101010101" pitchFamily="2" charset="-122"/>
              </a:rPr>
              <a:t>&gt;;</a:t>
            </a:r>
            <a:endParaRPr lang="en-US" altLang="zh-CN" dirty="0">
              <a:cs typeface="宋体" panose="02010600030101010101" pitchFamily="2" charset="-122"/>
            </a:endParaRPr>
          </a:p>
          <a:p>
            <a:pPr lvl="1" eaLnBrk="1" hangingPunct="1">
              <a:lnSpc>
                <a:spcPct val="90000"/>
              </a:lnSpc>
            </a:pPr>
            <a:r>
              <a:rPr lang="en-US" altLang="zh-CN" dirty="0">
                <a:cs typeface="宋体" panose="02010600030101010101" pitchFamily="2" charset="-122"/>
              </a:rPr>
              <a:t>import &lt;</a:t>
            </a:r>
            <a:r>
              <a:rPr lang="en-US" altLang="zh-CN" dirty="0" err="1">
                <a:cs typeface="宋体" panose="02010600030101010101" pitchFamily="2" charset="-122"/>
              </a:rPr>
              <a:t>pkg_name</a:t>
            </a:r>
            <a:r>
              <a:rPr lang="en-US" altLang="zh-CN" dirty="0">
                <a:cs typeface="宋体" panose="02010600030101010101" pitchFamily="2" charset="-122"/>
              </a:rPr>
              <a:t>&gt;[</a:t>
            </a:r>
            <a:r>
              <a:rPr lang="en-US" altLang="zh-CN" b="1" dirty="0">
                <a:cs typeface="宋体" panose="02010600030101010101" pitchFamily="2" charset="-122"/>
              </a:rPr>
              <a:t>.</a:t>
            </a:r>
            <a:r>
              <a:rPr lang="en-US" altLang="zh-CN" dirty="0">
                <a:cs typeface="宋体" panose="02010600030101010101" pitchFamily="2" charset="-122"/>
              </a:rPr>
              <a:t>&lt;</a:t>
            </a:r>
            <a:r>
              <a:rPr lang="en-US" altLang="zh-CN" dirty="0" err="1">
                <a:cs typeface="宋体" panose="02010600030101010101" pitchFamily="2" charset="-122"/>
              </a:rPr>
              <a:t>sub_pkg_name</a:t>
            </a:r>
            <a:r>
              <a:rPr lang="en-US" altLang="zh-CN" dirty="0">
                <a:cs typeface="宋体" panose="02010600030101010101" pitchFamily="2" charset="-122"/>
              </a:rPr>
              <a:t>&gt;]</a:t>
            </a:r>
            <a:r>
              <a:rPr lang="en-US" altLang="zh-CN" b="1" dirty="0">
                <a:cs typeface="宋体" panose="02010600030101010101" pitchFamily="2" charset="-122"/>
              </a:rPr>
              <a:t>.</a:t>
            </a:r>
            <a:r>
              <a:rPr lang="en-US" altLang="zh-CN" dirty="0">
                <a:cs typeface="宋体" panose="02010600030101010101" pitchFamily="2" charset="-122"/>
              </a:rPr>
              <a:t>*;</a:t>
            </a:r>
            <a:endParaRPr lang="en-US" altLang="zh-CN" dirty="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53C9E98D-29B8-5F4F-8F0D-9C018A0453CB}"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7651"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import</a:t>
            </a:r>
            <a:r>
              <a:rPr lang="zh-CN" altLang="en-US">
                <a:latin typeface="Verdana" panose="020B0604030504040204" charset="0"/>
                <a:cs typeface="宋体" panose="02010600030101010101" pitchFamily="2" charset="-122"/>
              </a:rPr>
              <a:t>语句</a:t>
            </a:r>
            <a:endParaRPr lang="zh-CN" altLang="en-US">
              <a:latin typeface="Verdana" panose="020B0604030504040204" charset="0"/>
              <a:cs typeface="宋体" panose="02010600030101010101" pitchFamily="2" charset="-122"/>
            </a:endParaRPr>
          </a:p>
        </p:txBody>
      </p:sp>
      <p:sp>
        <p:nvSpPr>
          <p:cNvPr id="27652"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编译器如何寻找</a:t>
            </a:r>
            <a:r>
              <a:rPr lang="en-US" altLang="zh-CN">
                <a:latin typeface="Verdana" panose="020B0604030504040204" charset="0"/>
                <a:cs typeface="宋体" panose="02010600030101010101" pitchFamily="2" charset="-122"/>
              </a:rPr>
              <a:t>import</a:t>
            </a:r>
            <a:r>
              <a:rPr lang="zh-CN" altLang="en-US">
                <a:latin typeface="Verdana" panose="020B0604030504040204" charset="0"/>
                <a:cs typeface="宋体" panose="02010600030101010101" pitchFamily="2" charset="-122"/>
              </a:rPr>
              <a:t>语句中指定的包或者类？</a:t>
            </a:r>
            <a:endParaRPr lang="zh-CN" altLang="en-US">
              <a:latin typeface="Verdana" panose="020B0604030504040204" charset="0"/>
              <a:cs typeface="宋体" panose="02010600030101010101" pitchFamily="2" charset="-122"/>
            </a:endParaRPr>
          </a:p>
          <a:p>
            <a:pPr lvl="1" eaLnBrk="1" hangingPunct="1"/>
            <a:r>
              <a:rPr lang="zh-CN" altLang="en-US">
                <a:cs typeface="宋体" panose="02010600030101010101" pitchFamily="2" charset="-122"/>
              </a:rPr>
              <a:t>在</a:t>
            </a:r>
            <a:r>
              <a:rPr lang="en-US" altLang="zh-CN">
                <a:cs typeface="宋体" panose="02010600030101010101" pitchFamily="2" charset="-122"/>
              </a:rPr>
              <a:t>CLASSPATH</a:t>
            </a:r>
            <a:r>
              <a:rPr lang="zh-CN" altLang="en-US">
                <a:cs typeface="宋体" panose="02010600030101010101" pitchFamily="2" charset="-122"/>
              </a:rPr>
              <a:t>指定的路径下寻找</a:t>
            </a:r>
            <a:endParaRPr lang="zh-CN" altLang="en-US">
              <a:cs typeface="宋体" panose="02010600030101010101" pitchFamily="2" charset="-122"/>
            </a:endParaRPr>
          </a:p>
          <a:p>
            <a:pPr lvl="1" eaLnBrk="1" hangingPunct="1"/>
            <a:r>
              <a:rPr lang="zh-CN" altLang="en-US">
                <a:cs typeface="宋体" panose="02010600030101010101" pitchFamily="2" charset="-122"/>
              </a:rPr>
              <a:t>默认情况下，系统会自动引入</a:t>
            </a:r>
            <a:r>
              <a:rPr lang="en-US" altLang="zh-CN">
                <a:cs typeface="宋体" panose="02010600030101010101" pitchFamily="2" charset="-122"/>
              </a:rPr>
              <a:t>java.lang</a:t>
            </a:r>
            <a:r>
              <a:rPr lang="zh-CN" altLang="en-US">
                <a:cs typeface="宋体" panose="02010600030101010101" pitchFamily="2" charset="-122"/>
              </a:rPr>
              <a:t>包中的所有类</a:t>
            </a:r>
            <a:endParaRPr lang="zh-CN" altLang="en-US">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58D273D8-992A-8449-909F-4919C8F4BAB7}"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orient="vert"/>
          </p:nvPr>
        </p:nvSpPr>
        <p:spPr>
          <a:xfrm>
            <a:off x="1435100" y="609600"/>
            <a:ext cx="563563" cy="5516563"/>
          </a:xfrm>
        </p:spPr>
        <p:txBody>
          <a:bodyPr/>
          <a:lstStyle/>
          <a:p>
            <a:pPr>
              <a:defRPr/>
            </a:pPr>
            <a:r>
              <a:rPr lang="zh-CN" altLang="en-US" dirty="0" smtClean="0"/>
              <a:t>课程要点</a:t>
            </a:r>
            <a:endParaRPr lang="zh-CN" altLang="en-US" dirty="0"/>
          </a:p>
        </p:txBody>
      </p:sp>
      <p:sp>
        <p:nvSpPr>
          <p:cNvPr id="16387" name="内容占位符 6"/>
          <p:cNvSpPr>
            <a:spLocks noGrp="1"/>
          </p:cNvSpPr>
          <p:nvPr>
            <p:ph type="body" orient="vert" idx="1"/>
          </p:nvPr>
        </p:nvSpPr>
        <p:spPr>
          <a:xfrm>
            <a:off x="2403475" y="609600"/>
            <a:ext cx="5562600" cy="5516563"/>
          </a:xfrm>
        </p:spPr>
        <p:txBody>
          <a:bodyPr/>
          <a:lstStyle/>
          <a:p>
            <a:r>
              <a:rPr lang="en-US" altLang="zh-CN" dirty="0" smtClean="0"/>
              <a:t>1.</a:t>
            </a:r>
            <a:r>
              <a:rPr lang="zh-CN" altLang="en-US" dirty="0" smtClean="0">
                <a:latin typeface="Verdana" panose="020B0604030504040204" charset="0"/>
                <a:cs typeface="宋体" panose="02010600030101010101" pitchFamily="2" charset="-122"/>
              </a:rPr>
              <a:t>程序设计简史</a:t>
            </a:r>
            <a:endParaRPr lang="en-US" altLang="zh-CN" dirty="0" smtClean="0">
              <a:latin typeface="Verdana" panose="020B0604030504040204" charset="0"/>
              <a:cs typeface="宋体" panose="02010600030101010101" pitchFamily="2" charset="-122"/>
            </a:endParaRPr>
          </a:p>
          <a:p>
            <a:endParaRPr lang="en-US" altLang="zh-CN" dirty="0" smtClean="0"/>
          </a:p>
          <a:p>
            <a:pPr eaLnBrk="1" hangingPunct="1"/>
            <a:r>
              <a:rPr lang="en-US" altLang="zh-CN" dirty="0" smtClean="0"/>
              <a:t>2.</a:t>
            </a:r>
            <a:r>
              <a:rPr lang="zh-CN" altLang="en-US" dirty="0" smtClean="0">
                <a:latin typeface="Verdana" panose="020B0604030504040204" charset="0"/>
                <a:cs typeface="宋体" panose="02010600030101010101" pitchFamily="2" charset="-122"/>
              </a:rPr>
              <a:t>类与对象</a:t>
            </a:r>
            <a:endParaRPr lang="en-US" altLang="zh-CN" dirty="0" smtClean="0">
              <a:latin typeface="Verdana" panose="020B0604030504040204" charset="0"/>
              <a:cs typeface="宋体" panose="02010600030101010101" pitchFamily="2" charset="-122"/>
            </a:endParaRPr>
          </a:p>
          <a:p>
            <a:pPr eaLnBrk="1" hangingPunct="1"/>
            <a:endParaRPr lang="zh-CN" altLang="en-US" dirty="0">
              <a:latin typeface="Verdana" panose="020B0604030504040204" charset="0"/>
              <a:cs typeface="宋体" panose="02010600030101010101" pitchFamily="2" charset="-122"/>
            </a:endParaRPr>
          </a:p>
          <a:p>
            <a:pPr eaLnBrk="1" hangingPunct="1"/>
            <a:r>
              <a:rPr lang="en-US" altLang="zh-CN" dirty="0" smtClean="0">
                <a:latin typeface="Verdana" panose="020B0604030504040204" charset="0"/>
                <a:cs typeface="宋体" panose="02010600030101010101" pitchFamily="2" charset="-122"/>
              </a:rPr>
              <a:t>3.</a:t>
            </a:r>
            <a:r>
              <a:rPr lang="zh-CN" altLang="en-US" dirty="0" smtClean="0">
                <a:latin typeface="Verdana" panose="020B0604030504040204" charset="0"/>
                <a:cs typeface="宋体" panose="02010600030101010101" pitchFamily="2" charset="-122"/>
              </a:rPr>
              <a:t>类的定义</a:t>
            </a:r>
            <a:endParaRPr lang="en-US" altLang="zh-CN" dirty="0" smtClean="0">
              <a:latin typeface="Verdana" panose="020B0604030504040204" charset="0"/>
              <a:cs typeface="宋体" panose="02010600030101010101" pitchFamily="2" charset="-122"/>
            </a:endParaRPr>
          </a:p>
          <a:p>
            <a:pPr eaLnBrk="1" hangingPunct="1"/>
            <a:endParaRPr lang="zh-CN" altLang="en-US" dirty="0">
              <a:latin typeface="Verdana" panose="020B0604030504040204" charset="0"/>
              <a:cs typeface="宋体" panose="02010600030101010101" pitchFamily="2" charset="-122"/>
            </a:endParaRPr>
          </a:p>
          <a:p>
            <a:pPr eaLnBrk="1" hangingPunct="1"/>
            <a:r>
              <a:rPr lang="en-US" altLang="zh-CN" dirty="0" smtClean="0">
                <a:latin typeface="Verdana" panose="020B0604030504040204" charset="0"/>
                <a:cs typeface="宋体" panose="02010600030101010101" pitchFamily="2" charset="-122"/>
              </a:rPr>
              <a:t>4.Java</a:t>
            </a:r>
            <a:r>
              <a:rPr lang="zh-CN" altLang="en-US" dirty="0">
                <a:latin typeface="Verdana" panose="020B0604030504040204" charset="0"/>
                <a:cs typeface="宋体" panose="02010600030101010101" pitchFamily="2" charset="-122"/>
              </a:rPr>
              <a:t>中类、属性、</a:t>
            </a:r>
            <a:r>
              <a:rPr lang="zh-CN" altLang="en-US" dirty="0" smtClean="0">
                <a:latin typeface="Verdana" panose="020B0604030504040204" charset="0"/>
                <a:cs typeface="宋体" panose="02010600030101010101" pitchFamily="2" charset="-122"/>
              </a:rPr>
              <a:t>方法的定义</a:t>
            </a:r>
            <a:endParaRPr lang="en-US" altLang="zh-CN" dirty="0" smtClean="0">
              <a:latin typeface="Verdana" panose="020B0604030504040204" charset="0"/>
              <a:cs typeface="宋体" panose="02010600030101010101" pitchFamily="2" charset="-122"/>
            </a:endParaRPr>
          </a:p>
          <a:p>
            <a:pPr eaLnBrk="1" hangingPunct="1"/>
            <a:endParaRPr lang="zh-CN" altLang="en-US" dirty="0">
              <a:latin typeface="Verdana" panose="020B0604030504040204" charset="0"/>
              <a:cs typeface="宋体" panose="02010600030101010101" pitchFamily="2" charset="-122"/>
            </a:endParaRPr>
          </a:p>
          <a:p>
            <a:pPr eaLnBrk="1" hangingPunct="1"/>
            <a:r>
              <a:rPr lang="en-US" altLang="zh-CN" dirty="0" smtClean="0">
                <a:latin typeface="Verdana" panose="020B0604030504040204" charset="0"/>
                <a:cs typeface="宋体" panose="02010600030101010101" pitchFamily="2" charset="-122"/>
              </a:rPr>
              <a:t>5.</a:t>
            </a:r>
            <a:r>
              <a:rPr lang="zh-CN" altLang="en-US" dirty="0" smtClean="0">
                <a:latin typeface="Verdana" panose="020B0604030504040204" charset="0"/>
                <a:cs typeface="宋体" panose="02010600030101010101" pitchFamily="2" charset="-122"/>
              </a:rPr>
              <a:t>类的构造器</a:t>
            </a:r>
            <a:endParaRPr lang="zh-CN" altLang="en-US" dirty="0">
              <a:latin typeface="Verdana" panose="020B0604030504040204" charset="0"/>
              <a:cs typeface="宋体" panose="02010600030101010101" pitchFamily="2" charset="-122"/>
            </a:endParaRPr>
          </a:p>
        </p:txBody>
      </p:sp>
      <p:sp>
        <p:nvSpPr>
          <p:cNvPr id="5" name="页脚占位符 4"/>
          <p:cNvSpPr>
            <a:spLocks noGrp="1"/>
          </p:cNvSpPr>
          <p:nvPr>
            <p:ph type="ftr" sz="quarter" idx="10"/>
          </p:nvPr>
        </p:nvSpPr>
        <p:spPr/>
        <p:txBody>
          <a:bodyPr/>
          <a:lstStyle/>
          <a:p>
            <a:pPr>
              <a:defRPr/>
            </a:pPr>
            <a:r>
              <a:rPr lang="zh-CN" altLang="en-US" dirty="0"/>
              <a:t>科匠</a:t>
            </a:r>
            <a:r>
              <a:rPr lang="en-US" altLang="zh-CN" dirty="0"/>
              <a:t>·</a:t>
            </a:r>
            <a:r>
              <a:rPr lang="zh-CN" altLang="en-US" dirty="0"/>
              <a:t>梦连网  互联网教育第一品牌</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6387">
                                            <p:txEl>
                                              <p:pRg st="0" end="0"/>
                                            </p:txEl>
                                          </p:spTgt>
                                        </p:tgtEl>
                                        <p:attrNameLst>
                                          <p:attrName>style.visibility</p:attrName>
                                        </p:attrNameLst>
                                      </p:cBhvr>
                                      <p:to>
                                        <p:strVal val="visible"/>
                                      </p:to>
                                    </p:set>
                                    <p:anim by="(-#ppt_w*2)" calcmode="lin" valueType="num">
                                      <p:cBhvr rctx="PPT">
                                        <p:cTn id="7" dur="100" autoRev="1" fill="hold">
                                          <p:stCondLst>
                                            <p:cond delay="0"/>
                                          </p:stCondLst>
                                        </p:cTn>
                                        <p:tgtEl>
                                          <p:spTgt spid="16387">
                                            <p:txEl>
                                              <p:pRg st="0" end="0"/>
                                            </p:txEl>
                                          </p:spTgt>
                                        </p:tgtEl>
                                        <p:attrNameLst>
                                          <p:attrName>ppt_w</p:attrName>
                                        </p:attrNameLst>
                                      </p:cBhvr>
                                    </p:anim>
                                    <p:anim by="(#ppt_w*0.50)" calcmode="lin" valueType="num">
                                      <p:cBhvr>
                                        <p:cTn id="8" dur="100" decel="50000" autoRev="1" fill="hold">
                                          <p:stCondLst>
                                            <p:cond delay="0"/>
                                          </p:stCondLst>
                                        </p:cTn>
                                        <p:tgtEl>
                                          <p:spTgt spid="16387">
                                            <p:txEl>
                                              <p:pRg st="0" end="0"/>
                                            </p:txEl>
                                          </p:spTgt>
                                        </p:tgtEl>
                                        <p:attrNameLst>
                                          <p:attrName>ppt_x</p:attrName>
                                        </p:attrNameLst>
                                      </p:cBhvr>
                                    </p:anim>
                                    <p:anim from="(-#ppt_h/2)" to="(#ppt_y)" calcmode="lin" valueType="num">
                                      <p:cBhvr>
                                        <p:cTn id="9" dur="200" fill="hold">
                                          <p:stCondLst>
                                            <p:cond delay="0"/>
                                          </p:stCondLst>
                                        </p:cTn>
                                        <p:tgtEl>
                                          <p:spTgt spid="16387">
                                            <p:txEl>
                                              <p:pRg st="0" end="0"/>
                                            </p:txEl>
                                          </p:spTgt>
                                        </p:tgtEl>
                                        <p:attrNameLst>
                                          <p:attrName>ppt_y</p:attrName>
                                        </p:attrNameLst>
                                      </p:cBhvr>
                                    </p:anim>
                                    <p:animRot by="21600000">
                                      <p:cBhvr>
                                        <p:cTn id="10" dur="200" fill="hold">
                                          <p:stCondLst>
                                            <p:cond delay="0"/>
                                          </p:stCondLst>
                                        </p:cTn>
                                        <p:tgtEl>
                                          <p:spTgt spid="16387">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16387">
                                            <p:txEl>
                                              <p:pRg st="2" end="2"/>
                                            </p:txEl>
                                          </p:spTgt>
                                        </p:tgtEl>
                                        <p:attrNameLst>
                                          <p:attrName>style.visibility</p:attrName>
                                        </p:attrNameLst>
                                      </p:cBhvr>
                                      <p:to>
                                        <p:strVal val="visible"/>
                                      </p:to>
                                    </p:set>
                                    <p:anim by="(-#ppt_w*2)" calcmode="lin" valueType="num">
                                      <p:cBhvr rctx="PPT">
                                        <p:cTn id="15" dur="100" autoRev="1" fill="hold">
                                          <p:stCondLst>
                                            <p:cond delay="0"/>
                                          </p:stCondLst>
                                        </p:cTn>
                                        <p:tgtEl>
                                          <p:spTgt spid="16387">
                                            <p:txEl>
                                              <p:pRg st="2" end="2"/>
                                            </p:txEl>
                                          </p:spTgt>
                                        </p:tgtEl>
                                        <p:attrNameLst>
                                          <p:attrName>ppt_w</p:attrName>
                                        </p:attrNameLst>
                                      </p:cBhvr>
                                    </p:anim>
                                    <p:anim by="(#ppt_w*0.50)" calcmode="lin" valueType="num">
                                      <p:cBhvr>
                                        <p:cTn id="16" dur="100" decel="50000" autoRev="1" fill="hold">
                                          <p:stCondLst>
                                            <p:cond delay="0"/>
                                          </p:stCondLst>
                                        </p:cTn>
                                        <p:tgtEl>
                                          <p:spTgt spid="16387">
                                            <p:txEl>
                                              <p:pRg st="2" end="2"/>
                                            </p:txEl>
                                          </p:spTgt>
                                        </p:tgtEl>
                                        <p:attrNameLst>
                                          <p:attrName>ppt_x</p:attrName>
                                        </p:attrNameLst>
                                      </p:cBhvr>
                                    </p:anim>
                                    <p:anim from="(-#ppt_h/2)" to="(#ppt_y)" calcmode="lin" valueType="num">
                                      <p:cBhvr>
                                        <p:cTn id="17" dur="200" fill="hold">
                                          <p:stCondLst>
                                            <p:cond delay="0"/>
                                          </p:stCondLst>
                                        </p:cTn>
                                        <p:tgtEl>
                                          <p:spTgt spid="16387">
                                            <p:txEl>
                                              <p:pRg st="2" end="2"/>
                                            </p:txEl>
                                          </p:spTgt>
                                        </p:tgtEl>
                                        <p:attrNameLst>
                                          <p:attrName>ppt_y</p:attrName>
                                        </p:attrNameLst>
                                      </p:cBhvr>
                                    </p:anim>
                                    <p:animRot by="21600000">
                                      <p:cBhvr>
                                        <p:cTn id="18" dur="200" fill="hold">
                                          <p:stCondLst>
                                            <p:cond delay="0"/>
                                          </p:stCondLst>
                                        </p:cTn>
                                        <p:tgtEl>
                                          <p:spTgt spid="16387">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nodeType="clickEffect">
                                  <p:stCondLst>
                                    <p:cond delay="0"/>
                                  </p:stCondLst>
                                  <p:iterate type="lt">
                                    <p:tmPct val="10000"/>
                                  </p:iterate>
                                  <p:childTnLst>
                                    <p:set>
                                      <p:cBhvr>
                                        <p:cTn id="22" dur="1" fill="hold">
                                          <p:stCondLst>
                                            <p:cond delay="0"/>
                                          </p:stCondLst>
                                        </p:cTn>
                                        <p:tgtEl>
                                          <p:spTgt spid="16387">
                                            <p:txEl>
                                              <p:pRg st="4" end="4"/>
                                            </p:txEl>
                                          </p:spTgt>
                                        </p:tgtEl>
                                        <p:attrNameLst>
                                          <p:attrName>style.visibility</p:attrName>
                                        </p:attrNameLst>
                                      </p:cBhvr>
                                      <p:to>
                                        <p:strVal val="visible"/>
                                      </p:to>
                                    </p:set>
                                    <p:anim by="(-#ppt_w*2)" calcmode="lin" valueType="num">
                                      <p:cBhvr rctx="PPT">
                                        <p:cTn id="23" dur="100" autoRev="1" fill="hold">
                                          <p:stCondLst>
                                            <p:cond delay="0"/>
                                          </p:stCondLst>
                                        </p:cTn>
                                        <p:tgtEl>
                                          <p:spTgt spid="16387">
                                            <p:txEl>
                                              <p:pRg st="4" end="4"/>
                                            </p:txEl>
                                          </p:spTgt>
                                        </p:tgtEl>
                                        <p:attrNameLst>
                                          <p:attrName>ppt_w</p:attrName>
                                        </p:attrNameLst>
                                      </p:cBhvr>
                                    </p:anim>
                                    <p:anim by="(#ppt_w*0.50)" calcmode="lin" valueType="num">
                                      <p:cBhvr>
                                        <p:cTn id="24" dur="100" decel="50000" autoRev="1" fill="hold">
                                          <p:stCondLst>
                                            <p:cond delay="0"/>
                                          </p:stCondLst>
                                        </p:cTn>
                                        <p:tgtEl>
                                          <p:spTgt spid="16387">
                                            <p:txEl>
                                              <p:pRg st="4" end="4"/>
                                            </p:txEl>
                                          </p:spTgt>
                                        </p:tgtEl>
                                        <p:attrNameLst>
                                          <p:attrName>ppt_x</p:attrName>
                                        </p:attrNameLst>
                                      </p:cBhvr>
                                    </p:anim>
                                    <p:anim from="(-#ppt_h/2)" to="(#ppt_y)" calcmode="lin" valueType="num">
                                      <p:cBhvr>
                                        <p:cTn id="25" dur="200" fill="hold">
                                          <p:stCondLst>
                                            <p:cond delay="0"/>
                                          </p:stCondLst>
                                        </p:cTn>
                                        <p:tgtEl>
                                          <p:spTgt spid="16387">
                                            <p:txEl>
                                              <p:pRg st="4" end="4"/>
                                            </p:txEl>
                                          </p:spTgt>
                                        </p:tgtEl>
                                        <p:attrNameLst>
                                          <p:attrName>ppt_y</p:attrName>
                                        </p:attrNameLst>
                                      </p:cBhvr>
                                    </p:anim>
                                    <p:animRot by="21600000">
                                      <p:cBhvr>
                                        <p:cTn id="26" dur="200" fill="hold">
                                          <p:stCondLst>
                                            <p:cond delay="0"/>
                                          </p:stCondLst>
                                        </p:cTn>
                                        <p:tgtEl>
                                          <p:spTgt spid="16387">
                                            <p:txEl>
                                              <p:pRg st="4" end="4"/>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nodeType="clickEffect">
                                  <p:stCondLst>
                                    <p:cond delay="0"/>
                                  </p:stCondLst>
                                  <p:iterate type="lt">
                                    <p:tmPct val="10000"/>
                                  </p:iterate>
                                  <p:childTnLst>
                                    <p:set>
                                      <p:cBhvr>
                                        <p:cTn id="30" dur="1" fill="hold">
                                          <p:stCondLst>
                                            <p:cond delay="0"/>
                                          </p:stCondLst>
                                        </p:cTn>
                                        <p:tgtEl>
                                          <p:spTgt spid="16387">
                                            <p:txEl>
                                              <p:pRg st="6" end="6"/>
                                            </p:txEl>
                                          </p:spTgt>
                                        </p:tgtEl>
                                        <p:attrNameLst>
                                          <p:attrName>style.visibility</p:attrName>
                                        </p:attrNameLst>
                                      </p:cBhvr>
                                      <p:to>
                                        <p:strVal val="visible"/>
                                      </p:to>
                                    </p:set>
                                    <p:anim by="(-#ppt_w*2)" calcmode="lin" valueType="num">
                                      <p:cBhvr rctx="PPT">
                                        <p:cTn id="31" dur="100" autoRev="1" fill="hold">
                                          <p:stCondLst>
                                            <p:cond delay="0"/>
                                          </p:stCondLst>
                                        </p:cTn>
                                        <p:tgtEl>
                                          <p:spTgt spid="16387">
                                            <p:txEl>
                                              <p:pRg st="6" end="6"/>
                                            </p:txEl>
                                          </p:spTgt>
                                        </p:tgtEl>
                                        <p:attrNameLst>
                                          <p:attrName>ppt_w</p:attrName>
                                        </p:attrNameLst>
                                      </p:cBhvr>
                                    </p:anim>
                                    <p:anim by="(#ppt_w*0.50)" calcmode="lin" valueType="num">
                                      <p:cBhvr>
                                        <p:cTn id="32" dur="100" decel="50000" autoRev="1" fill="hold">
                                          <p:stCondLst>
                                            <p:cond delay="0"/>
                                          </p:stCondLst>
                                        </p:cTn>
                                        <p:tgtEl>
                                          <p:spTgt spid="16387">
                                            <p:txEl>
                                              <p:pRg st="6" end="6"/>
                                            </p:txEl>
                                          </p:spTgt>
                                        </p:tgtEl>
                                        <p:attrNameLst>
                                          <p:attrName>ppt_x</p:attrName>
                                        </p:attrNameLst>
                                      </p:cBhvr>
                                    </p:anim>
                                    <p:anim from="(-#ppt_h/2)" to="(#ppt_y)" calcmode="lin" valueType="num">
                                      <p:cBhvr>
                                        <p:cTn id="33" dur="200" fill="hold">
                                          <p:stCondLst>
                                            <p:cond delay="0"/>
                                          </p:stCondLst>
                                        </p:cTn>
                                        <p:tgtEl>
                                          <p:spTgt spid="16387">
                                            <p:txEl>
                                              <p:pRg st="6" end="6"/>
                                            </p:txEl>
                                          </p:spTgt>
                                        </p:tgtEl>
                                        <p:attrNameLst>
                                          <p:attrName>ppt_y</p:attrName>
                                        </p:attrNameLst>
                                      </p:cBhvr>
                                    </p:anim>
                                    <p:animRot by="21600000">
                                      <p:cBhvr>
                                        <p:cTn id="34" dur="200" fill="hold">
                                          <p:stCondLst>
                                            <p:cond delay="0"/>
                                          </p:stCondLst>
                                        </p:cTn>
                                        <p:tgtEl>
                                          <p:spTgt spid="16387">
                                            <p:txEl>
                                              <p:pRg st="6" end="6"/>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nodeType="clickEffect">
                                  <p:stCondLst>
                                    <p:cond delay="0"/>
                                  </p:stCondLst>
                                  <p:iterate type="lt">
                                    <p:tmPct val="10000"/>
                                  </p:iterate>
                                  <p:childTnLst>
                                    <p:set>
                                      <p:cBhvr>
                                        <p:cTn id="38" dur="1" fill="hold">
                                          <p:stCondLst>
                                            <p:cond delay="0"/>
                                          </p:stCondLst>
                                        </p:cTn>
                                        <p:tgtEl>
                                          <p:spTgt spid="16387">
                                            <p:txEl>
                                              <p:pRg st="8" end="8"/>
                                            </p:txEl>
                                          </p:spTgt>
                                        </p:tgtEl>
                                        <p:attrNameLst>
                                          <p:attrName>style.visibility</p:attrName>
                                        </p:attrNameLst>
                                      </p:cBhvr>
                                      <p:to>
                                        <p:strVal val="visible"/>
                                      </p:to>
                                    </p:set>
                                    <p:anim by="(-#ppt_w*2)" calcmode="lin" valueType="num">
                                      <p:cBhvr rctx="PPT">
                                        <p:cTn id="39" dur="100" autoRev="1" fill="hold">
                                          <p:stCondLst>
                                            <p:cond delay="0"/>
                                          </p:stCondLst>
                                        </p:cTn>
                                        <p:tgtEl>
                                          <p:spTgt spid="16387">
                                            <p:txEl>
                                              <p:pRg st="8" end="8"/>
                                            </p:txEl>
                                          </p:spTgt>
                                        </p:tgtEl>
                                        <p:attrNameLst>
                                          <p:attrName>ppt_w</p:attrName>
                                        </p:attrNameLst>
                                      </p:cBhvr>
                                    </p:anim>
                                    <p:anim by="(#ppt_w*0.50)" calcmode="lin" valueType="num">
                                      <p:cBhvr>
                                        <p:cTn id="40" dur="100" decel="50000" autoRev="1" fill="hold">
                                          <p:stCondLst>
                                            <p:cond delay="0"/>
                                          </p:stCondLst>
                                        </p:cTn>
                                        <p:tgtEl>
                                          <p:spTgt spid="16387">
                                            <p:txEl>
                                              <p:pRg st="8" end="8"/>
                                            </p:txEl>
                                          </p:spTgt>
                                        </p:tgtEl>
                                        <p:attrNameLst>
                                          <p:attrName>ppt_x</p:attrName>
                                        </p:attrNameLst>
                                      </p:cBhvr>
                                    </p:anim>
                                    <p:anim from="(-#ppt_h/2)" to="(#ppt_y)" calcmode="lin" valueType="num">
                                      <p:cBhvr>
                                        <p:cTn id="41" dur="200" fill="hold">
                                          <p:stCondLst>
                                            <p:cond delay="0"/>
                                          </p:stCondLst>
                                        </p:cTn>
                                        <p:tgtEl>
                                          <p:spTgt spid="16387">
                                            <p:txEl>
                                              <p:pRg st="8" end="8"/>
                                            </p:txEl>
                                          </p:spTgt>
                                        </p:tgtEl>
                                        <p:attrNameLst>
                                          <p:attrName>ppt_y</p:attrName>
                                        </p:attrNameLst>
                                      </p:cBhvr>
                                    </p:anim>
                                    <p:animRot by="21600000">
                                      <p:cBhvr>
                                        <p:cTn id="42" dur="200" fill="hold">
                                          <p:stCondLst>
                                            <p:cond delay="0"/>
                                          </p:stCondLst>
                                        </p:cTn>
                                        <p:tgtEl>
                                          <p:spTgt spid="16387">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8675"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常用的包</a:t>
            </a:r>
            <a:endParaRPr lang="zh-CN" altLang="en-US">
              <a:latin typeface="Verdana" panose="020B0604030504040204" charset="0"/>
              <a:cs typeface="宋体" panose="02010600030101010101" pitchFamily="2" charset="-122"/>
            </a:endParaRPr>
          </a:p>
        </p:txBody>
      </p:sp>
      <p:sp>
        <p:nvSpPr>
          <p:cNvPr id="28676" name="Rectangle 3"/>
          <p:cNvSpPr>
            <a:spLocks noGrp="1" noChangeArrowheads="1"/>
          </p:cNvSpPr>
          <p:nvPr>
            <p:ph type="body" idx="1"/>
          </p:nvPr>
        </p:nvSpPr>
        <p:spPr/>
        <p:txBody>
          <a:bodyPr/>
          <a:lstStyle/>
          <a:p>
            <a:pPr marL="609600" indent="-609600" eaLnBrk="1" hangingPunct="1">
              <a:lnSpc>
                <a:spcPct val="90000"/>
              </a:lnSpc>
            </a:pPr>
            <a:r>
              <a:rPr lang="en-US" altLang="zh-CN" sz="2400" dirty="0" err="1">
                <a:latin typeface="Verdana" panose="020B0604030504040204" charset="0"/>
                <a:cs typeface="宋体" panose="02010600030101010101" pitchFamily="2" charset="-122"/>
              </a:rPr>
              <a:t>java.lang</a:t>
            </a:r>
            <a:r>
              <a:rPr lang="en-US" altLang="zh-CN" sz="2400" dirty="0">
                <a:latin typeface="Verdana" panose="020B0604030504040204" charset="0"/>
                <a:cs typeface="宋体" panose="02010600030101010101" pitchFamily="2" charset="-122"/>
              </a:rPr>
              <a:t>----</a:t>
            </a:r>
            <a:r>
              <a:rPr lang="zh-CN" altLang="en-US" sz="2400" dirty="0">
                <a:latin typeface="Verdana" panose="020B0604030504040204" charset="0"/>
                <a:cs typeface="宋体" panose="02010600030101010101" pitchFamily="2" charset="-122"/>
              </a:rPr>
              <a:t>包含一些</a:t>
            </a:r>
            <a:r>
              <a:rPr lang="en-US" altLang="zh-CN" sz="2400" dirty="0">
                <a:latin typeface="Verdana" panose="020B0604030504040204" charset="0"/>
                <a:cs typeface="宋体" panose="02010600030101010101" pitchFamily="2" charset="-122"/>
              </a:rPr>
              <a:t>Java</a:t>
            </a:r>
            <a:r>
              <a:rPr lang="zh-CN" altLang="en-US" sz="2400" dirty="0">
                <a:latin typeface="Verdana" panose="020B0604030504040204" charset="0"/>
                <a:cs typeface="宋体" panose="02010600030101010101" pitchFamily="2" charset="-122"/>
              </a:rPr>
              <a:t>语言的核心类，如</a:t>
            </a:r>
            <a:r>
              <a:rPr lang="en-US" altLang="zh-CN" sz="2400" dirty="0">
                <a:latin typeface="Verdana" panose="020B0604030504040204" charset="0"/>
                <a:cs typeface="宋体" panose="02010600030101010101" pitchFamily="2" charset="-122"/>
              </a:rPr>
              <a:t>String</a:t>
            </a:r>
            <a:r>
              <a:rPr lang="zh-CN" altLang="en-US" sz="2400" dirty="0">
                <a:latin typeface="Verdana" panose="020B0604030504040204" charset="0"/>
                <a:cs typeface="宋体" panose="02010600030101010101" pitchFamily="2" charset="-122"/>
              </a:rPr>
              <a:t>、</a:t>
            </a:r>
            <a:r>
              <a:rPr lang="en-US" altLang="zh-CN" sz="2400" dirty="0">
                <a:latin typeface="Verdana" panose="020B0604030504040204" charset="0"/>
                <a:cs typeface="宋体" panose="02010600030101010101" pitchFamily="2" charset="-122"/>
              </a:rPr>
              <a:t>Math</a:t>
            </a:r>
            <a:r>
              <a:rPr lang="zh-CN" altLang="en-US" sz="2400" dirty="0">
                <a:latin typeface="Verdana" panose="020B0604030504040204" charset="0"/>
                <a:cs typeface="宋体" panose="02010600030101010101" pitchFamily="2" charset="-122"/>
              </a:rPr>
              <a:t>、</a:t>
            </a:r>
            <a:r>
              <a:rPr lang="en-US" altLang="zh-CN" sz="2400" dirty="0">
                <a:latin typeface="Verdana" panose="020B0604030504040204" charset="0"/>
                <a:cs typeface="宋体" panose="02010600030101010101" pitchFamily="2" charset="-122"/>
              </a:rPr>
              <a:t>Integer</a:t>
            </a:r>
            <a:r>
              <a:rPr lang="zh-CN" altLang="en-US" sz="2400" dirty="0">
                <a:latin typeface="Verdana" panose="020B0604030504040204" charset="0"/>
                <a:cs typeface="宋体" panose="02010600030101010101" pitchFamily="2" charset="-122"/>
              </a:rPr>
              <a:t>、</a:t>
            </a:r>
            <a:r>
              <a:rPr lang="en-US" altLang="zh-CN" sz="2400" dirty="0">
                <a:latin typeface="Verdana" panose="020B0604030504040204" charset="0"/>
                <a:cs typeface="宋体" panose="02010600030101010101" pitchFamily="2" charset="-122"/>
              </a:rPr>
              <a:t>System</a:t>
            </a:r>
            <a:r>
              <a:rPr lang="zh-CN" altLang="en-US" sz="2400" dirty="0">
                <a:latin typeface="Verdana" panose="020B0604030504040204" charset="0"/>
                <a:cs typeface="宋体" panose="02010600030101010101" pitchFamily="2" charset="-122"/>
              </a:rPr>
              <a:t>和</a:t>
            </a:r>
            <a:r>
              <a:rPr lang="en-US" altLang="zh-CN" sz="2400" dirty="0">
                <a:latin typeface="Verdana" panose="020B0604030504040204" charset="0"/>
                <a:cs typeface="宋体" panose="02010600030101010101" pitchFamily="2" charset="-122"/>
              </a:rPr>
              <a:t>Thread</a:t>
            </a:r>
            <a:r>
              <a:rPr lang="zh-CN" altLang="en-US" sz="2400" dirty="0">
                <a:latin typeface="Verdana" panose="020B0604030504040204" charset="0"/>
                <a:cs typeface="宋体" panose="02010600030101010101" pitchFamily="2" charset="-122"/>
              </a:rPr>
              <a:t>，提供常用功能。</a:t>
            </a:r>
            <a:endParaRPr lang="zh-CN" altLang="en-US" sz="2400" dirty="0">
              <a:latin typeface="Verdana" panose="020B0604030504040204" charset="0"/>
              <a:cs typeface="宋体" panose="02010600030101010101" pitchFamily="2" charset="-122"/>
            </a:endParaRPr>
          </a:p>
          <a:p>
            <a:pPr marL="609600" indent="-609600" eaLnBrk="1" hangingPunct="1">
              <a:lnSpc>
                <a:spcPct val="90000"/>
              </a:lnSpc>
            </a:pPr>
            <a:r>
              <a:rPr lang="en-US" altLang="zh-CN" sz="2400" dirty="0" err="1">
                <a:latin typeface="Verdana" panose="020B0604030504040204" charset="0"/>
                <a:cs typeface="宋体" panose="02010600030101010101" pitchFamily="2" charset="-122"/>
              </a:rPr>
              <a:t>java.awt</a:t>
            </a:r>
            <a:r>
              <a:rPr lang="en-US" altLang="zh-CN" sz="2400" dirty="0">
                <a:latin typeface="Verdana" panose="020B0604030504040204" charset="0"/>
                <a:cs typeface="宋体" panose="02010600030101010101" pitchFamily="2" charset="-122"/>
              </a:rPr>
              <a:t>----</a:t>
            </a:r>
            <a:r>
              <a:rPr lang="zh-CN" altLang="en-US" sz="2400" dirty="0">
                <a:latin typeface="Verdana" panose="020B0604030504040204" charset="0"/>
                <a:cs typeface="宋体" panose="02010600030101010101" pitchFamily="2" charset="-122"/>
              </a:rPr>
              <a:t>包含了构成抽象窗口工具集（</a:t>
            </a:r>
            <a:r>
              <a:rPr lang="en-US" altLang="zh-CN" sz="2400" dirty="0">
                <a:latin typeface="Verdana" panose="020B0604030504040204" charset="0"/>
                <a:cs typeface="宋体" panose="02010600030101010101" pitchFamily="2" charset="-122"/>
              </a:rPr>
              <a:t>abstract window toolkits</a:t>
            </a:r>
            <a:r>
              <a:rPr lang="zh-CN" altLang="en-US" sz="2400" dirty="0">
                <a:latin typeface="Verdana" panose="020B0604030504040204" charset="0"/>
                <a:cs typeface="宋体" panose="02010600030101010101" pitchFamily="2" charset="-122"/>
              </a:rPr>
              <a:t>）的多个类，这些类被用来构建和管理应用程序的图形用户界面</a:t>
            </a:r>
            <a:r>
              <a:rPr lang="en-US" altLang="zh-CN" sz="2400" dirty="0">
                <a:latin typeface="Verdana" panose="020B0604030504040204" charset="0"/>
                <a:cs typeface="宋体" panose="02010600030101010101" pitchFamily="2" charset="-122"/>
              </a:rPr>
              <a:t>(GUI)</a:t>
            </a:r>
            <a:r>
              <a:rPr lang="zh-CN" altLang="en-US" sz="2400" dirty="0">
                <a:latin typeface="Verdana" panose="020B0604030504040204" charset="0"/>
                <a:cs typeface="宋体" panose="02010600030101010101" pitchFamily="2" charset="-122"/>
              </a:rPr>
              <a:t>。</a:t>
            </a:r>
            <a:endParaRPr lang="zh-CN" altLang="en-US" sz="2400" dirty="0">
              <a:latin typeface="Verdana" panose="020B0604030504040204" charset="0"/>
              <a:cs typeface="宋体" panose="02010600030101010101" pitchFamily="2" charset="-122"/>
            </a:endParaRPr>
          </a:p>
          <a:p>
            <a:pPr marL="609600" indent="-609600" eaLnBrk="1" hangingPunct="1">
              <a:lnSpc>
                <a:spcPct val="90000"/>
              </a:lnSpc>
            </a:pPr>
            <a:r>
              <a:rPr lang="en-US" altLang="zh-CN" sz="2400" strike="sngStrike" dirty="0" err="1">
                <a:latin typeface="Verdana" panose="020B0604030504040204" charset="0"/>
                <a:cs typeface="宋体" panose="02010600030101010101" pitchFamily="2" charset="-122"/>
              </a:rPr>
              <a:t>java.applet</a:t>
            </a:r>
            <a:r>
              <a:rPr lang="en-US" altLang="zh-CN" sz="2400" strike="sngStrike" dirty="0">
                <a:latin typeface="Verdana" panose="020B0604030504040204" charset="0"/>
                <a:cs typeface="宋体" panose="02010600030101010101" pitchFamily="2" charset="-122"/>
              </a:rPr>
              <a:t>----</a:t>
            </a:r>
            <a:r>
              <a:rPr lang="zh-CN" altLang="en-US" sz="2400" strike="sngStrike" dirty="0">
                <a:latin typeface="Verdana" panose="020B0604030504040204" charset="0"/>
                <a:cs typeface="宋体" panose="02010600030101010101" pitchFamily="2" charset="-122"/>
              </a:rPr>
              <a:t>包含</a:t>
            </a:r>
            <a:r>
              <a:rPr lang="en-US" altLang="zh-CN" sz="2400" strike="sngStrike" dirty="0">
                <a:latin typeface="Verdana" panose="020B0604030504040204" charset="0"/>
                <a:cs typeface="宋体" panose="02010600030101010101" pitchFamily="2" charset="-122"/>
              </a:rPr>
              <a:t>applet</a:t>
            </a:r>
            <a:r>
              <a:rPr lang="zh-CN" altLang="en-US" sz="2400" strike="sngStrike" dirty="0">
                <a:latin typeface="Verdana" panose="020B0604030504040204" charset="0"/>
                <a:cs typeface="宋体" panose="02010600030101010101" pitchFamily="2" charset="-122"/>
              </a:rPr>
              <a:t>运行所需的一些类。</a:t>
            </a:r>
            <a:endParaRPr lang="zh-CN" altLang="en-US" sz="2400" strike="sngStrike" dirty="0">
              <a:latin typeface="Verdana" panose="020B0604030504040204" charset="0"/>
              <a:cs typeface="宋体" panose="02010600030101010101" pitchFamily="2" charset="-122"/>
            </a:endParaRPr>
          </a:p>
          <a:p>
            <a:pPr marL="609600" indent="-609600" eaLnBrk="1" hangingPunct="1">
              <a:lnSpc>
                <a:spcPct val="90000"/>
              </a:lnSpc>
            </a:pPr>
            <a:r>
              <a:rPr lang="en-US" altLang="zh-CN" sz="2400" dirty="0">
                <a:latin typeface="Verdana" panose="020B0604030504040204" charset="0"/>
                <a:cs typeface="宋体" panose="02010600030101010101" pitchFamily="2" charset="-122"/>
              </a:rPr>
              <a:t>java.net----</a:t>
            </a:r>
            <a:r>
              <a:rPr lang="zh-CN" altLang="en-US" sz="2400" dirty="0">
                <a:latin typeface="Verdana" panose="020B0604030504040204" charset="0"/>
                <a:cs typeface="宋体" panose="02010600030101010101" pitchFamily="2" charset="-122"/>
              </a:rPr>
              <a:t>包含执行与网络相关的操作的类。</a:t>
            </a:r>
            <a:endParaRPr lang="zh-CN" altLang="en-US" sz="2400" dirty="0">
              <a:latin typeface="Verdana" panose="020B0604030504040204" charset="0"/>
              <a:cs typeface="宋体" panose="02010600030101010101" pitchFamily="2" charset="-122"/>
            </a:endParaRPr>
          </a:p>
          <a:p>
            <a:pPr marL="609600" indent="-609600" eaLnBrk="1" hangingPunct="1">
              <a:lnSpc>
                <a:spcPct val="90000"/>
              </a:lnSpc>
            </a:pPr>
            <a:r>
              <a:rPr lang="en-US" altLang="zh-CN" sz="2400" dirty="0">
                <a:latin typeface="Verdana" panose="020B0604030504040204" charset="0"/>
                <a:cs typeface="宋体" panose="02010600030101010101" pitchFamily="2" charset="-122"/>
              </a:rPr>
              <a:t>java.io----</a:t>
            </a:r>
            <a:r>
              <a:rPr lang="zh-CN" altLang="en-US" sz="2400" dirty="0">
                <a:latin typeface="Verdana" panose="020B0604030504040204" charset="0"/>
                <a:cs typeface="宋体" panose="02010600030101010101" pitchFamily="2" charset="-122"/>
              </a:rPr>
              <a:t>包含能提供多种输入</a:t>
            </a:r>
            <a:r>
              <a:rPr lang="en-US" altLang="zh-CN" sz="2400" dirty="0">
                <a:latin typeface="Verdana" panose="020B0604030504040204" charset="0"/>
                <a:cs typeface="宋体" panose="02010600030101010101" pitchFamily="2" charset="-122"/>
              </a:rPr>
              <a:t>/</a:t>
            </a:r>
            <a:r>
              <a:rPr lang="zh-CN" altLang="en-US" sz="2400" dirty="0">
                <a:latin typeface="Verdana" panose="020B0604030504040204" charset="0"/>
                <a:cs typeface="宋体" panose="02010600030101010101" pitchFamily="2" charset="-122"/>
              </a:rPr>
              <a:t>输出功能的类。</a:t>
            </a:r>
            <a:endParaRPr lang="zh-CN" altLang="en-US" sz="2400" dirty="0">
              <a:latin typeface="Verdana" panose="020B0604030504040204" charset="0"/>
              <a:cs typeface="宋体" panose="02010600030101010101" pitchFamily="2" charset="-122"/>
            </a:endParaRPr>
          </a:p>
          <a:p>
            <a:pPr marL="609600" indent="-609600" eaLnBrk="1" hangingPunct="1">
              <a:lnSpc>
                <a:spcPct val="90000"/>
              </a:lnSpc>
            </a:pPr>
            <a:r>
              <a:rPr lang="en-US" altLang="zh-CN" sz="2400" dirty="0" err="1">
                <a:latin typeface="Verdana" panose="020B0604030504040204" charset="0"/>
                <a:cs typeface="宋体" panose="02010600030101010101" pitchFamily="2" charset="-122"/>
              </a:rPr>
              <a:t>java.util</a:t>
            </a:r>
            <a:r>
              <a:rPr lang="en-US" altLang="zh-CN" sz="2400" dirty="0">
                <a:latin typeface="Verdana" panose="020B0604030504040204" charset="0"/>
                <a:cs typeface="宋体" panose="02010600030101010101" pitchFamily="2" charset="-122"/>
              </a:rPr>
              <a:t>----</a:t>
            </a:r>
            <a:r>
              <a:rPr lang="zh-CN" altLang="en-US" sz="2400" dirty="0">
                <a:latin typeface="Verdana" panose="020B0604030504040204" charset="0"/>
                <a:cs typeface="宋体" panose="02010600030101010101" pitchFamily="2" charset="-122"/>
              </a:rPr>
              <a:t>包含一些实用工具类，如定义系统特性、使用与日期日历相关的函数。</a:t>
            </a:r>
            <a:r>
              <a:rPr lang="en-US" altLang="zh-CN" sz="2400" dirty="0">
                <a:latin typeface="Verdana" panose="020B0604030504040204" charset="0"/>
                <a:cs typeface="宋体" panose="02010600030101010101" pitchFamily="2" charset="-122"/>
              </a:rPr>
              <a:t>Date</a:t>
            </a:r>
            <a:r>
              <a:rPr lang="zh-CN" altLang="en-US" sz="2400" dirty="0">
                <a:latin typeface="Verdana" panose="020B0604030504040204" charset="0"/>
                <a:cs typeface="宋体" panose="02010600030101010101" pitchFamily="2" charset="-122"/>
              </a:rPr>
              <a:t>、</a:t>
            </a:r>
            <a:r>
              <a:rPr lang="en-US" altLang="zh-CN" sz="2400" dirty="0">
                <a:latin typeface="Verdana" panose="020B0604030504040204" charset="0"/>
                <a:cs typeface="宋体" panose="02010600030101010101" pitchFamily="2" charset="-122"/>
              </a:rPr>
              <a:t>List</a:t>
            </a:r>
            <a:r>
              <a:rPr lang="zh-CN" altLang="en-US" sz="2400" dirty="0">
                <a:latin typeface="Verdana" panose="020B0604030504040204" charset="0"/>
                <a:cs typeface="宋体" panose="02010600030101010101" pitchFamily="2" charset="-122"/>
              </a:rPr>
              <a:t>、</a:t>
            </a:r>
            <a:r>
              <a:rPr lang="en-US" altLang="zh-CN" sz="2400" dirty="0">
                <a:latin typeface="Verdana" panose="020B0604030504040204" charset="0"/>
                <a:cs typeface="宋体" panose="02010600030101010101" pitchFamily="2" charset="-122"/>
              </a:rPr>
              <a:t>Set</a:t>
            </a:r>
            <a:endParaRPr lang="en-US" altLang="zh-CN" sz="2400" dirty="0">
              <a:latin typeface="Verdana" panose="020B0604030504040204" charset="0"/>
              <a:cs typeface="宋体" panose="02010600030101010101" pitchFamily="2" charset="-122"/>
            </a:endParaRPr>
          </a:p>
          <a:p>
            <a:pPr marL="609600" indent="-609600" eaLnBrk="1" hangingPunct="1">
              <a:lnSpc>
                <a:spcPct val="90000"/>
              </a:lnSpc>
            </a:pPr>
            <a:r>
              <a:rPr lang="en-US" altLang="zh-CN" sz="2400" dirty="0" err="1">
                <a:latin typeface="Verdana" panose="020B0604030504040204" charset="0"/>
                <a:cs typeface="宋体" panose="02010600030101010101" pitchFamily="2" charset="-122"/>
              </a:rPr>
              <a:t>java.sql</a:t>
            </a:r>
            <a:r>
              <a:rPr lang="en-US" altLang="zh-CN" sz="2400" dirty="0">
                <a:latin typeface="Verdana" panose="020B0604030504040204" charset="0"/>
                <a:cs typeface="宋体" panose="02010600030101010101" pitchFamily="2" charset="-122"/>
              </a:rPr>
              <a:t>----</a:t>
            </a:r>
            <a:r>
              <a:rPr lang="zh-CN" altLang="en-US" sz="2400" dirty="0">
                <a:latin typeface="Verdana" panose="020B0604030504040204" charset="0"/>
                <a:cs typeface="宋体" panose="02010600030101010101" pitchFamily="2" charset="-122"/>
              </a:rPr>
              <a:t>包含了</a:t>
            </a:r>
            <a:r>
              <a:rPr lang="en-US" altLang="zh-CN" sz="2400" dirty="0">
                <a:latin typeface="Verdana" panose="020B0604030504040204" charset="0"/>
                <a:cs typeface="宋体" panose="02010600030101010101" pitchFamily="2" charset="-122"/>
              </a:rPr>
              <a:t>JDBC</a:t>
            </a:r>
            <a:r>
              <a:rPr lang="zh-CN" altLang="en-US" sz="2400" dirty="0">
                <a:latin typeface="Verdana" panose="020B0604030504040204" charset="0"/>
                <a:cs typeface="宋体" panose="02010600030101010101" pitchFamily="2" charset="-122"/>
              </a:rPr>
              <a:t>操作的工具包</a:t>
            </a:r>
            <a:endParaRPr lang="zh-CN" altLang="en-US" sz="2400" dirty="0">
              <a:latin typeface="Verdana" panose="020B0604030504040204" charset="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7F0FA707-868E-7448-B607-7C5E32E1B65A}"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29699"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面向对象编程的术语</a:t>
            </a:r>
            <a:endParaRPr lang="zh-CN" altLang="en-US">
              <a:latin typeface="Verdana" panose="020B0604030504040204" charset="0"/>
              <a:cs typeface="宋体" panose="02010600030101010101" pitchFamily="2" charset="-122"/>
            </a:endParaRPr>
          </a:p>
        </p:txBody>
      </p:sp>
      <p:sp>
        <p:nvSpPr>
          <p:cNvPr id="29700" name="Rectangle 3"/>
          <p:cNvSpPr>
            <a:spLocks noGrp="1" noChangeArrowheads="1"/>
          </p:cNvSpPr>
          <p:nvPr>
            <p:ph type="body" idx="1"/>
          </p:nvPr>
        </p:nvSpPr>
        <p:spPr/>
        <p:txBody>
          <a:bodyPr/>
          <a:lstStyle/>
          <a:p>
            <a:pPr eaLnBrk="1" hangingPunct="1">
              <a:lnSpc>
                <a:spcPct val="90000"/>
              </a:lnSpc>
            </a:pPr>
            <a:r>
              <a:rPr lang="zh-CN" altLang="en-US" dirty="0">
                <a:latin typeface="Verdana" panose="020B0604030504040204" charset="0"/>
                <a:cs typeface="宋体" panose="02010600030101010101" pitchFamily="2" charset="-122"/>
              </a:rPr>
              <a:t>类（</a:t>
            </a:r>
            <a:r>
              <a:rPr lang="en-US" altLang="zh-CN" dirty="0">
                <a:latin typeface="Verdana" panose="020B0604030504040204" charset="0"/>
                <a:cs typeface="宋体" panose="02010600030101010101" pitchFamily="2" charset="-122"/>
              </a:rPr>
              <a:t>class</a:t>
            </a:r>
            <a:r>
              <a:rPr lang="zh-CN" altLang="en-US" dirty="0">
                <a:latin typeface="Verdana" panose="020B0604030504040204" charset="0"/>
                <a:cs typeface="宋体" panose="02010600030101010101" pitchFamily="2" charset="-122"/>
              </a:rPr>
              <a:t>）</a:t>
            </a:r>
            <a:endParaRPr lang="zh-CN" altLang="en-US" dirty="0">
              <a:latin typeface="Verdana" panose="020B0604030504040204" charset="0"/>
              <a:cs typeface="宋体" panose="02010600030101010101" pitchFamily="2" charset="-122"/>
            </a:endParaRPr>
          </a:p>
          <a:p>
            <a:pPr eaLnBrk="1" hangingPunct="1">
              <a:lnSpc>
                <a:spcPct val="90000"/>
              </a:lnSpc>
            </a:pPr>
            <a:r>
              <a:rPr lang="zh-CN" altLang="en-US" dirty="0">
                <a:latin typeface="Verdana" panose="020B0604030504040204" charset="0"/>
                <a:cs typeface="宋体" panose="02010600030101010101" pitchFamily="2" charset="-122"/>
              </a:rPr>
              <a:t>对象（</a:t>
            </a:r>
            <a:r>
              <a:rPr lang="en-US" altLang="zh-CN" dirty="0">
                <a:latin typeface="Verdana" panose="020B0604030504040204" charset="0"/>
                <a:cs typeface="宋体" panose="02010600030101010101" pitchFamily="2" charset="-122"/>
              </a:rPr>
              <a:t>object</a:t>
            </a:r>
            <a:r>
              <a:rPr lang="zh-CN" altLang="en-US" dirty="0">
                <a:latin typeface="Verdana" panose="020B0604030504040204" charset="0"/>
                <a:cs typeface="宋体" panose="02010600030101010101" pitchFamily="2" charset="-122"/>
              </a:rPr>
              <a:t>）</a:t>
            </a:r>
            <a:endParaRPr lang="zh-CN" altLang="en-US" dirty="0">
              <a:latin typeface="Verdana" panose="020B0604030504040204" charset="0"/>
              <a:cs typeface="宋体" panose="02010600030101010101" pitchFamily="2" charset="-122"/>
            </a:endParaRPr>
          </a:p>
          <a:p>
            <a:pPr lvl="1" eaLnBrk="1" hangingPunct="1">
              <a:lnSpc>
                <a:spcPct val="90000"/>
              </a:lnSpc>
            </a:pPr>
            <a:r>
              <a:rPr lang="zh-CN" altLang="en-US" dirty="0">
                <a:cs typeface="宋体" panose="02010600030101010101" pitchFamily="2" charset="-122"/>
              </a:rPr>
              <a:t>也称：实例（</a:t>
            </a:r>
            <a:r>
              <a:rPr lang="en-US" altLang="zh-CN" dirty="0">
                <a:cs typeface="宋体" panose="02010600030101010101" pitchFamily="2" charset="-122"/>
              </a:rPr>
              <a:t>instance)</a:t>
            </a:r>
            <a:endParaRPr lang="en-US" altLang="zh-CN" dirty="0">
              <a:cs typeface="宋体" panose="02010600030101010101" pitchFamily="2" charset="-122"/>
            </a:endParaRPr>
          </a:p>
          <a:p>
            <a:pPr eaLnBrk="1" hangingPunct="1">
              <a:lnSpc>
                <a:spcPct val="90000"/>
              </a:lnSpc>
            </a:pPr>
            <a:r>
              <a:rPr lang="zh-CN" altLang="en-US" dirty="0">
                <a:latin typeface="Verdana" panose="020B0604030504040204" charset="0"/>
                <a:cs typeface="宋体" panose="02010600030101010101" pitchFamily="2" charset="-122"/>
              </a:rPr>
              <a:t>属性（</a:t>
            </a:r>
            <a:r>
              <a:rPr lang="en-US" altLang="zh-CN" dirty="0">
                <a:latin typeface="Verdana" panose="020B0604030504040204" charset="0"/>
                <a:cs typeface="宋体" panose="02010600030101010101" pitchFamily="2" charset="-122"/>
              </a:rPr>
              <a:t>attribute</a:t>
            </a:r>
            <a:r>
              <a:rPr lang="zh-CN" altLang="en-US" dirty="0">
                <a:latin typeface="Verdana" panose="020B0604030504040204" charset="0"/>
                <a:cs typeface="宋体" panose="02010600030101010101" pitchFamily="2" charset="-122"/>
              </a:rPr>
              <a:t>）</a:t>
            </a:r>
            <a:endParaRPr lang="zh-CN" altLang="en-US" dirty="0">
              <a:latin typeface="Verdana" panose="020B0604030504040204" charset="0"/>
              <a:cs typeface="宋体" panose="02010600030101010101" pitchFamily="2" charset="-122"/>
            </a:endParaRPr>
          </a:p>
          <a:p>
            <a:pPr lvl="1" eaLnBrk="1" hangingPunct="1">
              <a:lnSpc>
                <a:spcPct val="90000"/>
              </a:lnSpc>
            </a:pPr>
            <a:r>
              <a:rPr lang="zh-CN" altLang="en-US" dirty="0">
                <a:cs typeface="宋体" panose="02010600030101010101" pitchFamily="2" charset="-122"/>
              </a:rPr>
              <a:t>也称：成员变量、实例变量（</a:t>
            </a:r>
            <a:r>
              <a:rPr lang="en-US" altLang="zh-CN" dirty="0">
                <a:cs typeface="宋体" panose="02010600030101010101" pitchFamily="2" charset="-122"/>
              </a:rPr>
              <a:t>instance variable)</a:t>
            </a:r>
            <a:endParaRPr lang="en-US" altLang="zh-CN" dirty="0">
              <a:cs typeface="宋体" panose="02010600030101010101" pitchFamily="2" charset="-122"/>
            </a:endParaRPr>
          </a:p>
          <a:p>
            <a:pPr eaLnBrk="1" hangingPunct="1">
              <a:lnSpc>
                <a:spcPct val="90000"/>
              </a:lnSpc>
            </a:pPr>
            <a:r>
              <a:rPr lang="zh-CN" altLang="en-US" dirty="0">
                <a:latin typeface="Verdana" panose="020B0604030504040204" charset="0"/>
                <a:cs typeface="宋体" panose="02010600030101010101" pitchFamily="2" charset="-122"/>
              </a:rPr>
              <a:t>方法（</a:t>
            </a:r>
            <a:r>
              <a:rPr lang="en-US" altLang="zh-CN" dirty="0">
                <a:latin typeface="Verdana" panose="020B0604030504040204" charset="0"/>
                <a:cs typeface="宋体" panose="02010600030101010101" pitchFamily="2" charset="-122"/>
              </a:rPr>
              <a:t>method</a:t>
            </a:r>
            <a:r>
              <a:rPr lang="zh-CN" altLang="en-US" dirty="0">
                <a:latin typeface="Verdana" panose="020B0604030504040204" charset="0"/>
                <a:cs typeface="宋体" panose="02010600030101010101" pitchFamily="2" charset="-122"/>
              </a:rPr>
              <a:t>）</a:t>
            </a:r>
            <a:endParaRPr lang="zh-CN" altLang="en-US" dirty="0">
              <a:latin typeface="Verdana" panose="020B0604030504040204" charset="0"/>
              <a:cs typeface="宋体" panose="02010600030101010101" pitchFamily="2" charset="-122"/>
            </a:endParaRPr>
          </a:p>
          <a:p>
            <a:pPr eaLnBrk="1" hangingPunct="1">
              <a:lnSpc>
                <a:spcPct val="90000"/>
              </a:lnSpc>
            </a:pPr>
            <a:r>
              <a:rPr lang="zh-CN" altLang="en-US" dirty="0">
                <a:latin typeface="Verdana" panose="020B0604030504040204" charset="0"/>
                <a:cs typeface="宋体" panose="02010600030101010101" pitchFamily="2" charset="-122"/>
              </a:rPr>
              <a:t>构造器（</a:t>
            </a:r>
            <a:r>
              <a:rPr lang="en-US" altLang="zh-CN" dirty="0">
                <a:latin typeface="Verdana" panose="020B0604030504040204" charset="0"/>
                <a:cs typeface="宋体" panose="02010600030101010101" pitchFamily="2" charset="-122"/>
              </a:rPr>
              <a:t>constructor</a:t>
            </a:r>
            <a:r>
              <a:rPr lang="zh-CN" altLang="en-US" dirty="0">
                <a:latin typeface="Verdana" panose="020B0604030504040204" charset="0"/>
                <a:cs typeface="宋体" panose="02010600030101010101" pitchFamily="2" charset="-122"/>
              </a:rPr>
              <a:t>）</a:t>
            </a:r>
            <a:endParaRPr lang="zh-CN" altLang="en-US" dirty="0">
              <a:latin typeface="Verdana" panose="020B0604030504040204" charset="0"/>
              <a:cs typeface="宋体" panose="02010600030101010101" pitchFamily="2" charset="-122"/>
            </a:endParaRPr>
          </a:p>
          <a:p>
            <a:pPr eaLnBrk="1" hangingPunct="1">
              <a:lnSpc>
                <a:spcPct val="90000"/>
              </a:lnSpc>
            </a:pPr>
            <a:r>
              <a:rPr lang="zh-CN" altLang="en-US" dirty="0">
                <a:latin typeface="Verdana" panose="020B0604030504040204" charset="0"/>
                <a:cs typeface="宋体" panose="02010600030101010101" pitchFamily="2" charset="-122"/>
              </a:rPr>
              <a:t>包（</a:t>
            </a:r>
            <a:r>
              <a:rPr lang="en-US" altLang="zh-CN" dirty="0">
                <a:latin typeface="Verdana" panose="020B0604030504040204" charset="0"/>
                <a:cs typeface="宋体" panose="02010600030101010101" pitchFamily="2" charset="-122"/>
              </a:rPr>
              <a:t>package)</a:t>
            </a:r>
            <a:endParaRPr lang="en-US" altLang="zh-CN" dirty="0">
              <a:latin typeface="Verdana" panose="020B0604030504040204" charset="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B0603073-609A-1C4A-A894-8ACD884E7218}"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30723" name="Rectangle 2"/>
          <p:cNvSpPr>
            <a:spLocks noGrp="1" noChangeArrowheads="1"/>
          </p:cNvSpPr>
          <p:nvPr>
            <p:ph type="title"/>
          </p:nvPr>
        </p:nvSpPr>
        <p:spPr/>
        <p:txBody>
          <a:bodyPr/>
          <a:lstStyle/>
          <a:p>
            <a:pPr eaLnBrk="1" hangingPunct="1"/>
            <a:r>
              <a:rPr lang="zh-CN" altLang="en-US" sz="3200">
                <a:latin typeface="Verdana" panose="020B0604030504040204" charset="0"/>
                <a:cs typeface="宋体" panose="02010600030101010101" pitchFamily="2" charset="-122"/>
              </a:rPr>
              <a:t>作业</a:t>
            </a:r>
            <a:endParaRPr lang="zh-CN" altLang="en-US" sz="3200">
              <a:latin typeface="Verdana" panose="020B0604030504040204" charset="0"/>
              <a:cs typeface="宋体" panose="02010600030101010101" pitchFamily="2" charset="-122"/>
            </a:endParaRPr>
          </a:p>
        </p:txBody>
      </p:sp>
      <p:sp>
        <p:nvSpPr>
          <p:cNvPr id="30724"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创建汽车类</a:t>
            </a:r>
            <a:r>
              <a:rPr lang="en-US" altLang="zh-CN">
                <a:latin typeface="Verdana" panose="020B0604030504040204" charset="0"/>
                <a:cs typeface="宋体" panose="02010600030101010101" pitchFamily="2" charset="-122"/>
              </a:rPr>
              <a:t>,</a:t>
            </a:r>
            <a:r>
              <a:rPr lang="zh-CN" altLang="en-US">
                <a:latin typeface="Verdana" panose="020B0604030504040204" charset="0"/>
                <a:cs typeface="宋体" panose="02010600030101010101" pitchFamily="2" charset="-122"/>
              </a:rPr>
              <a:t>找出汽车的</a:t>
            </a:r>
            <a:r>
              <a:rPr lang="en-US" altLang="zh-CN">
                <a:latin typeface="Verdana" panose="020B0604030504040204" charset="0"/>
                <a:cs typeface="宋体" panose="02010600030101010101" pitchFamily="2" charset="-122"/>
              </a:rPr>
              <a:t>10</a:t>
            </a:r>
            <a:r>
              <a:rPr lang="zh-CN" altLang="en-US">
                <a:latin typeface="Verdana" panose="020B0604030504040204" charset="0"/>
                <a:cs typeface="宋体" panose="02010600030101010101" pitchFamily="2" charset="-122"/>
              </a:rPr>
              <a:t>个属性和</a:t>
            </a:r>
            <a:r>
              <a:rPr lang="en-US" altLang="zh-CN">
                <a:latin typeface="Verdana" panose="020B0604030504040204" charset="0"/>
                <a:cs typeface="宋体" panose="02010600030101010101" pitchFamily="2" charset="-122"/>
              </a:rPr>
              <a:t>2</a:t>
            </a:r>
            <a:r>
              <a:rPr lang="zh-CN" altLang="en-US">
                <a:latin typeface="Verdana" panose="020B0604030504040204" charset="0"/>
                <a:cs typeface="宋体" panose="02010600030101010101" pitchFamily="2" charset="-122"/>
              </a:rPr>
              <a:t>个方法</a:t>
            </a:r>
            <a:r>
              <a:rPr lang="en-US" altLang="zh-CN">
                <a:latin typeface="Verdana" panose="020B0604030504040204" charset="0"/>
                <a:cs typeface="宋体" panose="02010600030101010101" pitchFamily="2" charset="-122"/>
              </a:rPr>
              <a:t>;</a:t>
            </a:r>
            <a:endParaRPr lang="en-US" altLang="zh-CN">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创建</a:t>
            </a:r>
            <a:r>
              <a:rPr lang="en-US" altLang="zh-CN">
                <a:latin typeface="Verdana" panose="020B0604030504040204" charset="0"/>
                <a:cs typeface="宋体" panose="02010600030101010101" pitchFamily="2" charset="-122"/>
              </a:rPr>
              <a:t>Employ</a:t>
            </a:r>
            <a:r>
              <a:rPr lang="zh-CN" altLang="en-US">
                <a:latin typeface="Verdana" panose="020B0604030504040204" charset="0"/>
                <a:cs typeface="宋体" panose="02010600030101010101" pitchFamily="2" charset="-122"/>
              </a:rPr>
              <a:t>类</a:t>
            </a:r>
            <a:r>
              <a:rPr lang="en-US" altLang="zh-CN">
                <a:latin typeface="Verdana" panose="020B0604030504040204" charset="0"/>
                <a:cs typeface="宋体" panose="02010600030101010101" pitchFamily="2" charset="-122"/>
              </a:rPr>
              <a:t>, </a:t>
            </a:r>
            <a:r>
              <a:rPr lang="zh-CN" altLang="en-US">
                <a:latin typeface="Verdana" panose="020B0604030504040204" charset="0"/>
                <a:cs typeface="宋体" panose="02010600030101010101" pitchFamily="2" charset="-122"/>
              </a:rPr>
              <a:t>包含姓名</a:t>
            </a:r>
            <a:r>
              <a:rPr lang="en-US" altLang="zh-CN">
                <a:latin typeface="Verdana" panose="020B0604030504040204" charset="0"/>
                <a:cs typeface="宋体" panose="02010600030101010101" pitchFamily="2" charset="-122"/>
              </a:rPr>
              <a:t>,</a:t>
            </a:r>
            <a:r>
              <a:rPr lang="zh-CN" altLang="en-US">
                <a:latin typeface="Verdana" panose="020B0604030504040204" charset="0"/>
                <a:cs typeface="宋体" panose="02010600030101010101" pitchFamily="2" charset="-122"/>
              </a:rPr>
              <a:t>性别</a:t>
            </a:r>
            <a:r>
              <a:rPr lang="en-US" altLang="zh-CN">
                <a:latin typeface="Verdana" panose="020B0604030504040204" charset="0"/>
                <a:cs typeface="宋体" panose="02010600030101010101" pitchFamily="2" charset="-122"/>
              </a:rPr>
              <a:t>,</a:t>
            </a:r>
            <a:r>
              <a:rPr lang="zh-CN" altLang="en-US">
                <a:latin typeface="Verdana" panose="020B0604030504040204" charset="0"/>
                <a:cs typeface="宋体" panose="02010600030101010101" pitchFamily="2" charset="-122"/>
              </a:rPr>
              <a:t>年龄</a:t>
            </a:r>
            <a:r>
              <a:rPr lang="en-US" altLang="zh-CN">
                <a:latin typeface="Verdana" panose="020B0604030504040204" charset="0"/>
                <a:cs typeface="宋体" panose="02010600030101010101" pitchFamily="2" charset="-122"/>
              </a:rPr>
              <a:t>,</a:t>
            </a:r>
            <a:r>
              <a:rPr lang="zh-CN" altLang="en-US">
                <a:latin typeface="Verdana" panose="020B0604030504040204" charset="0"/>
                <a:cs typeface="宋体" panose="02010600030101010101" pitchFamily="2" charset="-122"/>
              </a:rPr>
              <a:t>籍贯</a:t>
            </a:r>
            <a:r>
              <a:rPr lang="en-US" altLang="zh-CN">
                <a:latin typeface="Verdana" panose="020B0604030504040204" charset="0"/>
                <a:cs typeface="宋体" panose="02010600030101010101" pitchFamily="2" charset="-122"/>
              </a:rPr>
              <a:t>,</a:t>
            </a:r>
            <a:r>
              <a:rPr lang="zh-CN" altLang="en-US">
                <a:latin typeface="Verdana" panose="020B0604030504040204" charset="0"/>
                <a:cs typeface="宋体" panose="02010600030101010101" pitchFamily="2" charset="-122"/>
              </a:rPr>
              <a:t>月薪等属性</a:t>
            </a:r>
            <a:r>
              <a:rPr lang="en-US" altLang="zh-CN">
                <a:latin typeface="Verdana" panose="020B0604030504040204" charset="0"/>
                <a:cs typeface="宋体" panose="02010600030101010101" pitchFamily="2" charset="-122"/>
              </a:rPr>
              <a:t>, </a:t>
            </a:r>
            <a:r>
              <a:rPr lang="zh-CN" altLang="en-US">
                <a:latin typeface="Verdana" panose="020B0604030504040204" charset="0"/>
                <a:cs typeface="宋体" panose="02010600030101010101" pitchFamily="2" charset="-122"/>
              </a:rPr>
              <a:t>创建测试类</a:t>
            </a:r>
            <a:r>
              <a:rPr lang="en-US" altLang="zh-CN">
                <a:latin typeface="Verdana" panose="020B0604030504040204" charset="0"/>
                <a:cs typeface="宋体" panose="02010600030101010101" pitchFamily="2" charset="-122"/>
              </a:rPr>
              <a:t>, </a:t>
            </a:r>
            <a:r>
              <a:rPr lang="zh-CN" altLang="en-US">
                <a:latin typeface="Verdana" panose="020B0604030504040204" charset="0"/>
                <a:cs typeface="宋体" panose="02010600030101010101" pitchFamily="2" charset="-122"/>
              </a:rPr>
              <a:t>实例化</a:t>
            </a:r>
            <a:r>
              <a:rPr lang="en-US" altLang="zh-CN">
                <a:latin typeface="Verdana" panose="020B0604030504040204" charset="0"/>
                <a:cs typeface="宋体" panose="02010600030101010101" pitchFamily="2" charset="-122"/>
              </a:rPr>
              <a:t>3</a:t>
            </a:r>
            <a:r>
              <a:rPr lang="zh-CN" altLang="en-US">
                <a:latin typeface="Verdana" panose="020B0604030504040204" charset="0"/>
                <a:cs typeface="宋体" panose="02010600030101010101" pitchFamily="2" charset="-122"/>
              </a:rPr>
              <a:t>个</a:t>
            </a:r>
            <a:r>
              <a:rPr lang="en-US" altLang="zh-CN">
                <a:latin typeface="Verdana" panose="020B0604030504040204" charset="0"/>
                <a:cs typeface="宋体" panose="02010600030101010101" pitchFamily="2" charset="-122"/>
              </a:rPr>
              <a:t>Employ, </a:t>
            </a:r>
            <a:r>
              <a:rPr lang="zh-CN" altLang="en-US">
                <a:latin typeface="Verdana" panose="020B0604030504040204" charset="0"/>
                <a:cs typeface="宋体" panose="02010600030101010101" pitchFamily="2" charset="-122"/>
              </a:rPr>
              <a:t>具有不同的年龄</a:t>
            </a:r>
            <a:r>
              <a:rPr lang="en-US" altLang="zh-CN">
                <a:latin typeface="Verdana" panose="020B0604030504040204" charset="0"/>
                <a:cs typeface="宋体" panose="02010600030101010101" pitchFamily="2" charset="-122"/>
              </a:rPr>
              <a:t>,</a:t>
            </a:r>
            <a:r>
              <a:rPr lang="zh-CN" altLang="en-US">
                <a:latin typeface="Verdana" panose="020B0604030504040204" charset="0"/>
                <a:cs typeface="宋体" panose="02010600030101010101" pitchFamily="2" charset="-122"/>
              </a:rPr>
              <a:t>月薪</a:t>
            </a:r>
            <a:r>
              <a:rPr lang="en-US" altLang="zh-CN">
                <a:latin typeface="Verdana" panose="020B0604030504040204" charset="0"/>
                <a:cs typeface="宋体" panose="02010600030101010101" pitchFamily="2" charset="-122"/>
              </a:rPr>
              <a:t>, </a:t>
            </a:r>
            <a:r>
              <a:rPr lang="zh-CN" altLang="en-US">
                <a:latin typeface="Verdana" panose="020B0604030504040204" charset="0"/>
                <a:cs typeface="宋体" panose="02010600030101010101" pitchFamily="2" charset="-122"/>
              </a:rPr>
              <a:t>求</a:t>
            </a:r>
            <a:r>
              <a:rPr lang="en-US" altLang="zh-CN">
                <a:latin typeface="Verdana" panose="020B0604030504040204" charset="0"/>
                <a:cs typeface="宋体" panose="02010600030101010101" pitchFamily="2" charset="-122"/>
              </a:rPr>
              <a:t>10</a:t>
            </a:r>
            <a:r>
              <a:rPr lang="zh-CN" altLang="en-US">
                <a:latin typeface="Verdana" panose="020B0604030504040204" charset="0"/>
                <a:cs typeface="宋体" panose="02010600030101010101" pitchFamily="2" charset="-122"/>
              </a:rPr>
              <a:t>个对象一个月的总工资</a:t>
            </a:r>
            <a:r>
              <a:rPr lang="en-US" altLang="zh-CN">
                <a:latin typeface="Verdana" panose="020B0604030504040204" charset="0"/>
                <a:cs typeface="宋体" panose="02010600030101010101" pitchFamily="2" charset="-122"/>
              </a:rPr>
              <a:t>;</a:t>
            </a:r>
            <a:endParaRPr lang="en-US" altLang="zh-CN">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找出</a:t>
            </a:r>
            <a:r>
              <a:rPr lang="en-US" altLang="zh-CN">
                <a:latin typeface="Verdana" panose="020B0604030504040204" charset="0"/>
                <a:cs typeface="宋体" panose="02010600030101010101" pitchFamily="2" charset="-122"/>
              </a:rPr>
              <a:t>ArrayList</a:t>
            </a:r>
            <a:r>
              <a:rPr lang="zh-CN" altLang="en-US">
                <a:latin typeface="Verdana" panose="020B0604030504040204" charset="0"/>
                <a:cs typeface="宋体" panose="02010600030101010101" pitchFamily="2" charset="-122"/>
              </a:rPr>
              <a:t>在</a:t>
            </a:r>
            <a:r>
              <a:rPr lang="en-US" altLang="zh-CN">
                <a:latin typeface="Verdana" panose="020B0604030504040204" charset="0"/>
                <a:cs typeface="宋体" panose="02010600030101010101" pitchFamily="2" charset="-122"/>
              </a:rPr>
              <a:t>Java</a:t>
            </a:r>
            <a:r>
              <a:rPr lang="zh-CN" altLang="en-US">
                <a:latin typeface="Verdana" panose="020B0604030504040204" charset="0"/>
                <a:cs typeface="宋体" panose="02010600030101010101" pitchFamily="2" charset="-122"/>
              </a:rPr>
              <a:t>的哪个包里面</a:t>
            </a:r>
            <a:r>
              <a:rPr lang="en-US" altLang="zh-CN">
                <a:latin typeface="Verdana" panose="020B0604030504040204" charset="0"/>
                <a:cs typeface="宋体" panose="02010600030101010101" pitchFamily="2" charset="-122"/>
              </a:rPr>
              <a:t>.</a:t>
            </a:r>
            <a:endParaRPr lang="en-US" altLang="zh-CN">
              <a:latin typeface="Verdana" panose="020B0604030504040204" charset="0"/>
              <a:cs typeface="宋体" panose="02010600030101010101" pitchFamily="2" charset="-122"/>
            </a:endParaRPr>
          </a:p>
          <a:p>
            <a:pPr eaLnBrk="1" hangingPunct="1"/>
            <a:endParaRPr lang="en-US" altLang="zh-CN">
              <a:latin typeface="Verdana" panose="020B0604030504040204" charset="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876BF668-8DD7-F345-BEB8-942AB681111F}"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31747"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小结</a:t>
            </a:r>
            <a:endParaRPr lang="zh-CN" altLang="en-US">
              <a:latin typeface="Verdana" panose="020B0604030504040204" charset="0"/>
              <a:cs typeface="宋体" panose="02010600030101010101" pitchFamily="2" charset="-122"/>
            </a:endParaRPr>
          </a:p>
        </p:txBody>
      </p:sp>
      <p:sp>
        <p:nvSpPr>
          <p:cNvPr id="31748"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信息的封装和隐藏</a:t>
            </a:r>
            <a:endParaRPr lang="zh-CN" altLang="en-US">
              <a:latin typeface="Verdana" panose="020B0604030504040204" charset="0"/>
              <a:cs typeface="宋体" panose="02010600030101010101" pitchFamily="2" charset="-122"/>
            </a:endParaRPr>
          </a:p>
          <a:p>
            <a:pPr eaLnBrk="1" hangingPunct="1"/>
            <a:r>
              <a:rPr lang="en-US" altLang="zh-CN">
                <a:latin typeface="Verdana" panose="020B0604030504040204" charset="0"/>
                <a:cs typeface="宋体" panose="02010600030101010101" pitchFamily="2" charset="-122"/>
              </a:rPr>
              <a:t>Java</a:t>
            </a:r>
            <a:r>
              <a:rPr lang="zh-CN" altLang="en-US">
                <a:latin typeface="Verdana" panose="020B0604030504040204" charset="0"/>
                <a:cs typeface="宋体" panose="02010600030101010101" pitchFamily="2" charset="-122"/>
              </a:rPr>
              <a:t>源文件结构</a:t>
            </a:r>
            <a:endParaRPr lang="zh-CN" altLang="en-US">
              <a:latin typeface="Verdana" panose="020B0604030504040204" charset="0"/>
              <a:cs typeface="宋体" panose="02010600030101010101" pitchFamily="2" charset="-122"/>
            </a:endParaRPr>
          </a:p>
          <a:p>
            <a:pPr eaLnBrk="1" hangingPunct="1"/>
            <a:r>
              <a:rPr lang="en-US" altLang="zh-CN">
                <a:latin typeface="Verdana" panose="020B0604030504040204" charset="0"/>
                <a:cs typeface="宋体" panose="02010600030101010101" pitchFamily="2" charset="-122"/>
              </a:rPr>
              <a:t>JDK</a:t>
            </a:r>
            <a:r>
              <a:rPr lang="zh-CN" altLang="en-US">
                <a:latin typeface="Verdana" panose="020B0604030504040204" charset="0"/>
                <a:cs typeface="宋体" panose="02010600030101010101" pitchFamily="2" charset="-122"/>
              </a:rPr>
              <a:t>中常用的包</a:t>
            </a:r>
            <a:endParaRPr lang="zh-CN" altLang="en-US">
              <a:latin typeface="Verdana" panose="020B0604030504040204" charset="0"/>
              <a:cs typeface="宋体" panose="02010600030101010101" pitchFamily="2" charset="-122"/>
            </a:endParaRPr>
          </a:p>
          <a:p>
            <a:pPr eaLnBrk="1" hangingPunct="1"/>
            <a:endParaRPr lang="en-US" altLang="zh-CN">
              <a:latin typeface="Verdana" panose="020B0604030504040204" charset="0"/>
              <a:cs typeface="宋体" panose="02010600030101010101" pitchFamily="2" charset="-122"/>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937C5233-209C-6D4E-94C7-104D06ACFDAB}"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8195"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面向对象的程序设计</a:t>
            </a:r>
            <a:endParaRPr lang="zh-CN" altLang="en-US">
              <a:latin typeface="Verdana" panose="020B0604030504040204" charset="0"/>
              <a:cs typeface="宋体" panose="02010600030101010101" pitchFamily="2" charset="-122"/>
            </a:endParaRPr>
          </a:p>
        </p:txBody>
      </p:sp>
      <p:sp>
        <p:nvSpPr>
          <p:cNvPr id="8196"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程序设计简史</a:t>
            </a:r>
            <a:endParaRPr lang="zh-CN" altLang="en-US">
              <a:latin typeface="Verdana" panose="020B0604030504040204" charset="0"/>
              <a:cs typeface="宋体" panose="02010600030101010101" pitchFamily="2" charset="-122"/>
            </a:endParaRPr>
          </a:p>
          <a:p>
            <a:pPr lvl="1" eaLnBrk="1" hangingPunct="1"/>
            <a:r>
              <a:rPr lang="zh-CN" altLang="en-US">
                <a:cs typeface="宋体" panose="02010600030101010101" pitchFamily="2" charset="-122"/>
              </a:rPr>
              <a:t>过程式程序设计</a:t>
            </a:r>
            <a:endParaRPr lang="zh-CN" altLang="en-US">
              <a:cs typeface="宋体" panose="02010600030101010101" pitchFamily="2" charset="-122"/>
            </a:endParaRPr>
          </a:p>
          <a:p>
            <a:pPr lvl="1" eaLnBrk="1" hangingPunct="1"/>
            <a:r>
              <a:rPr lang="zh-CN" altLang="en-US">
                <a:cs typeface="宋体" panose="02010600030101010101" pitchFamily="2" charset="-122"/>
              </a:rPr>
              <a:t>结构化程序设计</a:t>
            </a:r>
            <a:endParaRPr lang="zh-CN" altLang="en-US">
              <a:cs typeface="宋体" panose="02010600030101010101" pitchFamily="2" charset="-122"/>
            </a:endParaRPr>
          </a:p>
          <a:p>
            <a:pPr lvl="1" eaLnBrk="1" hangingPunct="1"/>
            <a:r>
              <a:rPr lang="zh-CN" altLang="en-US">
                <a:cs typeface="宋体" panose="02010600030101010101" pitchFamily="2" charset="-122"/>
              </a:rPr>
              <a:t>面向对象程序设计</a:t>
            </a:r>
            <a:endParaRPr lang="zh-CN" altLang="en-US">
              <a:cs typeface="宋体" panose="02010600030101010101" pitchFamily="2" charset="-122"/>
            </a:endParaRPr>
          </a:p>
        </p:txBody>
      </p:sp>
      <p:sp>
        <p:nvSpPr>
          <p:cNvPr id="7" name="灯片编号占位符 5"/>
          <p:cNvSpPr txBox="1"/>
          <p:nvPr/>
        </p:nvSpPr>
        <p:spPr bwMode="gray">
          <a:xfrm>
            <a:off x="8382000" y="6477000"/>
            <a:ext cx="30480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27D6D288-E309-034E-8C77-42D4FBCA4981}"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9219" name="Rectangle 2"/>
          <p:cNvSpPr>
            <a:spLocks noGrp="1" noChangeArrowheads="1"/>
          </p:cNvSpPr>
          <p:nvPr>
            <p:ph type="title"/>
          </p:nvPr>
        </p:nvSpPr>
        <p:spPr/>
        <p:txBody>
          <a:bodyPr/>
          <a:lstStyle/>
          <a:p>
            <a:pPr eaLnBrk="1" hangingPunct="1"/>
            <a:r>
              <a:rPr lang="zh-CN" altLang="en-US" dirty="0" smtClean="0">
                <a:latin typeface="Verdana" panose="020B0604030504040204" charset="0"/>
                <a:cs typeface="宋体" panose="02010600030101010101" pitchFamily="2" charset="-122"/>
              </a:rPr>
              <a:t>类与对象</a:t>
            </a:r>
            <a:endParaRPr lang="zh-CN" altLang="en-US" dirty="0">
              <a:latin typeface="Verdana" panose="020B0604030504040204" charset="0"/>
              <a:cs typeface="宋体" panose="02010600030101010101" pitchFamily="2" charset="-122"/>
            </a:endParaRPr>
          </a:p>
        </p:txBody>
      </p:sp>
      <p:sp>
        <p:nvSpPr>
          <p:cNvPr id="9220" name="Rectangle 3"/>
          <p:cNvSpPr>
            <a:spLocks noGrp="1" noChangeArrowheads="1"/>
          </p:cNvSpPr>
          <p:nvPr>
            <p:ph type="body" idx="1"/>
          </p:nvPr>
        </p:nvSpPr>
        <p:spPr>
          <a:xfrm>
            <a:off x="612648" y="1323742"/>
            <a:ext cx="8153400" cy="3235732"/>
          </a:xfrm>
        </p:spPr>
        <p:txBody>
          <a:bodyPr/>
          <a:lstStyle/>
          <a:p>
            <a:pPr marL="609600" indent="-609600" eaLnBrk="1" hangingPunct="1">
              <a:lnSpc>
                <a:spcPct val="90000"/>
              </a:lnSpc>
            </a:pPr>
            <a:r>
              <a:rPr lang="en-US" altLang="zh-CN" sz="2400" dirty="0">
                <a:latin typeface="Verdana" panose="020B0604030504040204" charset="0"/>
                <a:cs typeface="宋体" panose="02010600030101010101" pitchFamily="2" charset="-122"/>
              </a:rPr>
              <a:t>Everything is Object</a:t>
            </a:r>
            <a:r>
              <a:rPr lang="zh-CN" altLang="en-US" sz="2400" dirty="0" smtClean="0">
                <a:latin typeface="Verdana" panose="020B0604030504040204" charset="0"/>
                <a:cs typeface="宋体" panose="02010600030101010101" pitchFamily="2" charset="-122"/>
              </a:rPr>
              <a:t>：万物</a:t>
            </a:r>
            <a:r>
              <a:rPr lang="zh-CN" altLang="en-US" sz="2400" dirty="0">
                <a:latin typeface="Verdana" panose="020B0604030504040204" charset="0"/>
                <a:cs typeface="宋体" panose="02010600030101010101" pitchFamily="2" charset="-122"/>
              </a:rPr>
              <a:t>皆对象</a:t>
            </a:r>
            <a:r>
              <a:rPr lang="zh-CN" altLang="en-US" sz="2400" dirty="0" smtClean="0">
                <a:latin typeface="Verdana" panose="020B0604030504040204" charset="0"/>
                <a:cs typeface="宋体" panose="02010600030101010101" pitchFamily="2" charset="-122"/>
              </a:rPr>
              <a:t>。</a:t>
            </a:r>
            <a:endParaRPr lang="en-US" altLang="zh-CN" sz="2400" dirty="0" smtClean="0">
              <a:latin typeface="Verdana" panose="020B0604030504040204" charset="0"/>
              <a:cs typeface="宋体" panose="02010600030101010101" pitchFamily="2" charset="-122"/>
            </a:endParaRPr>
          </a:p>
          <a:p>
            <a:pPr marL="930275" lvl="1" indent="-609600" eaLnBrk="1" hangingPunct="1">
              <a:lnSpc>
                <a:spcPct val="90000"/>
              </a:lnSpc>
            </a:pPr>
            <a:r>
              <a:rPr lang="zh-CN" altLang="en-US" sz="2000" dirty="0" smtClean="0">
                <a:solidFill>
                  <a:srgbClr val="404040"/>
                </a:solidFill>
                <a:latin typeface="Verdana" panose="020B0604030504040204" charset="0"/>
                <a:ea typeface="华文细黑" pitchFamily="2" charset="-122"/>
                <a:cs typeface="宋体" panose="02010600030101010101" pitchFamily="2" charset="-122"/>
              </a:rPr>
              <a:t>面向对</a:t>
            </a:r>
            <a:r>
              <a:rPr lang="zh-CN" altLang="en-US" sz="2000" dirty="0">
                <a:solidFill>
                  <a:srgbClr val="404040"/>
                </a:solidFill>
                <a:latin typeface="Verdana" panose="020B0604030504040204" charset="0"/>
                <a:ea typeface="华文细黑" pitchFamily="2" charset="-122"/>
                <a:cs typeface="宋体" panose="02010600030101010101" pitchFamily="2" charset="-122"/>
              </a:rPr>
              <a:t>象的编程（</a:t>
            </a:r>
            <a:r>
              <a:rPr lang="en-US" altLang="zh-CN" sz="2000" dirty="0">
                <a:solidFill>
                  <a:srgbClr val="404040"/>
                </a:solidFill>
                <a:latin typeface="Verdana" panose="020B0604030504040204" charset="0"/>
                <a:ea typeface="华文细黑" pitchFamily="2" charset="-122"/>
                <a:cs typeface="宋体" panose="02010600030101010101" pitchFamily="2" charset="-122"/>
              </a:rPr>
              <a:t>OOP</a:t>
            </a:r>
            <a:r>
              <a:rPr lang="zh-CN" altLang="en-US" sz="2000" dirty="0">
                <a:solidFill>
                  <a:srgbClr val="404040"/>
                </a:solidFill>
                <a:latin typeface="Verdana" panose="020B0604030504040204" charset="0"/>
                <a:ea typeface="华文细黑" pitchFamily="2" charset="-122"/>
                <a:cs typeface="宋体" panose="02010600030101010101" pitchFamily="2" charset="-122"/>
              </a:rPr>
              <a:t>）思想力图使对计算机语言中对事物的的描述与现实世界中该事物的本来面目尽可能的一致</a:t>
            </a:r>
            <a:r>
              <a:rPr lang="zh-CN" altLang="en-US" sz="2000" dirty="0" smtClean="0">
                <a:solidFill>
                  <a:srgbClr val="404040"/>
                </a:solidFill>
                <a:latin typeface="Verdana" panose="020B0604030504040204" charset="0"/>
                <a:ea typeface="华文细黑" pitchFamily="2" charset="-122"/>
                <a:cs typeface="宋体" panose="02010600030101010101" pitchFamily="2" charset="-122"/>
              </a:rPr>
              <a:t>。</a:t>
            </a:r>
            <a:endParaRPr lang="en-US" altLang="zh-CN" sz="2000" dirty="0" smtClean="0">
              <a:solidFill>
                <a:srgbClr val="404040"/>
              </a:solidFill>
              <a:latin typeface="Verdana" panose="020B0604030504040204" charset="0"/>
              <a:ea typeface="华文细黑" pitchFamily="2" charset="-122"/>
              <a:cs typeface="宋体" panose="02010600030101010101" pitchFamily="2" charset="-122"/>
            </a:endParaRPr>
          </a:p>
          <a:p>
            <a:pPr marL="930275" lvl="1" indent="-609600" eaLnBrk="1" hangingPunct="1">
              <a:lnSpc>
                <a:spcPct val="90000"/>
              </a:lnSpc>
            </a:pPr>
            <a:endParaRPr lang="zh-CN" altLang="en-US" sz="2000" dirty="0">
              <a:solidFill>
                <a:srgbClr val="404040"/>
              </a:solidFill>
              <a:latin typeface="Verdana" panose="020B0604030504040204" charset="0"/>
              <a:ea typeface="华文细黑" pitchFamily="2" charset="-122"/>
              <a:cs typeface="宋体" panose="02010600030101010101" pitchFamily="2" charset="-122"/>
            </a:endParaRPr>
          </a:p>
          <a:p>
            <a:pPr marL="609600" indent="-609600" eaLnBrk="1" hangingPunct="1">
              <a:lnSpc>
                <a:spcPct val="90000"/>
              </a:lnSpc>
            </a:pPr>
            <a:r>
              <a:rPr lang="en-US" altLang="zh-CN" sz="2400" dirty="0" smtClean="0">
                <a:latin typeface="Verdana" panose="020B0604030504040204" charset="0"/>
                <a:cs typeface="宋体" panose="02010600030101010101" pitchFamily="2" charset="-122"/>
              </a:rPr>
              <a:t>Class</a:t>
            </a:r>
            <a:r>
              <a:rPr lang="en-US" altLang="zh-CN" sz="2400" dirty="0">
                <a:latin typeface="Verdana" panose="020B0604030504040204" charset="0"/>
                <a:cs typeface="宋体" panose="02010600030101010101" pitchFamily="2" charset="-122"/>
              </a:rPr>
              <a:t>/Object</a:t>
            </a:r>
            <a:r>
              <a:rPr lang="zh-CN" altLang="en-US" sz="2400" dirty="0" smtClean="0">
                <a:latin typeface="Verdana" panose="020B0604030504040204" charset="0"/>
                <a:cs typeface="宋体" panose="02010600030101010101" pitchFamily="2" charset="-122"/>
              </a:rPr>
              <a:t>：</a:t>
            </a:r>
            <a:endParaRPr lang="en-US" altLang="zh-CN" dirty="0">
              <a:latin typeface="Verdana" panose="020B0604030504040204" charset="0"/>
              <a:cs typeface="宋体" panose="02010600030101010101" pitchFamily="2" charset="-122"/>
            </a:endParaRPr>
          </a:p>
          <a:p>
            <a:pPr marL="930275" lvl="1" indent="-609600" eaLnBrk="1" hangingPunct="1">
              <a:lnSpc>
                <a:spcPct val="90000"/>
              </a:lnSpc>
            </a:pPr>
            <a:r>
              <a:rPr lang="zh-CN" altLang="en-US" dirty="0">
                <a:latin typeface="Verdana" panose="020B0604030504040204" charset="0"/>
                <a:cs typeface="宋体" panose="02010600030101010101" pitchFamily="2" charset="-122"/>
              </a:rPr>
              <a:t>类</a:t>
            </a:r>
            <a:r>
              <a:rPr lang="en-US" altLang="zh-CN" dirty="0">
                <a:latin typeface="Verdana" panose="020B0604030504040204" charset="0"/>
                <a:cs typeface="宋体" panose="02010600030101010101" pitchFamily="2" charset="-122"/>
              </a:rPr>
              <a:t>(class)</a:t>
            </a:r>
            <a:r>
              <a:rPr lang="zh-CN" altLang="en-US" dirty="0">
                <a:latin typeface="Verdana" panose="020B0604030504040204" charset="0"/>
                <a:cs typeface="宋体" panose="02010600030101010101" pitchFamily="2" charset="-122"/>
              </a:rPr>
              <a:t>和对象</a:t>
            </a:r>
            <a:r>
              <a:rPr lang="en-US" altLang="zh-CN" dirty="0">
                <a:latin typeface="Verdana" panose="020B0604030504040204" charset="0"/>
                <a:cs typeface="宋体" panose="02010600030101010101" pitchFamily="2" charset="-122"/>
              </a:rPr>
              <a:t>(object)</a:t>
            </a:r>
            <a:r>
              <a:rPr lang="zh-CN" altLang="en-US" dirty="0">
                <a:latin typeface="Verdana" panose="020B0604030504040204" charset="0"/>
                <a:cs typeface="宋体" panose="02010600030101010101" pitchFamily="2" charset="-122"/>
              </a:rPr>
              <a:t>是面向对象方法的核心概念。类是对一类事物描述，是抽象的、概念上的定义；对象是实际存在的该类事物的每个个体，因而也称实例</a:t>
            </a:r>
            <a:r>
              <a:rPr lang="en-US" altLang="zh-CN" dirty="0">
                <a:latin typeface="Verdana" panose="020B0604030504040204" charset="0"/>
                <a:cs typeface="宋体" panose="02010600030101010101" pitchFamily="2" charset="-122"/>
              </a:rPr>
              <a:t>(instance)</a:t>
            </a:r>
            <a:r>
              <a:rPr lang="zh-CN" altLang="en-US" dirty="0">
                <a:latin typeface="Verdana" panose="020B0604030504040204" charset="0"/>
                <a:cs typeface="宋体" panose="02010600030101010101" pitchFamily="2" charset="-122"/>
              </a:rPr>
              <a:t>。 </a:t>
            </a:r>
            <a:endParaRPr lang="zh-CN" altLang="en-US" dirty="0">
              <a:latin typeface="Verdana" panose="020B0604030504040204" charset="0"/>
              <a:cs typeface="宋体" panose="02010600030101010101" pitchFamily="2" charset="-122"/>
            </a:endParaRPr>
          </a:p>
        </p:txBody>
      </p:sp>
      <p:sp>
        <p:nvSpPr>
          <p:cNvPr id="7" name="灯片编号占位符 5"/>
          <p:cNvSpPr txBox="1"/>
          <p:nvPr/>
        </p:nvSpPr>
        <p:spPr bwMode="gray">
          <a:xfrm>
            <a:off x="8382000" y="6477000"/>
            <a:ext cx="30480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54452ABC-80A1-C945-BE98-03B7A40D0DE7}"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11267"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类的定义</a:t>
            </a:r>
            <a:endParaRPr lang="zh-CN" altLang="en-US">
              <a:latin typeface="Verdana" panose="020B0604030504040204" charset="0"/>
              <a:cs typeface="宋体" panose="02010600030101010101" pitchFamily="2" charset="-122"/>
            </a:endParaRPr>
          </a:p>
        </p:txBody>
      </p:sp>
      <p:sp>
        <p:nvSpPr>
          <p:cNvPr id="11268" name="Rectangle 3"/>
          <p:cNvSpPr>
            <a:spLocks noGrp="1" noChangeArrowheads="1"/>
          </p:cNvSpPr>
          <p:nvPr>
            <p:ph type="body" idx="1"/>
          </p:nvPr>
        </p:nvSpPr>
        <p:spPr>
          <a:xfrm>
            <a:off x="612647" y="2784585"/>
            <a:ext cx="8386209" cy="1349306"/>
          </a:xfrm>
        </p:spPr>
        <p:txBody>
          <a:bodyPr/>
          <a:lstStyle/>
          <a:p>
            <a:pPr eaLnBrk="1" hangingPunct="1"/>
            <a:r>
              <a:rPr lang="zh-CN" altLang="en-US" dirty="0">
                <a:latin typeface="Verdana" panose="020B0604030504040204" charset="0"/>
                <a:cs typeface="宋体" panose="02010600030101010101" pitchFamily="2" charset="-122"/>
              </a:rPr>
              <a:t>类包括两方面的内容：</a:t>
            </a:r>
            <a:endParaRPr lang="zh-CN" altLang="en-US" dirty="0">
              <a:latin typeface="Verdana" panose="020B0604030504040204" charset="0"/>
              <a:cs typeface="宋体" panose="02010600030101010101" pitchFamily="2" charset="-122"/>
            </a:endParaRPr>
          </a:p>
          <a:p>
            <a:pPr lvl="1" eaLnBrk="1" hangingPunct="1"/>
            <a:r>
              <a:rPr lang="zh-CN" altLang="en-US" dirty="0">
                <a:cs typeface="宋体" panose="02010600030101010101" pitchFamily="2" charset="-122"/>
              </a:rPr>
              <a:t>属性：用来描述对象的数据元素称为对象的属性（也称为数据</a:t>
            </a:r>
            <a:r>
              <a:rPr lang="en-US" altLang="zh-CN" dirty="0">
                <a:cs typeface="宋体" panose="02010600030101010101" pitchFamily="2" charset="-122"/>
              </a:rPr>
              <a:t>/</a:t>
            </a:r>
            <a:r>
              <a:rPr lang="zh-CN" altLang="en-US" dirty="0">
                <a:cs typeface="宋体" panose="02010600030101010101" pitchFamily="2" charset="-122"/>
              </a:rPr>
              <a:t>状态）</a:t>
            </a:r>
            <a:endParaRPr lang="zh-CN" altLang="en-US" dirty="0">
              <a:cs typeface="宋体" panose="02010600030101010101" pitchFamily="2" charset="-122"/>
            </a:endParaRPr>
          </a:p>
          <a:p>
            <a:pPr lvl="1" eaLnBrk="1" hangingPunct="1"/>
            <a:r>
              <a:rPr lang="zh-CN" altLang="en-US" dirty="0">
                <a:cs typeface="宋体" panose="02010600030101010101" pitchFamily="2" charset="-122"/>
              </a:rPr>
              <a:t>方法：对对象的属性进行的操作称为对象的方法（也称为行为</a:t>
            </a:r>
            <a:r>
              <a:rPr lang="en-US" altLang="zh-CN" dirty="0">
                <a:cs typeface="宋体" panose="02010600030101010101" pitchFamily="2" charset="-122"/>
              </a:rPr>
              <a:t>/</a:t>
            </a:r>
            <a:r>
              <a:rPr lang="zh-CN" altLang="en-US" dirty="0">
                <a:cs typeface="宋体" panose="02010600030101010101" pitchFamily="2" charset="-122"/>
              </a:rPr>
              <a:t>操作）</a:t>
            </a:r>
            <a:endParaRPr lang="zh-CN" altLang="en-US" dirty="0">
              <a:cs typeface="宋体" panose="02010600030101010101" pitchFamily="2" charset="-122"/>
            </a:endParaRPr>
          </a:p>
        </p:txBody>
      </p:sp>
      <p:sp>
        <p:nvSpPr>
          <p:cNvPr id="7" name="灯片编号占位符 5"/>
          <p:cNvSpPr txBox="1"/>
          <p:nvPr/>
        </p:nvSpPr>
        <p:spPr bwMode="gray">
          <a:xfrm>
            <a:off x="8382000" y="6477000"/>
            <a:ext cx="30480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BB18CB14-9BCC-534B-ABB7-FA8845E0AC12}"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
        <p:nvSpPr>
          <p:cNvPr id="6" name="Rectangle 3"/>
          <p:cNvSpPr txBox="1">
            <a:spLocks noChangeArrowheads="1"/>
          </p:cNvSpPr>
          <p:nvPr/>
        </p:nvSpPr>
        <p:spPr bwMode="auto">
          <a:xfrm>
            <a:off x="612648" y="1323742"/>
            <a:ext cx="8153400" cy="1409782"/>
          </a:xfrm>
          <a:prstGeom prst="rect">
            <a:avLst/>
          </a:prstGeom>
          <a:noFill/>
          <a:ln w="9525">
            <a:noFill/>
            <a:miter lim="800000"/>
          </a:ln>
        </p:spPr>
        <p:txBody>
          <a:bodyPr vert="horz" wrap="square" lIns="91440" tIns="45720" rIns="91440" bIns="4572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000" kern="1200">
                <a:solidFill>
                  <a:srgbClr val="404040"/>
                </a:solidFill>
                <a:latin typeface="华文细黑" pitchFamily="2" charset="-122"/>
                <a:ea typeface="华文细黑" pitchFamily="2" charset="-122"/>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1600" kern="1200" baseline="0">
                <a:solidFill>
                  <a:schemeClr val="tx1"/>
                </a:solidFill>
                <a:latin typeface="+mn-lt"/>
                <a:ea typeface="华文细黑" pitchFamily="2" charset="-122"/>
                <a:cs typeface="+mn-cs"/>
              </a:defRPr>
            </a:lvl3pPr>
            <a:lvl4pPr marL="1371600" indent="-228600" algn="l" rtl="0" eaLnBrk="0" fontAlgn="base" hangingPunct="0">
              <a:spcBef>
                <a:spcPts val="400"/>
              </a:spcBef>
              <a:spcAft>
                <a:spcPct val="0"/>
              </a:spcAft>
              <a:buClr>
                <a:srgbClr val="9BBB59"/>
              </a:buClr>
              <a:buSzPct val="75000"/>
              <a:buFont typeface="Wingdings" panose="05000000000000000000" pitchFamily="2" charset="2"/>
              <a:buChar char=""/>
              <a:defRPr sz="1400" kern="1200" baseline="0">
                <a:solidFill>
                  <a:schemeClr val="tx1"/>
                </a:solidFill>
                <a:latin typeface="+mn-lt"/>
                <a:ea typeface="华文细黑" pitchFamily="2" charset="-122"/>
                <a:cs typeface="+mn-cs"/>
              </a:defRPr>
            </a:lvl4pPr>
            <a:lvl5pPr marL="1828800" indent="-228600" algn="l" rtl="0" eaLnBrk="0" fontAlgn="base" hangingPunct="0">
              <a:spcBef>
                <a:spcPts val="400"/>
              </a:spcBef>
              <a:spcAft>
                <a:spcPct val="0"/>
              </a:spcAft>
              <a:buClr>
                <a:srgbClr val="8064A2"/>
              </a:buClr>
              <a:buSzPct val="65000"/>
              <a:buFont typeface="Wingdings" panose="05000000000000000000" pitchFamily="2" charset="2"/>
              <a:buChar char=""/>
              <a:defRPr sz="1200" kern="1200" baseline="0">
                <a:solidFill>
                  <a:schemeClr val="tx1"/>
                </a:solidFill>
                <a:latin typeface="+mn-lt"/>
                <a:ea typeface="华文细黑" pitchFamily="2" charset="-122"/>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eaLnBrk="1" hangingPunct="1"/>
            <a:r>
              <a:rPr lang="zh-CN" altLang="en-US" dirty="0" smtClean="0">
                <a:latin typeface="Verdana" panose="020B0604030504040204" charset="0"/>
                <a:cs typeface="宋体" panose="02010600030101010101" pitchFamily="2" charset="-122"/>
              </a:rPr>
              <a:t>类</a:t>
            </a:r>
            <a:r>
              <a:rPr lang="en-US" altLang="zh-CN" dirty="0" smtClean="0">
                <a:latin typeface="Verdana" panose="020B0604030504040204" charset="0"/>
                <a:cs typeface="宋体" panose="02010600030101010101" pitchFamily="2" charset="-122"/>
              </a:rPr>
              <a:t>(Class)</a:t>
            </a:r>
            <a:r>
              <a:rPr lang="zh-CN" altLang="en-US" dirty="0" smtClean="0">
                <a:latin typeface="Verdana" panose="020B0604030504040204" charset="0"/>
                <a:cs typeface="宋体" panose="02010600030101010101" pitchFamily="2" charset="-122"/>
              </a:rPr>
              <a:t>是用来描述一类对象</a:t>
            </a:r>
            <a:r>
              <a:rPr lang="en-US" altLang="zh-CN" dirty="0" smtClean="0">
                <a:latin typeface="Verdana" panose="020B0604030504040204" charset="0"/>
                <a:cs typeface="宋体" panose="02010600030101010101" pitchFamily="2" charset="-122"/>
              </a:rPr>
              <a:t>(Object)</a:t>
            </a:r>
            <a:r>
              <a:rPr lang="zh-CN" altLang="en-US" dirty="0" smtClean="0">
                <a:latin typeface="Verdana" panose="020B0604030504040204" charset="0"/>
                <a:cs typeface="宋体" panose="02010600030101010101" pitchFamily="2" charset="-122"/>
              </a:rPr>
              <a:t>：</a:t>
            </a:r>
            <a:endParaRPr lang="zh-CN" altLang="en-US" dirty="0" smtClean="0">
              <a:latin typeface="Verdana" panose="020B0604030504040204" charset="0"/>
              <a:cs typeface="宋体" panose="02010600030101010101" pitchFamily="2" charset="-122"/>
            </a:endParaRPr>
          </a:p>
          <a:p>
            <a:pPr lvl="1" eaLnBrk="1" hangingPunct="1"/>
            <a:r>
              <a:rPr lang="zh-CN" altLang="en-US" dirty="0" smtClean="0">
                <a:cs typeface="宋体" panose="02010600030101010101" pitchFamily="2" charset="-122"/>
              </a:rPr>
              <a:t>类描述了每个对象应包括的数据</a:t>
            </a:r>
            <a:endParaRPr lang="zh-CN" altLang="en-US" dirty="0" smtClean="0">
              <a:cs typeface="宋体" panose="02010600030101010101" pitchFamily="2" charset="-122"/>
            </a:endParaRPr>
          </a:p>
          <a:p>
            <a:pPr lvl="1" eaLnBrk="1" hangingPunct="1"/>
            <a:r>
              <a:rPr lang="zh-CN" altLang="en-US" dirty="0" smtClean="0">
                <a:cs typeface="宋体" panose="02010600030101010101" pitchFamily="2" charset="-122"/>
              </a:rPr>
              <a:t>类描述了每个对象的行为特征</a:t>
            </a:r>
            <a:endParaRPr lang="zh-CN" altLang="en-US" dirty="0">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13315"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类的定义（案例</a:t>
            </a:r>
            <a:r>
              <a:rPr lang="en-US" altLang="zh-CN">
                <a:latin typeface="Verdana" panose="020B0604030504040204" charset="0"/>
                <a:cs typeface="宋体" panose="02010600030101010101" pitchFamily="2" charset="-122"/>
              </a:rPr>
              <a:t>2-1</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13316" name="Rectangle 3"/>
          <p:cNvSpPr>
            <a:spLocks noGrp="1" noChangeArrowheads="1"/>
          </p:cNvSpPr>
          <p:nvPr>
            <p:ph type="body" idx="1"/>
          </p:nvPr>
        </p:nvSpPr>
        <p:spPr/>
        <p:txBody>
          <a:bodyPr/>
          <a:lstStyle/>
          <a:p>
            <a:pPr eaLnBrk="1" hangingPunct="1"/>
            <a:r>
              <a:rPr lang="zh-CN" altLang="en-US" dirty="0">
                <a:latin typeface="Verdana" panose="020B0604030504040204" charset="0"/>
                <a:cs typeface="宋体" panose="02010600030101010101" pitchFamily="2" charset="-122"/>
              </a:rPr>
              <a:t>以一个“学生”实体为例，来说明类的定义</a:t>
            </a:r>
            <a:endParaRPr lang="zh-CN" altLang="en-US" dirty="0">
              <a:latin typeface="Verdana" panose="020B0604030504040204" charset="0"/>
              <a:cs typeface="宋体" panose="02010600030101010101" pitchFamily="2" charset="-122"/>
            </a:endParaRPr>
          </a:p>
          <a:p>
            <a:pPr eaLnBrk="1" hangingPunct="1"/>
            <a:r>
              <a:rPr lang="zh-CN" altLang="en-US" dirty="0">
                <a:latin typeface="Verdana" panose="020B0604030504040204" charset="0"/>
                <a:cs typeface="宋体" panose="02010600030101010101" pitchFamily="2" charset="-122"/>
              </a:rPr>
              <a:t>学生的基本特征：</a:t>
            </a:r>
            <a:endParaRPr lang="zh-CN" altLang="en-US" dirty="0">
              <a:latin typeface="Verdana" panose="020B0604030504040204" charset="0"/>
              <a:cs typeface="宋体" panose="02010600030101010101" pitchFamily="2" charset="-122"/>
            </a:endParaRPr>
          </a:p>
          <a:p>
            <a:pPr lvl="1" eaLnBrk="1" hangingPunct="1"/>
            <a:r>
              <a:rPr lang="zh-CN" altLang="en-US" dirty="0">
                <a:cs typeface="宋体" panose="02010600030101010101" pitchFamily="2" charset="-122"/>
              </a:rPr>
              <a:t>学号</a:t>
            </a:r>
            <a:endParaRPr lang="zh-CN" altLang="en-US" dirty="0">
              <a:cs typeface="宋体" panose="02010600030101010101" pitchFamily="2" charset="-122"/>
            </a:endParaRPr>
          </a:p>
          <a:p>
            <a:pPr lvl="1" eaLnBrk="1" hangingPunct="1"/>
            <a:r>
              <a:rPr lang="zh-CN" altLang="en-US" dirty="0">
                <a:cs typeface="宋体" panose="02010600030101010101" pitchFamily="2" charset="-122"/>
              </a:rPr>
              <a:t>年级</a:t>
            </a:r>
            <a:endParaRPr lang="zh-CN" altLang="en-US" dirty="0">
              <a:cs typeface="宋体" panose="02010600030101010101" pitchFamily="2" charset="-122"/>
            </a:endParaRPr>
          </a:p>
          <a:p>
            <a:pPr lvl="1" eaLnBrk="1" hangingPunct="1"/>
            <a:r>
              <a:rPr lang="zh-CN" altLang="en-US" dirty="0">
                <a:cs typeface="宋体" panose="02010600030101010101" pitchFamily="2" charset="-122"/>
              </a:rPr>
              <a:t>姓名</a:t>
            </a:r>
            <a:endParaRPr lang="zh-CN" altLang="en-US" dirty="0">
              <a:cs typeface="宋体" panose="02010600030101010101" pitchFamily="2" charset="-122"/>
            </a:endParaRPr>
          </a:p>
          <a:p>
            <a:pPr lvl="1" eaLnBrk="1" hangingPunct="1"/>
            <a:r>
              <a:rPr lang="zh-CN" altLang="en-US" dirty="0">
                <a:cs typeface="宋体" panose="02010600030101010101" pitchFamily="2" charset="-122"/>
              </a:rPr>
              <a:t>性别</a:t>
            </a:r>
            <a:endParaRPr lang="zh-CN" altLang="en-US" dirty="0">
              <a:cs typeface="宋体" panose="02010600030101010101" pitchFamily="2" charset="-122"/>
            </a:endParaRPr>
          </a:p>
        </p:txBody>
      </p:sp>
      <p:sp>
        <p:nvSpPr>
          <p:cNvPr id="7" name="灯片编号占位符 5"/>
          <p:cNvSpPr txBox="1"/>
          <p:nvPr/>
        </p:nvSpPr>
        <p:spPr bwMode="gray">
          <a:xfrm>
            <a:off x="8382000" y="6477000"/>
            <a:ext cx="30480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9390BDDB-4CDC-9C41-9819-95C430FD5824}"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14339" name="Rectangle 2"/>
          <p:cNvSpPr>
            <a:spLocks noGrp="1" noChangeArrowheads="1"/>
          </p:cNvSpPr>
          <p:nvPr>
            <p:ph type="title"/>
          </p:nvPr>
        </p:nvSpPr>
        <p:spPr/>
        <p:txBody>
          <a:bodyPr/>
          <a:lstStyle/>
          <a:p>
            <a:pPr eaLnBrk="1" hangingPunct="1"/>
            <a:r>
              <a:rPr lang="en-US" altLang="zh-CN">
                <a:latin typeface="Verdana" panose="020B0604030504040204" charset="0"/>
                <a:cs typeface="宋体" panose="02010600030101010101" pitchFamily="2" charset="-122"/>
              </a:rPr>
              <a:t>Java</a:t>
            </a:r>
            <a:r>
              <a:rPr lang="zh-CN" altLang="en-US">
                <a:latin typeface="Verdana" panose="020B0604030504040204" charset="0"/>
                <a:cs typeface="宋体" panose="02010600030101010101" pitchFamily="2" charset="-122"/>
              </a:rPr>
              <a:t>类的声明</a:t>
            </a:r>
            <a:endParaRPr lang="zh-CN" altLang="en-US">
              <a:latin typeface="Verdana" panose="020B0604030504040204" charset="0"/>
              <a:cs typeface="宋体" panose="02010600030101010101" pitchFamily="2" charset="-122"/>
            </a:endParaRPr>
          </a:p>
        </p:txBody>
      </p:sp>
      <p:sp>
        <p:nvSpPr>
          <p:cNvPr id="14340" name="Rectangle 3"/>
          <p:cNvSpPr>
            <a:spLocks noGrp="1" noChangeArrowheads="1"/>
          </p:cNvSpPr>
          <p:nvPr>
            <p:ph type="body" idx="1"/>
          </p:nvPr>
        </p:nvSpPr>
        <p:spPr/>
        <p:txBody>
          <a:bodyPr/>
          <a:lstStyle/>
          <a:p>
            <a:pPr eaLnBrk="1" hangingPunct="1">
              <a:lnSpc>
                <a:spcPct val="90000"/>
              </a:lnSpc>
            </a:pPr>
            <a:r>
              <a:rPr lang="zh-CN" altLang="en-US" sz="2400" dirty="0">
                <a:latin typeface="Verdana" panose="020B0604030504040204" charset="0"/>
                <a:cs typeface="宋体" panose="02010600030101010101" pitchFamily="2" charset="-122"/>
              </a:rPr>
              <a:t>语法格式：</a:t>
            </a:r>
            <a:endParaRPr lang="zh-CN" altLang="en-US" sz="2400" dirty="0">
              <a:latin typeface="Verdana" panose="020B0604030504040204" charset="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[public] class &lt; </a:t>
            </a:r>
            <a:r>
              <a:rPr lang="en-US" altLang="zh-CN" dirty="0" err="1">
                <a:cs typeface="宋体" panose="02010600030101010101" pitchFamily="2" charset="-122"/>
              </a:rPr>
              <a:t>class_name</a:t>
            </a:r>
            <a:r>
              <a:rPr lang="en-US" altLang="zh-CN" dirty="0">
                <a:cs typeface="宋体" panose="02010600030101010101" pitchFamily="2" charset="-122"/>
              </a:rPr>
              <a:t>&gt; {</a:t>
            </a:r>
            <a:endParaRPr lang="en-US" altLang="zh-CN" dirty="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	[&lt;</a:t>
            </a:r>
            <a:r>
              <a:rPr lang="en-US" altLang="zh-CN" dirty="0" err="1">
                <a:cs typeface="宋体" panose="02010600030101010101" pitchFamily="2" charset="-122"/>
              </a:rPr>
              <a:t>attribute_declarations</a:t>
            </a:r>
            <a:r>
              <a:rPr lang="en-US" altLang="zh-CN" dirty="0" smtClean="0">
                <a:cs typeface="宋体" panose="02010600030101010101" pitchFamily="2" charset="-122"/>
              </a:rPr>
              <a:t>&gt;]</a:t>
            </a:r>
            <a:r>
              <a:rPr lang="en-US" altLang="zh-CN" dirty="0">
                <a:cs typeface="宋体" panose="02010600030101010101" pitchFamily="2" charset="-122"/>
              </a:rPr>
              <a:t>	</a:t>
            </a:r>
            <a:r>
              <a:rPr lang="zh-CN" altLang="en-US" dirty="0" smtClean="0">
                <a:cs typeface="宋体" panose="02010600030101010101" pitchFamily="2" charset="-122"/>
              </a:rPr>
              <a:t>属性</a:t>
            </a:r>
            <a:endParaRPr lang="en-US" altLang="zh-CN" dirty="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	[&lt;</a:t>
            </a:r>
            <a:r>
              <a:rPr lang="en-US" altLang="zh-CN" dirty="0" err="1">
                <a:cs typeface="宋体" panose="02010600030101010101" pitchFamily="2" charset="-122"/>
              </a:rPr>
              <a:t>constructor_declarations</a:t>
            </a:r>
            <a:r>
              <a:rPr lang="en-US" altLang="zh-CN" dirty="0" smtClean="0">
                <a:cs typeface="宋体" panose="02010600030101010101" pitchFamily="2" charset="-122"/>
              </a:rPr>
              <a:t>&gt;]	</a:t>
            </a:r>
            <a:r>
              <a:rPr lang="zh-CN" altLang="en-US" dirty="0" smtClean="0">
                <a:cs typeface="宋体" panose="02010600030101010101" pitchFamily="2" charset="-122"/>
              </a:rPr>
              <a:t>构造器</a:t>
            </a:r>
            <a:endParaRPr lang="en-US" altLang="zh-CN" dirty="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	[&lt;</a:t>
            </a:r>
            <a:r>
              <a:rPr lang="en-US" altLang="zh-CN" dirty="0" err="1">
                <a:cs typeface="宋体" panose="02010600030101010101" pitchFamily="2" charset="-122"/>
              </a:rPr>
              <a:t>method_declarations</a:t>
            </a:r>
            <a:r>
              <a:rPr lang="en-US" altLang="zh-CN" dirty="0" smtClean="0">
                <a:cs typeface="宋体" panose="02010600030101010101" pitchFamily="2" charset="-122"/>
              </a:rPr>
              <a:t>&gt;]	</a:t>
            </a:r>
            <a:r>
              <a:rPr lang="zh-CN" altLang="en-US" dirty="0" smtClean="0">
                <a:cs typeface="宋体" panose="02010600030101010101" pitchFamily="2" charset="-122"/>
              </a:rPr>
              <a:t>方法</a:t>
            </a:r>
            <a:endParaRPr lang="en-US" altLang="zh-CN" dirty="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a:t>
            </a:r>
            <a:endParaRPr lang="en-US" altLang="zh-CN" dirty="0">
              <a:cs typeface="宋体" panose="02010600030101010101" pitchFamily="2" charset="-122"/>
            </a:endParaRPr>
          </a:p>
          <a:p>
            <a:pPr eaLnBrk="1" hangingPunct="1">
              <a:lnSpc>
                <a:spcPct val="90000"/>
              </a:lnSpc>
              <a:spcBef>
                <a:spcPct val="50000"/>
              </a:spcBef>
            </a:pPr>
            <a:r>
              <a:rPr lang="zh-CN" altLang="en-US" sz="2400" dirty="0">
                <a:latin typeface="Verdana" panose="020B0604030504040204" charset="0"/>
                <a:cs typeface="宋体" panose="02010600030101010101" pitchFamily="2" charset="-122"/>
              </a:rPr>
              <a:t>举例：</a:t>
            </a:r>
            <a:endParaRPr lang="zh-CN" altLang="en-US" sz="2400" dirty="0">
              <a:latin typeface="Verdana" panose="020B0604030504040204" charset="0"/>
              <a:cs typeface="宋体" panose="02010600030101010101" pitchFamily="2" charset="-122"/>
            </a:endParaRPr>
          </a:p>
          <a:p>
            <a:pPr eaLnBrk="1" hangingPunct="1">
              <a:lnSpc>
                <a:spcPct val="90000"/>
              </a:lnSpc>
              <a:spcBef>
                <a:spcPct val="0"/>
              </a:spcBef>
              <a:buFontTx/>
              <a:buNone/>
            </a:pPr>
            <a:r>
              <a:rPr lang="zh-CN" altLang="en-US" sz="2100" dirty="0">
                <a:latin typeface="Verdana" panose="020B0604030504040204" charset="0"/>
                <a:cs typeface="宋体" panose="02010600030101010101" pitchFamily="2" charset="-122"/>
              </a:rPr>
              <a:t>	</a:t>
            </a:r>
            <a:r>
              <a:rPr lang="en-US" altLang="zh-CN" sz="2100" dirty="0" smtClean="0">
                <a:latin typeface="Verdana" panose="020B0604030504040204" charset="0"/>
                <a:cs typeface="宋体" panose="02010600030101010101" pitchFamily="2" charset="-122"/>
              </a:rPr>
              <a:t>	</a:t>
            </a:r>
            <a:r>
              <a:rPr lang="en-US" altLang="zh-CN" sz="1800" i="1" dirty="0" smtClean="0">
                <a:latin typeface="Verdana" panose="020B0604030504040204" charset="0"/>
                <a:cs typeface="宋体" panose="02010600030101010101" pitchFamily="2" charset="-122"/>
              </a:rPr>
              <a:t>public </a:t>
            </a:r>
            <a:r>
              <a:rPr lang="en-US" altLang="zh-CN" sz="1800" i="1" dirty="0">
                <a:latin typeface="Verdana" panose="020B0604030504040204" charset="0"/>
                <a:cs typeface="宋体" panose="02010600030101010101" pitchFamily="2" charset="-122"/>
              </a:rPr>
              <a:t>class  Student{</a:t>
            </a:r>
            <a:endParaRPr lang="en-US" altLang="zh-CN" sz="1800" i="1" dirty="0">
              <a:latin typeface="Verdana" panose="020B0604030504040204" charset="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        private </a:t>
            </a:r>
            <a:r>
              <a:rPr lang="en-US" altLang="zh-CN" dirty="0" err="1">
                <a:cs typeface="宋体" panose="02010600030101010101" pitchFamily="2" charset="-122"/>
              </a:rPr>
              <a:t>int</a:t>
            </a:r>
            <a:r>
              <a:rPr lang="en-US" altLang="zh-CN" dirty="0">
                <a:cs typeface="宋体" panose="02010600030101010101" pitchFamily="2" charset="-122"/>
              </a:rPr>
              <a:t> age ;</a:t>
            </a:r>
            <a:endParaRPr lang="en-US" altLang="zh-CN" dirty="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        public void </a:t>
            </a:r>
            <a:r>
              <a:rPr lang="en-US" altLang="zh-CN" dirty="0" err="1">
                <a:cs typeface="宋体" panose="02010600030101010101" pitchFamily="2" charset="-122"/>
              </a:rPr>
              <a:t>setAge</a:t>
            </a:r>
            <a:r>
              <a:rPr lang="en-US" altLang="zh-CN" dirty="0">
                <a:cs typeface="宋体" panose="02010600030101010101" pitchFamily="2" charset="-122"/>
              </a:rPr>
              <a:t>(</a:t>
            </a:r>
            <a:r>
              <a:rPr lang="en-US" altLang="zh-CN" dirty="0" err="1">
                <a:cs typeface="宋体" panose="02010600030101010101" pitchFamily="2" charset="-122"/>
              </a:rPr>
              <a:t>int</a:t>
            </a:r>
            <a:r>
              <a:rPr lang="en-US" altLang="zh-CN" dirty="0">
                <a:cs typeface="宋体" panose="02010600030101010101" pitchFamily="2" charset="-122"/>
              </a:rPr>
              <a:t> </a:t>
            </a:r>
            <a:r>
              <a:rPr lang="en-US" altLang="zh-CN" dirty="0" smtClean="0">
                <a:cs typeface="宋体" panose="02010600030101010101" pitchFamily="2" charset="-122"/>
              </a:rPr>
              <a:t>age</a:t>
            </a:r>
            <a:r>
              <a:rPr lang="en-US" altLang="zh-CN" dirty="0">
                <a:cs typeface="宋体" panose="02010600030101010101" pitchFamily="2" charset="-122"/>
              </a:rPr>
              <a:t>) {</a:t>
            </a:r>
            <a:endParaRPr lang="en-US" altLang="zh-CN" dirty="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	</a:t>
            </a:r>
            <a:r>
              <a:rPr lang="en-US" altLang="zh-CN" dirty="0" err="1" smtClean="0">
                <a:cs typeface="宋体" panose="02010600030101010101" pitchFamily="2" charset="-122"/>
              </a:rPr>
              <a:t>this.age</a:t>
            </a:r>
            <a:r>
              <a:rPr lang="en-US" altLang="zh-CN" dirty="0" smtClean="0">
                <a:cs typeface="宋体" panose="02010600030101010101" pitchFamily="2" charset="-122"/>
              </a:rPr>
              <a:t> </a:t>
            </a:r>
            <a:r>
              <a:rPr lang="en-US" altLang="zh-CN" dirty="0">
                <a:cs typeface="宋体" panose="02010600030101010101" pitchFamily="2" charset="-122"/>
              </a:rPr>
              <a:t>= </a:t>
            </a:r>
            <a:r>
              <a:rPr lang="en-US" altLang="zh-CN" dirty="0" smtClean="0">
                <a:cs typeface="宋体" panose="02010600030101010101" pitchFamily="2" charset="-122"/>
              </a:rPr>
              <a:t>age</a:t>
            </a:r>
            <a:r>
              <a:rPr lang="en-US" altLang="zh-CN" dirty="0">
                <a:cs typeface="宋体" panose="02010600030101010101" pitchFamily="2" charset="-122"/>
              </a:rPr>
              <a:t>;</a:t>
            </a:r>
            <a:endParaRPr lang="en-US" altLang="zh-CN" dirty="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        }</a:t>
            </a:r>
            <a:endParaRPr lang="en-US" altLang="zh-CN" dirty="0">
              <a:cs typeface="宋体" panose="02010600030101010101" pitchFamily="2" charset="-122"/>
            </a:endParaRPr>
          </a:p>
          <a:p>
            <a:pPr lvl="2" eaLnBrk="1" hangingPunct="1">
              <a:lnSpc>
                <a:spcPct val="90000"/>
              </a:lnSpc>
              <a:spcBef>
                <a:spcPct val="0"/>
              </a:spcBef>
            </a:pPr>
            <a:r>
              <a:rPr lang="en-US" altLang="zh-CN" dirty="0">
                <a:cs typeface="宋体" panose="02010600030101010101" pitchFamily="2" charset="-122"/>
              </a:rPr>
              <a:t>}</a:t>
            </a:r>
            <a:endParaRPr lang="en-US" altLang="zh-CN" dirty="0">
              <a:cs typeface="宋体" panose="02010600030101010101" pitchFamily="2" charset="-122"/>
            </a:endParaRPr>
          </a:p>
        </p:txBody>
      </p:sp>
      <p:sp>
        <p:nvSpPr>
          <p:cNvPr id="7" name="灯片编号占位符 5"/>
          <p:cNvSpPr txBox="1"/>
          <p:nvPr/>
        </p:nvSpPr>
        <p:spPr bwMode="gray">
          <a:xfrm>
            <a:off x="8382000" y="6477000"/>
            <a:ext cx="30480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D9F4AA55-04D2-D34B-97AC-60F84CE06C26}"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4294967295"/>
          </p:nvPr>
        </p:nvSpPr>
        <p:spPr bwMode="gray">
          <a:xfrm>
            <a:off x="381000" y="6305550"/>
            <a:ext cx="2133600" cy="244475"/>
          </a:xfrm>
          <a:prstGeom prst="rect">
            <a:avLst/>
          </a:prstGeom>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000">
                <a:solidFill>
                  <a:srgbClr val="000000"/>
                </a:solidFill>
                <a:latin typeface="Verdana" panose="020B0604030504040204" charset="0"/>
                <a:cs typeface="宋体" panose="02010600030101010101" pitchFamily="2" charset="-122"/>
              </a:rPr>
              <a:t>面向对象程序设计初步</a:t>
            </a:r>
            <a:endParaRPr lang="en-US" altLang="zh-CN" sz="1000">
              <a:solidFill>
                <a:srgbClr val="000000"/>
              </a:solidFill>
              <a:latin typeface="Verdana" panose="020B0604030504040204" charset="0"/>
              <a:cs typeface="宋体" panose="02010600030101010101" pitchFamily="2" charset="-122"/>
            </a:endParaRPr>
          </a:p>
        </p:txBody>
      </p:sp>
      <p:sp>
        <p:nvSpPr>
          <p:cNvPr id="15363"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属性的声明</a:t>
            </a:r>
            <a:endParaRPr lang="zh-CN" altLang="en-US">
              <a:latin typeface="Verdana" panose="020B0604030504040204" charset="0"/>
              <a:cs typeface="宋体" panose="02010600030101010101" pitchFamily="2" charset="-122"/>
            </a:endParaRPr>
          </a:p>
        </p:txBody>
      </p:sp>
      <p:sp>
        <p:nvSpPr>
          <p:cNvPr id="11270" name="Rectangle 3"/>
          <p:cNvSpPr>
            <a:spLocks noGrp="1" noChangeArrowheads="1"/>
          </p:cNvSpPr>
          <p:nvPr>
            <p:ph type="body" idx="1"/>
          </p:nvPr>
        </p:nvSpPr>
        <p:spPr/>
        <p:txBody>
          <a:bodyPr/>
          <a:lstStyle/>
          <a:p>
            <a:pPr eaLnBrk="1" hangingPunct="1">
              <a:buFontTx/>
              <a:buNone/>
            </a:pPr>
            <a:r>
              <a:rPr lang="zh-CN" altLang="en-US" sz="2000" dirty="0">
                <a:latin typeface="Lucida Sans Unicode" panose="020B0602030504020204" charset="0"/>
                <a:ea typeface="黑体" panose="02010609060101010101" charset="-122"/>
                <a:cs typeface="Lucida Sans Unicode" panose="020B0602030504020204" charset="0"/>
              </a:rPr>
              <a:t>语法格式：</a:t>
            </a:r>
            <a:endParaRPr lang="en-US" altLang="zh-CN" sz="2000" dirty="0">
              <a:latin typeface="Lucida Sans Unicode" panose="020B0602030504020204" charset="0"/>
              <a:ea typeface="黑体" panose="02010609060101010101" charset="-122"/>
              <a:cs typeface="Lucida Sans Unicode" panose="020B0602030504020204" charset="0"/>
            </a:endParaRPr>
          </a:p>
          <a:p>
            <a:pPr eaLnBrk="1" hangingPunct="1">
              <a:buFontTx/>
              <a:buNone/>
            </a:pPr>
            <a:r>
              <a:rPr lang="en-US" altLang="zh-CN" sz="2000" dirty="0">
                <a:solidFill>
                  <a:srgbClr val="A02C5E"/>
                </a:solidFill>
                <a:latin typeface="Lucida Sans Unicode" panose="020B0602030504020204" charset="0"/>
                <a:ea typeface="黑体" panose="02010609060101010101" charset="-122"/>
                <a:cs typeface="Lucida Sans Unicode" panose="020B0602030504020204" charset="0"/>
              </a:rPr>
              <a:t>    [&lt;modifiers&gt;] &lt;</a:t>
            </a:r>
            <a:r>
              <a:rPr lang="en-US" altLang="zh-CN" sz="2000" dirty="0" smtClean="0">
                <a:solidFill>
                  <a:srgbClr val="507619"/>
                </a:solidFill>
                <a:latin typeface="Lucida Sans Unicode" panose="020B0602030504020204" charset="0"/>
                <a:ea typeface="黑体" panose="02010609060101010101" charset="-122"/>
                <a:cs typeface="Lucida Sans Unicode" panose="020B0602030504020204" charset="0"/>
              </a:rPr>
              <a:t>type</a:t>
            </a:r>
            <a:r>
              <a:rPr lang="en-US" altLang="zh-CN" sz="2000" dirty="0">
                <a:solidFill>
                  <a:srgbClr val="A02C5E"/>
                </a:solidFill>
                <a:latin typeface="Lucida Sans Unicode" panose="020B0602030504020204" charset="0"/>
                <a:ea typeface="黑体" panose="02010609060101010101" charset="-122"/>
                <a:cs typeface="Lucida Sans Unicode" panose="020B0602030504020204" charset="0"/>
              </a:rPr>
              <a:t>&gt;</a:t>
            </a:r>
            <a:r>
              <a:rPr lang="en-US" altLang="zh-CN" sz="2000" dirty="0" smtClean="0">
                <a:solidFill>
                  <a:srgbClr val="A02C5E"/>
                </a:solidFill>
                <a:latin typeface="Lucida Sans Unicode" panose="020B0602030504020204" charset="0"/>
                <a:ea typeface="黑体" panose="02010609060101010101" charset="-122"/>
                <a:cs typeface="Lucida Sans Unicode" panose="020B0602030504020204" charset="0"/>
              </a:rPr>
              <a:t> </a:t>
            </a:r>
            <a:r>
              <a:rPr lang="en-US" altLang="zh-CN" sz="2000" dirty="0">
                <a:solidFill>
                  <a:srgbClr val="A02C5E"/>
                </a:solidFill>
                <a:latin typeface="Lucida Sans Unicode" panose="020B0602030504020204" charset="0"/>
                <a:ea typeface="黑体" panose="02010609060101010101" charset="-122"/>
                <a:cs typeface="Lucida Sans Unicode" panose="020B0602030504020204" charset="0"/>
              </a:rPr>
              <a:t>&lt;</a:t>
            </a:r>
            <a:r>
              <a:rPr lang="en-US" altLang="zh-CN" sz="2000" dirty="0" err="1">
                <a:solidFill>
                  <a:srgbClr val="A02C5E"/>
                </a:solidFill>
                <a:latin typeface="Lucida Sans Unicode" panose="020B0602030504020204" charset="0"/>
                <a:ea typeface="黑体" panose="02010609060101010101" charset="-122"/>
                <a:cs typeface="Lucida Sans Unicode" panose="020B0602030504020204" charset="0"/>
              </a:rPr>
              <a:t>attr_name</a:t>
            </a:r>
            <a:r>
              <a:rPr lang="en-US" altLang="zh-CN" sz="2000" dirty="0">
                <a:solidFill>
                  <a:srgbClr val="A02C5E"/>
                </a:solidFill>
                <a:latin typeface="Lucida Sans Unicode" panose="020B0602030504020204" charset="0"/>
                <a:ea typeface="黑体" panose="02010609060101010101" charset="-122"/>
                <a:cs typeface="Lucida Sans Unicode" panose="020B0602030504020204" charset="0"/>
              </a:rPr>
              <a:t>&gt; [=</a:t>
            </a:r>
            <a:r>
              <a:rPr lang="en-US" altLang="zh-CN" sz="2000" dirty="0" err="1">
                <a:solidFill>
                  <a:srgbClr val="A02C5E"/>
                </a:solidFill>
                <a:latin typeface="Lucida Sans Unicode" panose="020B0602030504020204" charset="0"/>
                <a:ea typeface="黑体" panose="02010609060101010101" charset="-122"/>
                <a:cs typeface="Lucida Sans Unicode" panose="020B0602030504020204" charset="0"/>
              </a:rPr>
              <a:t>defaultValue</a:t>
            </a:r>
            <a:r>
              <a:rPr lang="en-US" altLang="zh-CN" sz="2000" dirty="0">
                <a:solidFill>
                  <a:srgbClr val="A02C5E"/>
                </a:solidFill>
                <a:latin typeface="Lucida Sans Unicode" panose="020B0602030504020204" charset="0"/>
                <a:ea typeface="黑体" panose="02010609060101010101" charset="-122"/>
                <a:cs typeface="Lucida Sans Unicode" panose="020B0602030504020204" charset="0"/>
              </a:rPr>
              <a:t>] ; </a:t>
            </a:r>
            <a:endParaRPr lang="en-US" altLang="zh-CN" sz="2000" dirty="0">
              <a:solidFill>
                <a:srgbClr val="A02C5E"/>
              </a:solidFill>
              <a:latin typeface="Lucida Sans Unicode" panose="020B0602030504020204" charset="0"/>
              <a:ea typeface="黑体" panose="02010609060101010101" charset="-122"/>
              <a:cs typeface="Lucida Sans Unicode" panose="020B0602030504020204" charset="0"/>
            </a:endParaRPr>
          </a:p>
          <a:p>
            <a:pPr eaLnBrk="1" hangingPunct="1">
              <a:spcBef>
                <a:spcPct val="50000"/>
              </a:spcBef>
              <a:buFontTx/>
              <a:buNone/>
            </a:pPr>
            <a:r>
              <a:rPr lang="zh-CN" altLang="en-US" sz="2000" dirty="0">
                <a:latin typeface="Lucida Sans Unicode" panose="020B0602030504020204" charset="0"/>
                <a:ea typeface="黑体" panose="02010609060101010101" charset="-122"/>
                <a:cs typeface="Lucida Sans Unicode" panose="020B0602030504020204" charset="0"/>
              </a:rPr>
              <a:t>举例：</a:t>
            </a:r>
            <a:endParaRPr lang="en-US" altLang="zh-CN" sz="2000" dirty="0">
              <a:latin typeface="Lucida Sans Unicode" panose="020B0602030504020204" charset="0"/>
              <a:ea typeface="黑体" panose="02010609060101010101" charset="-122"/>
              <a:cs typeface="Lucida Sans Unicode" panose="020B0602030504020204" charset="0"/>
            </a:endParaRPr>
          </a:p>
          <a:p>
            <a:pPr eaLnBrk="1" hangingPunct="1">
              <a:spcBef>
                <a:spcPct val="50000"/>
              </a:spcBef>
              <a:buFontTx/>
              <a:buNone/>
            </a:pPr>
            <a:r>
              <a:rPr lang="en-US" altLang="zh-CN" sz="2000" dirty="0">
                <a:solidFill>
                  <a:srgbClr val="A02C5E"/>
                </a:solidFill>
                <a:latin typeface="Lucida Sans Unicode" panose="020B0602030504020204" charset="0"/>
                <a:ea typeface="黑体" panose="02010609060101010101" charset="-122"/>
                <a:cs typeface="Lucida Sans Unicode" panose="020B0602030504020204" charset="0"/>
              </a:rPr>
              <a:t>    </a:t>
            </a:r>
            <a:r>
              <a:rPr lang="en-US" altLang="zh-CN" sz="2000" dirty="0">
                <a:solidFill>
                  <a:srgbClr val="507619"/>
                </a:solidFill>
                <a:latin typeface="Lucida Sans Unicode" panose="020B0602030504020204" charset="0"/>
                <a:ea typeface="黑体" panose="02010609060101010101" charset="-122"/>
                <a:cs typeface="Lucida Sans Unicode" panose="020B0602030504020204" charset="0"/>
              </a:rPr>
              <a:t>public class </a:t>
            </a:r>
            <a:r>
              <a:rPr lang="en-US" altLang="zh-CN" sz="2000" dirty="0">
                <a:solidFill>
                  <a:srgbClr val="A02C5E"/>
                </a:solidFill>
                <a:latin typeface="Lucida Sans Unicode" panose="020B0602030504020204" charset="0"/>
                <a:ea typeface="黑体" panose="02010609060101010101" charset="-122"/>
                <a:cs typeface="Lucida Sans Unicode" panose="020B0602030504020204" charset="0"/>
              </a:rPr>
              <a:t>Student{</a:t>
            </a:r>
            <a:endParaRPr lang="en-US" altLang="zh-CN" sz="2000" dirty="0">
              <a:solidFill>
                <a:srgbClr val="A02C5E"/>
              </a:solidFill>
              <a:latin typeface="Lucida Sans Unicode" panose="020B0602030504020204" charset="0"/>
              <a:ea typeface="黑体" panose="02010609060101010101" charset="-122"/>
              <a:cs typeface="Lucida Sans Unicode" panose="020B0602030504020204" charset="0"/>
            </a:endParaRPr>
          </a:p>
          <a:p>
            <a:pPr eaLnBrk="1" hangingPunct="1">
              <a:spcBef>
                <a:spcPct val="50000"/>
              </a:spcBef>
              <a:buFontTx/>
              <a:buNone/>
            </a:pPr>
            <a:r>
              <a:rPr lang="en-US" altLang="zh-CN" sz="2000" i="1" dirty="0">
                <a:solidFill>
                  <a:srgbClr val="A02C5E"/>
                </a:solidFill>
                <a:latin typeface="Lucida Sans Unicode" panose="020B0602030504020204" charset="0"/>
                <a:ea typeface="黑体" panose="02010609060101010101" charset="-122"/>
                <a:cs typeface="Lucida Sans Unicode" panose="020B0602030504020204" charset="0"/>
              </a:rPr>
              <a:t>        </a:t>
            </a:r>
            <a:r>
              <a:rPr lang="en-US" altLang="zh-CN" sz="2000" i="1" dirty="0">
                <a:solidFill>
                  <a:srgbClr val="507619"/>
                </a:solidFill>
                <a:latin typeface="Lucida Sans Unicode" panose="020B0602030504020204" charset="0"/>
                <a:ea typeface="黑体" panose="02010609060101010101" charset="-122"/>
                <a:cs typeface="Lucida Sans Unicode" panose="020B0602030504020204" charset="0"/>
              </a:rPr>
              <a:t>private </a:t>
            </a:r>
            <a:r>
              <a:rPr lang="en-US" altLang="zh-CN" sz="2000" i="1" dirty="0" err="1">
                <a:solidFill>
                  <a:srgbClr val="507619"/>
                </a:solidFill>
                <a:latin typeface="Lucida Sans Unicode" panose="020B0602030504020204" charset="0"/>
                <a:ea typeface="黑体" panose="02010609060101010101" charset="-122"/>
                <a:cs typeface="Lucida Sans Unicode" panose="020B0602030504020204" charset="0"/>
              </a:rPr>
              <a:t>int</a:t>
            </a:r>
            <a:r>
              <a:rPr lang="en-US" altLang="zh-CN" sz="2000" i="1" dirty="0">
                <a:solidFill>
                  <a:srgbClr val="507619"/>
                </a:solidFill>
                <a:latin typeface="Lucida Sans Unicode" panose="020B0602030504020204" charset="0"/>
                <a:ea typeface="黑体" panose="02010609060101010101" charset="-122"/>
                <a:cs typeface="Lucida Sans Unicode" panose="020B0602030504020204" charset="0"/>
              </a:rPr>
              <a:t> </a:t>
            </a:r>
            <a:r>
              <a:rPr lang="en-US" altLang="zh-CN" sz="2000" i="1" dirty="0">
                <a:solidFill>
                  <a:srgbClr val="A02C5E"/>
                </a:solidFill>
                <a:latin typeface="Lucida Sans Unicode" panose="020B0602030504020204" charset="0"/>
                <a:ea typeface="黑体" panose="02010609060101010101" charset="-122"/>
                <a:cs typeface="Lucida Sans Unicode" panose="020B0602030504020204" charset="0"/>
              </a:rPr>
              <a:t>age;</a:t>
            </a:r>
            <a:endParaRPr lang="en-US" altLang="zh-CN" sz="2000" i="1" dirty="0">
              <a:solidFill>
                <a:srgbClr val="A02C5E"/>
              </a:solidFill>
              <a:latin typeface="Lucida Sans Unicode" panose="020B0602030504020204" charset="0"/>
              <a:ea typeface="黑体" panose="02010609060101010101" charset="-122"/>
              <a:cs typeface="Lucida Sans Unicode" panose="020B0602030504020204" charset="0"/>
            </a:endParaRPr>
          </a:p>
          <a:p>
            <a:pPr eaLnBrk="1" hangingPunct="1">
              <a:spcBef>
                <a:spcPct val="50000"/>
              </a:spcBef>
              <a:buFontTx/>
              <a:buNone/>
            </a:pPr>
            <a:r>
              <a:rPr lang="en-US" altLang="zh-CN" sz="2000" i="1" dirty="0">
                <a:solidFill>
                  <a:srgbClr val="A02C5E"/>
                </a:solidFill>
                <a:latin typeface="Lucida Sans Unicode" panose="020B0602030504020204" charset="0"/>
                <a:ea typeface="黑体" panose="02010609060101010101" charset="-122"/>
                <a:cs typeface="Lucida Sans Unicode" panose="020B0602030504020204" charset="0"/>
              </a:rPr>
              <a:t>        </a:t>
            </a:r>
            <a:r>
              <a:rPr lang="en-US" altLang="zh-CN" sz="2000" i="1" dirty="0">
                <a:solidFill>
                  <a:srgbClr val="507619"/>
                </a:solidFill>
                <a:latin typeface="Lucida Sans Unicode" panose="020B0602030504020204" charset="0"/>
                <a:ea typeface="黑体" panose="02010609060101010101" charset="-122"/>
                <a:cs typeface="Lucida Sans Unicode" panose="020B0602030504020204" charset="0"/>
              </a:rPr>
              <a:t>public </a:t>
            </a:r>
            <a:r>
              <a:rPr lang="en-US" altLang="zh-CN" sz="2000" i="1" dirty="0">
                <a:solidFill>
                  <a:srgbClr val="A02C5E"/>
                </a:solidFill>
                <a:latin typeface="Lucida Sans Unicode" panose="020B0602030504020204" charset="0"/>
                <a:ea typeface="黑体" panose="02010609060101010101" charset="-122"/>
                <a:cs typeface="Lucida Sans Unicode" panose="020B0602030504020204" charset="0"/>
              </a:rPr>
              <a:t>String name = </a:t>
            </a:r>
            <a:r>
              <a:rPr lang="en-US" altLang="zh-CN" sz="2000" i="1" dirty="0">
                <a:solidFill>
                  <a:srgbClr val="507619"/>
                </a:solidFill>
                <a:latin typeface="Lucida Sans Unicode" panose="020B0602030504020204" charset="0"/>
                <a:ea typeface="黑体" panose="02010609060101010101" charset="-122"/>
                <a:cs typeface="Lucida Sans Unicode" panose="020B0602030504020204" charset="0"/>
              </a:rPr>
              <a:t>“Alex Wen”;</a:t>
            </a:r>
            <a:endParaRPr lang="en-US" altLang="zh-CN" sz="2000" i="1" dirty="0">
              <a:solidFill>
                <a:srgbClr val="507619"/>
              </a:solidFill>
              <a:latin typeface="Lucida Sans Unicode" panose="020B0602030504020204" charset="0"/>
              <a:ea typeface="黑体" panose="02010609060101010101" charset="-122"/>
              <a:cs typeface="Lucida Sans Unicode" panose="020B0602030504020204" charset="0"/>
            </a:endParaRPr>
          </a:p>
          <a:p>
            <a:pPr eaLnBrk="1" hangingPunct="1">
              <a:spcBef>
                <a:spcPct val="50000"/>
              </a:spcBef>
              <a:buFontTx/>
              <a:buNone/>
            </a:pPr>
            <a:r>
              <a:rPr lang="en-US" altLang="zh-CN" sz="2000" i="1" dirty="0">
                <a:solidFill>
                  <a:srgbClr val="A02C5E"/>
                </a:solidFill>
                <a:latin typeface="Lucida Sans Unicode" panose="020B0602030504020204" charset="0"/>
                <a:ea typeface="黑体" panose="02010609060101010101" charset="-122"/>
                <a:cs typeface="Lucida Sans Unicode" panose="020B0602030504020204" charset="0"/>
              </a:rPr>
              <a:t>    </a:t>
            </a:r>
            <a:r>
              <a:rPr lang="en-US" altLang="zh-CN" sz="2000" dirty="0">
                <a:solidFill>
                  <a:srgbClr val="A02C5E"/>
                </a:solidFill>
                <a:latin typeface="Lucida Sans Unicode" panose="020B0602030504020204" charset="0"/>
                <a:ea typeface="黑体" panose="02010609060101010101" charset="-122"/>
                <a:cs typeface="Lucida Sans Unicode" panose="020B0602030504020204" charset="0"/>
              </a:rPr>
              <a:t>}</a:t>
            </a:r>
            <a:endParaRPr lang="en-US" altLang="zh-CN" sz="2000" dirty="0">
              <a:latin typeface="Lucida Sans Unicode" panose="020B0602030504020204" charset="0"/>
              <a:ea typeface="黑体" panose="02010609060101010101" charset="-122"/>
              <a:cs typeface="Lucida Sans Unicode" panose="020B0602030504020204" charset="0"/>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33C473C6-B0C8-1B44-89DB-F72472864450}"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a:latin typeface="Verdana" panose="020B0604030504040204" charset="0"/>
                <a:cs typeface="宋体" panose="02010600030101010101" pitchFamily="2" charset="-122"/>
              </a:rPr>
              <a:t>方法的声明</a:t>
            </a:r>
            <a:endParaRPr lang="zh-CN" altLang="en-US">
              <a:latin typeface="Verdana" panose="020B0604030504040204" charset="0"/>
              <a:cs typeface="宋体" panose="02010600030101010101" pitchFamily="2" charset="-122"/>
            </a:endParaRPr>
          </a:p>
        </p:txBody>
      </p:sp>
      <p:sp>
        <p:nvSpPr>
          <p:cNvPr id="12294" name="Rectangle 3"/>
          <p:cNvSpPr>
            <a:spLocks noGrp="1" noChangeArrowheads="1"/>
          </p:cNvSpPr>
          <p:nvPr>
            <p:ph type="body" idx="1"/>
          </p:nvPr>
        </p:nvSpPr>
        <p:spPr>
          <a:xfrm>
            <a:off x="612648" y="1323742"/>
            <a:ext cx="8153400" cy="5153258"/>
          </a:xfrm>
        </p:spPr>
        <p:txBody>
          <a:bodyPr/>
          <a:lstStyle/>
          <a:p>
            <a:pPr eaLnBrk="1" hangingPunct="1">
              <a:lnSpc>
                <a:spcPct val="90000"/>
              </a:lnSpc>
              <a:buFontTx/>
              <a:buNone/>
            </a:pPr>
            <a:r>
              <a:rPr lang="zh-CN" altLang="en-US" sz="2000" dirty="0">
                <a:latin typeface="Lucida Sans Unicode" panose="020B0602030504020204" charset="0"/>
                <a:ea typeface="黑体" panose="02010609060101010101" charset="-122"/>
                <a:cs typeface="Lucida Sans Unicode" panose="020B0602030504020204" charset="0"/>
              </a:rPr>
              <a:t>语法格式：</a:t>
            </a:r>
            <a:endParaRPr lang="zh-CN" altLang="en-US" sz="2000" dirty="0">
              <a:latin typeface="Lucida Sans Unicode" panose="020B0602030504020204" charset="0"/>
              <a:ea typeface="黑体" panose="02010609060101010101" charset="-122"/>
              <a:cs typeface="Lucida Sans Unicode" panose="020B0602030504020204" charset="0"/>
            </a:endParaRPr>
          </a:p>
          <a:p>
            <a:pPr eaLnBrk="1" hangingPunct="1">
              <a:lnSpc>
                <a:spcPct val="90000"/>
              </a:lnSpc>
              <a:buFontTx/>
              <a:buNone/>
            </a:pPr>
            <a:r>
              <a:rPr lang="en-US" altLang="zh-CN" sz="2000" dirty="0">
                <a:latin typeface="Lucida Sans Unicode" panose="020B0602030504020204" charset="0"/>
                <a:ea typeface="黑体" panose="02010609060101010101" charset="-122"/>
                <a:cs typeface="Lucida Sans Unicode" panose="020B0602030504020204" charset="0"/>
              </a:rPr>
              <a:t>    </a:t>
            </a:r>
            <a:r>
              <a:rPr lang="en-US" altLang="zh-CN" sz="1800" dirty="0">
                <a:latin typeface="Lucida Sans Unicode" panose="020B0602030504020204" charset="0"/>
                <a:ea typeface="黑体" panose="02010609060101010101" charset="-122"/>
                <a:cs typeface="Lucida Sans Unicode" panose="020B0602030504020204" charset="0"/>
              </a:rPr>
              <a:t>[&lt; modifiers&gt;]  [static] &lt;</a:t>
            </a:r>
            <a:r>
              <a:rPr lang="en-US" altLang="zh-CN" sz="1800" dirty="0" err="1">
                <a:latin typeface="Lucida Sans Unicode" panose="020B0602030504020204" charset="0"/>
                <a:ea typeface="黑体" panose="02010609060101010101" charset="-122"/>
                <a:cs typeface="Lucida Sans Unicode" panose="020B0602030504020204" charset="0"/>
              </a:rPr>
              <a:t>return_type</a:t>
            </a:r>
            <a:r>
              <a:rPr lang="en-US" altLang="zh-CN" sz="1800" dirty="0">
                <a:latin typeface="Lucida Sans Unicode" panose="020B0602030504020204" charset="0"/>
                <a:ea typeface="黑体" panose="02010609060101010101" charset="-122"/>
                <a:cs typeface="Lucida Sans Unicode" panose="020B0602030504020204" charset="0"/>
              </a:rPr>
              <a:t>&gt; &lt;name&gt;([&lt; </a:t>
            </a:r>
            <a:r>
              <a:rPr lang="en-US" altLang="zh-CN" sz="1800" dirty="0" err="1">
                <a:latin typeface="Lucida Sans Unicode" panose="020B0602030504020204" charset="0"/>
                <a:ea typeface="黑体" panose="02010609060101010101" charset="-122"/>
                <a:cs typeface="Lucida Sans Unicode" panose="020B0602030504020204" charset="0"/>
              </a:rPr>
              <a:t>argu_list</a:t>
            </a:r>
            <a:r>
              <a:rPr lang="en-US" altLang="zh-CN" sz="1800" dirty="0">
                <a:latin typeface="Lucida Sans Unicode" panose="020B0602030504020204" charset="0"/>
                <a:ea typeface="黑体" panose="02010609060101010101" charset="-122"/>
                <a:cs typeface="Lucida Sans Unicode" panose="020B0602030504020204" charset="0"/>
              </a:rPr>
              <a:t>&gt;]) {</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2000" dirty="0">
                <a:latin typeface="Lucida Sans Unicode" panose="020B0602030504020204" charset="0"/>
                <a:ea typeface="黑体" panose="02010609060101010101" charset="-122"/>
                <a:cs typeface="Lucida Sans Unicode" panose="020B0602030504020204" charset="0"/>
              </a:rPr>
              <a:t>  	        [&lt; statements&gt;]</a:t>
            </a:r>
            <a:endParaRPr lang="en-US" altLang="zh-CN" sz="20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2000" dirty="0">
                <a:latin typeface="Lucida Sans Unicode" panose="020B0602030504020204" charset="0"/>
                <a:ea typeface="黑体" panose="02010609060101010101" charset="-122"/>
                <a:cs typeface="Lucida Sans Unicode" panose="020B0602030504020204" charset="0"/>
              </a:rPr>
              <a:t>    } </a:t>
            </a:r>
            <a:endParaRPr lang="en-US" altLang="zh-CN" sz="2000" dirty="0" smtClean="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endParaRPr lang="en-US" altLang="zh-CN" sz="20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600" dirty="0">
                <a:latin typeface="Lucida Sans Unicode" panose="020B0602030504020204" charset="0"/>
                <a:ea typeface="黑体" panose="02010609060101010101" charset="-122"/>
                <a:cs typeface="Lucida Sans Unicode" panose="020B0602030504020204" charset="0"/>
              </a:rPr>
              <a:t>    [&lt;</a:t>
            </a:r>
            <a:r>
              <a:rPr lang="zh-CN" altLang="en-US" sz="1600" dirty="0">
                <a:latin typeface="Lucida Sans Unicode" panose="020B0602030504020204" charset="0"/>
                <a:ea typeface="黑体" panose="02010609060101010101" charset="-122"/>
                <a:cs typeface="Lucida Sans Unicode" panose="020B0602030504020204" charset="0"/>
              </a:rPr>
              <a:t>访问权限修饰符</a:t>
            </a:r>
            <a:r>
              <a:rPr lang="en-US" altLang="zh-CN" sz="1600" dirty="0">
                <a:latin typeface="Lucida Sans Unicode" panose="020B0602030504020204" charset="0"/>
                <a:ea typeface="黑体" panose="02010609060101010101" charset="-122"/>
                <a:cs typeface="Lucida Sans Unicode" panose="020B0602030504020204" charset="0"/>
              </a:rPr>
              <a:t>&gt;] [static] &lt;</a:t>
            </a:r>
            <a:r>
              <a:rPr lang="zh-CN" altLang="en-US" sz="1600" dirty="0">
                <a:latin typeface="Lucida Sans Unicode" panose="020B0602030504020204" charset="0"/>
                <a:ea typeface="黑体" panose="02010609060101010101" charset="-122"/>
                <a:cs typeface="Lucida Sans Unicode" panose="020B0602030504020204" charset="0"/>
              </a:rPr>
              <a:t>返回类型</a:t>
            </a:r>
            <a:r>
              <a:rPr lang="en-US" altLang="zh-CN" sz="1600" dirty="0">
                <a:latin typeface="Lucida Sans Unicode" panose="020B0602030504020204" charset="0"/>
                <a:ea typeface="黑体" panose="02010609060101010101" charset="-122"/>
                <a:cs typeface="Lucida Sans Unicode" panose="020B0602030504020204" charset="0"/>
              </a:rPr>
              <a:t>&gt; &lt;</a:t>
            </a:r>
            <a:r>
              <a:rPr lang="zh-CN" altLang="en-US" sz="1600" dirty="0">
                <a:latin typeface="Lucida Sans Unicode" panose="020B0602030504020204" charset="0"/>
                <a:ea typeface="黑体" panose="02010609060101010101" charset="-122"/>
                <a:cs typeface="Lucida Sans Unicode" panose="020B0602030504020204" charset="0"/>
              </a:rPr>
              <a:t>方法名</a:t>
            </a:r>
            <a:r>
              <a:rPr lang="en-US" altLang="zh-CN" sz="1600" dirty="0">
                <a:latin typeface="Lucida Sans Unicode" panose="020B0602030504020204" charset="0"/>
                <a:ea typeface="黑体" panose="02010609060101010101" charset="-122"/>
                <a:cs typeface="Lucida Sans Unicode" panose="020B0602030504020204" charset="0"/>
              </a:rPr>
              <a:t>&gt;([&lt;</a:t>
            </a:r>
            <a:r>
              <a:rPr lang="zh-CN" altLang="en-US" sz="1600" dirty="0">
                <a:latin typeface="Lucida Sans Unicode" panose="020B0602030504020204" charset="0"/>
                <a:ea typeface="黑体" panose="02010609060101010101" charset="-122"/>
                <a:cs typeface="Lucida Sans Unicode" panose="020B0602030504020204" charset="0"/>
              </a:rPr>
              <a:t>参数列表</a:t>
            </a:r>
            <a:r>
              <a:rPr lang="en-US" altLang="zh-CN" sz="1600" dirty="0">
                <a:latin typeface="Lucida Sans Unicode" panose="020B0602030504020204" charset="0"/>
                <a:ea typeface="黑体" panose="02010609060101010101" charset="-122"/>
                <a:cs typeface="Lucida Sans Unicode" panose="020B0602030504020204" charset="0"/>
              </a:rPr>
              <a:t>&gt;]){</a:t>
            </a:r>
            <a:endParaRPr lang="en-US" altLang="zh-CN" sz="16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600" dirty="0">
                <a:latin typeface="Lucida Sans Unicode" panose="020B0602030504020204" charset="0"/>
                <a:ea typeface="黑体" panose="02010609060101010101" charset="-122"/>
                <a:cs typeface="Lucida Sans Unicode" panose="020B0602030504020204" charset="0"/>
              </a:rPr>
              <a:t>        //</a:t>
            </a:r>
            <a:r>
              <a:rPr lang="zh-CN" altLang="en-US" sz="1600" dirty="0">
                <a:latin typeface="Lucida Sans Unicode" panose="020B0602030504020204" charset="0"/>
                <a:ea typeface="黑体" panose="02010609060101010101" charset="-122"/>
                <a:cs typeface="Lucida Sans Unicode" panose="020B0602030504020204" charset="0"/>
              </a:rPr>
              <a:t>代码</a:t>
            </a:r>
            <a:endParaRPr lang="zh-CN" altLang="en-US" sz="16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600" dirty="0">
                <a:latin typeface="Lucida Sans Unicode" panose="020B0602030504020204" charset="0"/>
                <a:ea typeface="黑体" panose="02010609060101010101" charset="-122"/>
                <a:cs typeface="Lucida Sans Unicode" panose="020B0602030504020204" charset="0"/>
              </a:rPr>
              <a:t>    }</a:t>
            </a:r>
            <a:endParaRPr lang="zh-CN" altLang="en-US" sz="16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endParaRPr lang="en-US" altLang="zh-CN" sz="1600" dirty="0">
              <a:latin typeface="Lucida Sans Unicode" panose="020B0602030504020204" charset="0"/>
              <a:ea typeface="黑体" panose="02010609060101010101" charset="-122"/>
              <a:cs typeface="Lucida Sans Unicode" panose="020B0602030504020204" charset="0"/>
            </a:endParaRPr>
          </a:p>
          <a:p>
            <a:pPr eaLnBrk="1" hangingPunct="1">
              <a:lnSpc>
                <a:spcPct val="90000"/>
              </a:lnSpc>
              <a:spcBef>
                <a:spcPct val="50000"/>
              </a:spcBef>
              <a:buFontTx/>
              <a:buNone/>
            </a:pPr>
            <a:r>
              <a:rPr lang="zh-CN" altLang="en-US" sz="1800" dirty="0">
                <a:latin typeface="Lucida Sans Unicode" panose="020B0602030504020204" charset="0"/>
                <a:ea typeface="黑体" panose="02010609060101010101" charset="-122"/>
                <a:cs typeface="Lucida Sans Unicode" panose="020B0602030504020204" charset="0"/>
              </a:rPr>
              <a:t>举例：</a:t>
            </a:r>
            <a:endParaRPr lang="zh-CN" altLang="en-US" sz="1800" dirty="0">
              <a:latin typeface="Lucida Sans Unicode" panose="020B0602030504020204" charset="0"/>
              <a:ea typeface="黑体" panose="02010609060101010101" charset="-122"/>
              <a:cs typeface="Lucida Sans Unicode" panose="020B0602030504020204" charset="0"/>
            </a:endParaRPr>
          </a:p>
          <a:p>
            <a:pPr eaLnBrk="1" hangingPunct="1">
              <a:lnSpc>
                <a:spcPct val="90000"/>
              </a:lnSpc>
              <a:spcBef>
                <a:spcPct val="0"/>
              </a:spcBef>
              <a:buFontTx/>
              <a:buNone/>
            </a:pPr>
            <a:r>
              <a:rPr lang="zh-CN" altLang="en-US" sz="1800" dirty="0">
                <a:solidFill>
                  <a:srgbClr val="507619"/>
                </a:solidFill>
                <a:latin typeface="Lucida Sans Unicode" panose="020B0602030504020204" charset="0"/>
                <a:ea typeface="黑体" panose="02010609060101010101" charset="-122"/>
                <a:cs typeface="Lucida Sans Unicode" panose="020B0602030504020204" charset="0"/>
              </a:rPr>
              <a:t>    </a:t>
            </a:r>
            <a:r>
              <a:rPr lang="en-US" altLang="zh-CN" sz="1800" dirty="0">
                <a:solidFill>
                  <a:srgbClr val="507619"/>
                </a:solidFill>
                <a:latin typeface="Lucida Sans Unicode" panose="020B0602030504020204" charset="0"/>
                <a:ea typeface="黑体" panose="02010609060101010101" charset="-122"/>
                <a:cs typeface="Lucida Sans Unicode" panose="020B0602030504020204" charset="0"/>
              </a:rPr>
              <a:t>public class </a:t>
            </a:r>
            <a:r>
              <a:rPr lang="en-US" altLang="zh-CN" sz="1800" dirty="0">
                <a:latin typeface="Lucida Sans Unicode" panose="020B0602030504020204" charset="0"/>
                <a:ea typeface="黑体" panose="02010609060101010101" charset="-122"/>
                <a:cs typeface="Lucida Sans Unicode" panose="020B0602030504020204" charset="0"/>
              </a:rPr>
              <a:t>Student{</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800" dirty="0">
                <a:latin typeface="Lucida Sans Unicode" panose="020B0602030504020204" charset="0"/>
                <a:ea typeface="黑体" panose="02010609060101010101" charset="-122"/>
                <a:cs typeface="Lucida Sans Unicode" panose="020B0602030504020204" charset="0"/>
              </a:rPr>
              <a:t>        </a:t>
            </a:r>
            <a:r>
              <a:rPr lang="en-US" altLang="zh-CN" sz="1800" dirty="0">
                <a:solidFill>
                  <a:srgbClr val="507619"/>
                </a:solidFill>
                <a:latin typeface="Lucida Sans Unicode" panose="020B0602030504020204" charset="0"/>
                <a:ea typeface="黑体" panose="02010609060101010101" charset="-122"/>
                <a:cs typeface="Lucida Sans Unicode" panose="020B0602030504020204" charset="0"/>
              </a:rPr>
              <a:t>private </a:t>
            </a:r>
            <a:r>
              <a:rPr lang="en-US" altLang="zh-CN" sz="1800" dirty="0" err="1">
                <a:solidFill>
                  <a:srgbClr val="507619"/>
                </a:solidFill>
                <a:latin typeface="Lucida Sans Unicode" panose="020B0602030504020204" charset="0"/>
                <a:ea typeface="黑体" panose="02010609060101010101" charset="-122"/>
                <a:cs typeface="Lucida Sans Unicode" panose="020B0602030504020204" charset="0"/>
              </a:rPr>
              <a:t>int</a:t>
            </a:r>
            <a:r>
              <a:rPr lang="en-US" altLang="zh-CN" sz="1800" dirty="0">
                <a:solidFill>
                  <a:srgbClr val="507619"/>
                </a:solidFill>
                <a:latin typeface="Lucida Sans Unicode" panose="020B0602030504020204" charset="0"/>
                <a:ea typeface="黑体" panose="02010609060101010101" charset="-122"/>
                <a:cs typeface="Lucida Sans Unicode" panose="020B0602030504020204" charset="0"/>
              </a:rPr>
              <a:t> </a:t>
            </a:r>
            <a:r>
              <a:rPr lang="en-US" altLang="zh-CN" sz="1800" dirty="0">
                <a:latin typeface="Lucida Sans Unicode" panose="020B0602030504020204" charset="0"/>
                <a:ea typeface="黑体" panose="02010609060101010101" charset="-122"/>
                <a:cs typeface="Lucida Sans Unicode" panose="020B0602030504020204" charset="0"/>
              </a:rPr>
              <a:t>age;</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800" dirty="0">
                <a:latin typeface="Lucida Sans Unicode" panose="020B0602030504020204" charset="0"/>
                <a:ea typeface="黑体" panose="02010609060101010101" charset="-122"/>
                <a:cs typeface="Lucida Sans Unicode" panose="020B0602030504020204" charset="0"/>
              </a:rPr>
              <a:t>        </a:t>
            </a:r>
            <a:r>
              <a:rPr lang="en-US" altLang="zh-CN" sz="1800" dirty="0">
                <a:solidFill>
                  <a:srgbClr val="507619"/>
                </a:solidFill>
                <a:latin typeface="Lucida Sans Unicode" panose="020B0602030504020204" charset="0"/>
                <a:ea typeface="黑体" panose="02010609060101010101" charset="-122"/>
                <a:cs typeface="Lucida Sans Unicode" panose="020B0602030504020204" charset="0"/>
              </a:rPr>
              <a:t>public </a:t>
            </a:r>
            <a:r>
              <a:rPr lang="en-US" altLang="zh-CN" sz="1800" dirty="0" err="1">
                <a:solidFill>
                  <a:srgbClr val="507619"/>
                </a:solidFill>
                <a:latin typeface="Lucida Sans Unicode" panose="020B0602030504020204" charset="0"/>
                <a:ea typeface="黑体" panose="02010609060101010101" charset="-122"/>
                <a:cs typeface="Lucida Sans Unicode" panose="020B0602030504020204" charset="0"/>
              </a:rPr>
              <a:t>int</a:t>
            </a:r>
            <a:r>
              <a:rPr lang="en-US" altLang="zh-CN" sz="1800" dirty="0">
                <a:solidFill>
                  <a:srgbClr val="507619"/>
                </a:solidFill>
                <a:latin typeface="Lucida Sans Unicode" panose="020B0602030504020204" charset="0"/>
                <a:ea typeface="黑体" panose="02010609060101010101" charset="-122"/>
                <a:cs typeface="Lucida Sans Unicode" panose="020B0602030504020204" charset="0"/>
              </a:rPr>
              <a:t> </a:t>
            </a:r>
            <a:r>
              <a:rPr lang="en-US" altLang="zh-CN" sz="1800" dirty="0" err="1">
                <a:latin typeface="Lucida Sans Unicode" panose="020B0602030504020204" charset="0"/>
                <a:ea typeface="黑体" panose="02010609060101010101" charset="-122"/>
                <a:cs typeface="Lucida Sans Unicode" panose="020B0602030504020204" charset="0"/>
              </a:rPr>
              <a:t>getAge</a:t>
            </a:r>
            <a:r>
              <a:rPr lang="en-US" altLang="zh-CN" sz="1800" dirty="0">
                <a:latin typeface="Lucida Sans Unicode" panose="020B0602030504020204" charset="0"/>
                <a:ea typeface="黑体" panose="02010609060101010101" charset="-122"/>
                <a:cs typeface="Lucida Sans Unicode" panose="020B0602030504020204" charset="0"/>
              </a:rPr>
              <a:t>()  {</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800" dirty="0">
                <a:latin typeface="Lucida Sans Unicode" panose="020B0602030504020204" charset="0"/>
                <a:ea typeface="黑体" panose="02010609060101010101" charset="-122"/>
                <a:cs typeface="Lucida Sans Unicode" panose="020B0602030504020204" charset="0"/>
              </a:rPr>
              <a:t>                 </a:t>
            </a:r>
            <a:r>
              <a:rPr lang="en-US" altLang="zh-CN" sz="1800" dirty="0">
                <a:solidFill>
                  <a:srgbClr val="507619"/>
                </a:solidFill>
                <a:latin typeface="Lucida Sans Unicode" panose="020B0602030504020204" charset="0"/>
                <a:ea typeface="黑体" panose="02010609060101010101" charset="-122"/>
                <a:cs typeface="Lucida Sans Unicode" panose="020B0602030504020204" charset="0"/>
              </a:rPr>
              <a:t>return</a:t>
            </a:r>
            <a:r>
              <a:rPr lang="en-US" altLang="zh-CN" sz="1800" dirty="0">
                <a:latin typeface="Lucida Sans Unicode" panose="020B0602030504020204" charset="0"/>
                <a:ea typeface="黑体" panose="02010609060101010101" charset="-122"/>
                <a:cs typeface="Lucida Sans Unicode" panose="020B0602030504020204" charset="0"/>
              </a:rPr>
              <a:t> age; </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800" dirty="0">
                <a:latin typeface="Lucida Sans Unicode" panose="020B0602030504020204" charset="0"/>
                <a:ea typeface="黑体" panose="02010609060101010101" charset="-122"/>
                <a:cs typeface="Lucida Sans Unicode" panose="020B0602030504020204" charset="0"/>
              </a:rPr>
              <a:t>        }</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800" dirty="0">
                <a:latin typeface="Lucida Sans Unicode" panose="020B0602030504020204" charset="0"/>
                <a:ea typeface="黑体" panose="02010609060101010101" charset="-122"/>
                <a:cs typeface="Lucida Sans Unicode" panose="020B0602030504020204" charset="0"/>
              </a:rPr>
              <a:t>        </a:t>
            </a:r>
            <a:r>
              <a:rPr lang="en-US" altLang="zh-CN" sz="1800" dirty="0">
                <a:solidFill>
                  <a:srgbClr val="507619"/>
                </a:solidFill>
                <a:latin typeface="Lucida Sans Unicode" panose="020B0602030504020204" charset="0"/>
                <a:ea typeface="黑体" panose="02010609060101010101" charset="-122"/>
                <a:cs typeface="Lucida Sans Unicode" panose="020B0602030504020204" charset="0"/>
              </a:rPr>
              <a:t>public void</a:t>
            </a:r>
            <a:r>
              <a:rPr lang="en-US" altLang="zh-CN" sz="1800" dirty="0">
                <a:latin typeface="Lucida Sans Unicode" panose="020B0602030504020204" charset="0"/>
                <a:ea typeface="黑体" panose="02010609060101010101" charset="-122"/>
                <a:cs typeface="Lucida Sans Unicode" panose="020B0602030504020204" charset="0"/>
              </a:rPr>
              <a:t> </a:t>
            </a:r>
            <a:r>
              <a:rPr lang="en-US" altLang="zh-CN" sz="1800" dirty="0" err="1">
                <a:latin typeface="Lucida Sans Unicode" panose="020B0602030504020204" charset="0"/>
                <a:ea typeface="黑体" panose="02010609060101010101" charset="-122"/>
                <a:cs typeface="Lucida Sans Unicode" panose="020B0602030504020204" charset="0"/>
              </a:rPr>
              <a:t>setAge</a:t>
            </a:r>
            <a:r>
              <a:rPr lang="en-US" altLang="zh-CN" sz="1800" dirty="0">
                <a:latin typeface="Lucida Sans Unicode" panose="020B0602030504020204" charset="0"/>
                <a:ea typeface="黑体" panose="02010609060101010101" charset="-122"/>
                <a:cs typeface="Lucida Sans Unicode" panose="020B0602030504020204" charset="0"/>
              </a:rPr>
              <a:t>(</a:t>
            </a:r>
            <a:r>
              <a:rPr lang="en-US" altLang="zh-CN" sz="1800" dirty="0" err="1">
                <a:solidFill>
                  <a:srgbClr val="507619"/>
                </a:solidFill>
                <a:latin typeface="Lucida Sans Unicode" panose="020B0602030504020204" charset="0"/>
                <a:ea typeface="黑体" panose="02010609060101010101" charset="-122"/>
                <a:cs typeface="Lucida Sans Unicode" panose="020B0602030504020204" charset="0"/>
              </a:rPr>
              <a:t>int</a:t>
            </a:r>
            <a:r>
              <a:rPr lang="en-US" altLang="zh-CN" sz="1800" dirty="0">
                <a:latin typeface="Lucida Sans Unicode" panose="020B0602030504020204" charset="0"/>
                <a:ea typeface="黑体" panose="02010609060101010101" charset="-122"/>
                <a:cs typeface="Lucida Sans Unicode" panose="020B0602030504020204" charset="0"/>
              </a:rPr>
              <a:t> _age) {</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800" dirty="0">
                <a:latin typeface="Lucida Sans Unicode" panose="020B0602030504020204" charset="0"/>
                <a:ea typeface="黑体" panose="02010609060101010101" charset="-122"/>
                <a:cs typeface="Lucida Sans Unicode" panose="020B0602030504020204" charset="0"/>
              </a:rPr>
              <a:t>	    	age = _age;</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800" dirty="0">
                <a:latin typeface="Lucida Sans Unicode" panose="020B0602030504020204" charset="0"/>
                <a:ea typeface="黑体" panose="02010609060101010101" charset="-122"/>
                <a:cs typeface="Lucida Sans Unicode" panose="020B0602030504020204" charset="0"/>
              </a:rPr>
              <a:t>        }</a:t>
            </a:r>
            <a:endParaRPr lang="en-US" altLang="zh-CN" sz="1800" dirty="0">
              <a:latin typeface="Lucida Sans Unicode" panose="020B0602030504020204" charset="0"/>
              <a:ea typeface="黑体" panose="02010609060101010101" charset="-122"/>
              <a:cs typeface="Lucida Sans Unicode" panose="020B0602030504020204" charset="0"/>
            </a:endParaRPr>
          </a:p>
          <a:p>
            <a:pPr marL="342900" lvl="2" indent="-342900" eaLnBrk="1" hangingPunct="1">
              <a:lnSpc>
                <a:spcPct val="90000"/>
              </a:lnSpc>
              <a:spcBef>
                <a:spcPct val="0"/>
              </a:spcBef>
              <a:buFontTx/>
              <a:buNone/>
            </a:pPr>
            <a:r>
              <a:rPr lang="en-US" altLang="zh-CN" sz="1800" dirty="0">
                <a:latin typeface="Lucida Sans Unicode" panose="020B0602030504020204" charset="0"/>
                <a:ea typeface="黑体" panose="02010609060101010101" charset="-122"/>
                <a:cs typeface="Lucida Sans Unicode" panose="020B0602030504020204" charset="0"/>
              </a:rPr>
              <a:t>    }</a:t>
            </a:r>
            <a:endParaRPr lang="en-US" altLang="zh-CN" sz="1800" dirty="0">
              <a:latin typeface="Lucida Sans Unicode" panose="020B0602030504020204" charset="0"/>
              <a:ea typeface="黑体" panose="02010609060101010101" charset="-122"/>
              <a:cs typeface="Lucida Sans Unicode" panose="020B0602030504020204" charset="0"/>
            </a:endParaRPr>
          </a:p>
        </p:txBody>
      </p:sp>
      <p:sp>
        <p:nvSpPr>
          <p:cNvPr id="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19440E25-9EC0-404D-94C0-76C4B5BB02CA}"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edian">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中值.thmx</Template>
  <TotalTime>0</TotalTime>
  <Words>3957</Words>
  <Application>WPS 演示</Application>
  <PresentationFormat>全屏显示(4:3)</PresentationFormat>
  <Paragraphs>325</Paragraphs>
  <Slides>23</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Wingdings 2</vt:lpstr>
      <vt:lpstr>华文细黑</vt:lpstr>
      <vt:lpstr>Wingdings</vt:lpstr>
      <vt:lpstr>Verdana</vt:lpstr>
      <vt:lpstr>Calibri</vt:lpstr>
      <vt:lpstr>Lucida Sans Unicode</vt:lpstr>
      <vt:lpstr>黑体</vt:lpstr>
      <vt:lpstr>微软雅黑</vt:lpstr>
      <vt:lpstr>Arial Unicode MS</vt:lpstr>
      <vt:lpstr>Wingdings</vt:lpstr>
      <vt:lpstr>Median</vt:lpstr>
      <vt:lpstr>面向对象程序设计初步（上）</vt:lpstr>
      <vt:lpstr>课程要点</vt:lpstr>
      <vt:lpstr>面向对象的程序设计</vt:lpstr>
      <vt:lpstr>类与对象</vt:lpstr>
      <vt:lpstr>类的定义</vt:lpstr>
      <vt:lpstr>类的定义（案例2-1）</vt:lpstr>
      <vt:lpstr>Java类的声明</vt:lpstr>
      <vt:lpstr>属性的声明</vt:lpstr>
      <vt:lpstr>方法的声明</vt:lpstr>
      <vt:lpstr>构造器的声明（案例2-2）</vt:lpstr>
      <vt:lpstr>对象的创建和使用</vt:lpstr>
      <vt:lpstr>小结</vt:lpstr>
      <vt:lpstr>信息的隐藏（案例2-5）</vt:lpstr>
      <vt:lpstr>信息的封装</vt:lpstr>
      <vt:lpstr>Java源文件的基本结构</vt:lpstr>
      <vt:lpstr>package语句（案例2-6）</vt:lpstr>
      <vt:lpstr>package语句</vt:lpstr>
      <vt:lpstr>import语句（案例2-7）</vt:lpstr>
      <vt:lpstr>import语句</vt:lpstr>
      <vt:lpstr>常用的包</vt:lpstr>
      <vt:lpstr>面向对象编程的术语</vt:lpstr>
      <vt:lpstr>作业</vt:lpstr>
      <vt:lpstr>小结</vt:lpstr>
    </vt:vector>
  </TitlesOfParts>
  <Company>softeem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涛 杨</dc:creator>
  <cp:lastModifiedBy>Administrator</cp:lastModifiedBy>
  <cp:revision>72</cp:revision>
  <dcterms:created xsi:type="dcterms:W3CDTF">2016-12-05T04:14:00Z</dcterms:created>
  <dcterms:modified xsi:type="dcterms:W3CDTF">2017-06-27T08:02:42Z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