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sldIdLst>
    <p:sldId id="256" r:id="rId3"/>
    <p:sldId id="303" r:id="rId4"/>
    <p:sldId id="305" r:id="rId5"/>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31"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9717" autoAdjust="0"/>
  </p:normalViewPr>
  <p:slideViewPr>
    <p:cSldViewPr snapToGrid="0" snapToObjects="1">
      <p:cViewPr varScale="1">
        <p:scale>
          <a:sx n="98" d="100"/>
          <a:sy n="98" d="100"/>
        </p:scale>
        <p:origin x="-153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9E4F46C-A853-433C-946B-EA82460878AC}"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48FF703-608D-4A53-8B9E-1A43E16F2FC5}"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B4A9D09-DA29-CC4E-A11B-60B72222E01C}" type="slidenum">
              <a:rPr lang="en-US" altLang="zh-CN"/>
            </a:fld>
            <a:endParaRPr lang="en-US" altLang="zh-CN"/>
          </a:p>
        </p:txBody>
      </p:sp>
      <p:sp>
        <p:nvSpPr>
          <p:cNvPr id="35843" name="Rectangle 2"/>
          <p:cNvSpPr>
            <a:spLocks noChangeArrowheads="1" noTextEdit="1"/>
          </p:cNvSpPr>
          <p:nvPr>
            <p:ph type="sldImg"/>
          </p:nvPr>
        </p:nvSpPr>
        <p:spPr bwMode="auto">
          <a:noFill/>
          <a:ln>
            <a:solidFill>
              <a:srgbClr val="000000"/>
            </a:solidFill>
            <a:miter lim="800000"/>
          </a:ln>
        </p:spPr>
      </p:sp>
      <p:sp>
        <p:nvSpPr>
          <p:cNvPr id="35844"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C3F97B8-3EC7-1041-93CE-F0CEFCAB9BD6}" type="slidenum">
              <a:rPr lang="en-US" altLang="zh-CN"/>
            </a:fld>
            <a:endParaRPr lang="en-US" altLang="zh-CN"/>
          </a:p>
        </p:txBody>
      </p:sp>
      <p:sp>
        <p:nvSpPr>
          <p:cNvPr id="45059" name="Rectangle 2"/>
          <p:cNvSpPr>
            <a:spLocks noChangeArrowheads="1" noTextEdit="1"/>
          </p:cNvSpPr>
          <p:nvPr>
            <p:ph type="sldImg"/>
          </p:nvPr>
        </p:nvSpPr>
        <p:spPr bwMode="auto">
          <a:noFill/>
          <a:ln>
            <a:solidFill>
              <a:srgbClr val="000000"/>
            </a:solidFill>
            <a:miter lim="800000"/>
          </a:ln>
        </p:spPr>
      </p:sp>
      <p:sp>
        <p:nvSpPr>
          <p:cNvPr id="45060"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C9A624D-FF4D-3E42-83C8-46AA5E1F9903}" type="slidenum">
              <a:rPr lang="en-US" altLang="zh-CN"/>
            </a:fld>
            <a:endParaRPr lang="en-US" altLang="zh-CN"/>
          </a:p>
        </p:txBody>
      </p:sp>
      <p:sp>
        <p:nvSpPr>
          <p:cNvPr id="46083" name="Rectangle 2"/>
          <p:cNvSpPr>
            <a:spLocks noChangeArrowheads="1" noTextEdit="1"/>
          </p:cNvSpPr>
          <p:nvPr>
            <p:ph type="sldImg"/>
          </p:nvPr>
        </p:nvSpPr>
        <p:spPr bwMode="auto">
          <a:noFill/>
          <a:ln>
            <a:solidFill>
              <a:srgbClr val="000000"/>
            </a:solidFill>
            <a:miter lim="800000"/>
          </a:ln>
        </p:spPr>
      </p:sp>
      <p:sp>
        <p:nvSpPr>
          <p:cNvPr id="46084"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5935ABE-7F06-BF45-A379-34023526D91F}" type="slidenum">
              <a:rPr lang="en-US" altLang="zh-CN"/>
            </a:fld>
            <a:endParaRPr lang="en-US" altLang="zh-CN"/>
          </a:p>
        </p:txBody>
      </p:sp>
      <p:sp>
        <p:nvSpPr>
          <p:cNvPr id="47107" name="Rectangle 2"/>
          <p:cNvSpPr>
            <a:spLocks noChangeArrowheads="1" noTextEdit="1"/>
          </p:cNvSpPr>
          <p:nvPr>
            <p:ph type="sldImg"/>
          </p:nvPr>
        </p:nvSpPr>
        <p:spPr bwMode="auto">
          <a:noFill/>
          <a:ln>
            <a:solidFill>
              <a:srgbClr val="000000"/>
            </a:solidFill>
            <a:miter lim="800000"/>
          </a:ln>
        </p:spPr>
      </p:sp>
      <p:sp>
        <p:nvSpPr>
          <p:cNvPr id="47108"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0FF201-41E3-A84B-82B1-70EA10D2D2E8}" type="slidenum">
              <a:rPr lang="en-US" altLang="zh-CN"/>
            </a:fld>
            <a:endParaRPr lang="en-US" altLang="zh-CN"/>
          </a:p>
        </p:txBody>
      </p:sp>
      <p:sp>
        <p:nvSpPr>
          <p:cNvPr id="48131" name="Rectangle 2"/>
          <p:cNvSpPr>
            <a:spLocks noChangeArrowheads="1" noTextEdit="1"/>
          </p:cNvSpPr>
          <p:nvPr>
            <p:ph type="sldImg"/>
          </p:nvPr>
        </p:nvSpPr>
        <p:spPr bwMode="auto">
          <a:noFill/>
          <a:ln>
            <a:solidFill>
              <a:srgbClr val="000000"/>
            </a:solidFill>
            <a:miter lim="800000"/>
          </a:ln>
        </p:spPr>
      </p:sp>
      <p:sp>
        <p:nvSpPr>
          <p:cNvPr id="48132"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B8F0B7A-C1C8-5646-8C97-CBC38F96E391}" type="slidenum">
              <a:rPr lang="en-US" altLang="zh-CN"/>
            </a:fld>
            <a:endParaRPr lang="en-US" altLang="zh-CN"/>
          </a:p>
        </p:txBody>
      </p:sp>
      <p:sp>
        <p:nvSpPr>
          <p:cNvPr id="49155" name="Rectangle 2"/>
          <p:cNvSpPr>
            <a:spLocks noChangeArrowheads="1" noTextEdit="1"/>
          </p:cNvSpPr>
          <p:nvPr>
            <p:ph type="sldImg"/>
          </p:nvPr>
        </p:nvSpPr>
        <p:spPr bwMode="auto">
          <a:noFill/>
          <a:ln>
            <a:solidFill>
              <a:srgbClr val="000000"/>
            </a:solidFill>
            <a:miter lim="800000"/>
          </a:ln>
        </p:spPr>
      </p:sp>
      <p:sp>
        <p:nvSpPr>
          <p:cNvPr id="49156"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571C394-C978-344E-8E10-646C340FF9F0}" type="slidenum">
              <a:rPr lang="en-US" altLang="zh-CN"/>
            </a:fld>
            <a:endParaRPr lang="en-US" altLang="zh-CN"/>
          </a:p>
        </p:txBody>
      </p:sp>
      <p:sp>
        <p:nvSpPr>
          <p:cNvPr id="50179" name="Rectangle 2"/>
          <p:cNvSpPr>
            <a:spLocks noChangeArrowheads="1" noTextEdit="1"/>
          </p:cNvSpPr>
          <p:nvPr>
            <p:ph type="sldImg"/>
          </p:nvPr>
        </p:nvSpPr>
        <p:spPr bwMode="auto">
          <a:noFill/>
          <a:ln>
            <a:solidFill>
              <a:srgbClr val="000000"/>
            </a:solidFill>
            <a:miter lim="800000"/>
          </a:ln>
        </p:spPr>
      </p:sp>
      <p:sp>
        <p:nvSpPr>
          <p:cNvPr id="50180"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144B391-5A86-984E-B8B1-342755F66E1C}" type="slidenum">
              <a:rPr lang="en-US" altLang="zh-CN"/>
            </a:fld>
            <a:endParaRPr lang="en-US" altLang="zh-CN"/>
          </a:p>
        </p:txBody>
      </p:sp>
      <p:sp>
        <p:nvSpPr>
          <p:cNvPr id="51203" name="Rectangle 2"/>
          <p:cNvSpPr>
            <a:spLocks noChangeArrowheads="1" noTextEdit="1"/>
          </p:cNvSpPr>
          <p:nvPr>
            <p:ph type="sldImg"/>
          </p:nvPr>
        </p:nvSpPr>
        <p:spPr bwMode="auto">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5023AA-40E1-CB44-A1A8-BC15CA31E655}" type="slidenum">
              <a:rPr lang="en-US" altLang="zh-CN"/>
            </a:fld>
            <a:endParaRPr lang="en-US" altLang="zh-CN"/>
          </a:p>
        </p:txBody>
      </p:sp>
      <p:sp>
        <p:nvSpPr>
          <p:cNvPr id="52227" name="Rectangle 2"/>
          <p:cNvSpPr>
            <a:spLocks noChangeArrowheads="1" noTextEdit="1"/>
          </p:cNvSpPr>
          <p:nvPr>
            <p:ph type="sldImg"/>
          </p:nvPr>
        </p:nvSpPr>
        <p:spPr bwMode="auto">
          <a:noFill/>
          <a:ln>
            <a:solidFill>
              <a:srgbClr val="000000"/>
            </a:solidFill>
            <a:miter lim="800000"/>
          </a:ln>
        </p:spPr>
      </p:sp>
      <p:sp>
        <p:nvSpPr>
          <p:cNvPr id="52228"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15CC1A9-8306-8E4C-99B2-31A40F7751C3}" type="slidenum">
              <a:rPr lang="en-US" altLang="zh-CN"/>
            </a:fld>
            <a:endParaRPr lang="en-US" altLang="zh-CN"/>
          </a:p>
        </p:txBody>
      </p:sp>
      <p:sp>
        <p:nvSpPr>
          <p:cNvPr id="53251" name="Rectangle 2"/>
          <p:cNvSpPr>
            <a:spLocks noChangeArrowheads="1" noTextEdit="1"/>
          </p:cNvSpPr>
          <p:nvPr>
            <p:ph type="sldImg"/>
          </p:nvPr>
        </p:nvSpPr>
        <p:spPr bwMode="auto">
          <a:noFill/>
          <a:ln>
            <a:solidFill>
              <a:srgbClr val="000000"/>
            </a:solidFill>
            <a:miter lim="800000"/>
          </a:ln>
        </p:spPr>
      </p:sp>
      <p:sp>
        <p:nvSpPr>
          <p:cNvPr id="53252"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C117C8-DD7C-3E4E-8A8F-63D1E5BC6E76}" type="slidenum">
              <a:rPr lang="en-US" altLang="zh-CN"/>
            </a:fld>
            <a:endParaRPr lang="en-US" altLang="zh-CN"/>
          </a:p>
        </p:txBody>
      </p:sp>
      <p:sp>
        <p:nvSpPr>
          <p:cNvPr id="54275" name="Rectangle 2"/>
          <p:cNvSpPr>
            <a:spLocks noChangeArrowheads="1" noTextEdit="1"/>
          </p:cNvSpPr>
          <p:nvPr>
            <p:ph type="sldImg"/>
          </p:nvPr>
        </p:nvSpPr>
        <p:spPr bwMode="auto">
          <a:noFill/>
          <a:ln>
            <a:solidFill>
              <a:srgbClr val="000000"/>
            </a:solidFill>
            <a:miter lim="800000"/>
          </a:ln>
        </p:spPr>
      </p:sp>
      <p:sp>
        <p:nvSpPr>
          <p:cNvPr id="54276"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99AE563-0A2A-2147-9E6B-4CAF712B82FC}" type="slidenum">
              <a:rPr lang="en-US" altLang="zh-CN"/>
            </a:fld>
            <a:endParaRPr lang="en-US" altLang="zh-CN"/>
          </a:p>
        </p:txBody>
      </p:sp>
      <p:sp>
        <p:nvSpPr>
          <p:cNvPr id="36867" name="Rectangle 2"/>
          <p:cNvSpPr>
            <a:spLocks noChangeArrowheads="1" noTextEdit="1"/>
          </p:cNvSpPr>
          <p:nvPr>
            <p:ph type="sldImg"/>
          </p:nvPr>
        </p:nvSpPr>
        <p:spPr bwMode="auto">
          <a:noFill/>
          <a:ln>
            <a:solidFill>
              <a:srgbClr val="000000"/>
            </a:solidFill>
            <a:miter lim="800000"/>
          </a:ln>
        </p:spPr>
      </p:sp>
      <p:sp>
        <p:nvSpPr>
          <p:cNvPr id="36868"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DCC5EC-5AF4-A14D-988E-8BF48D9827E5}" type="slidenum">
              <a:rPr lang="en-US" altLang="zh-CN"/>
            </a:fld>
            <a:endParaRPr lang="en-US" altLang="zh-CN"/>
          </a:p>
        </p:txBody>
      </p:sp>
      <p:sp>
        <p:nvSpPr>
          <p:cNvPr id="55299" name="Rectangle 2"/>
          <p:cNvSpPr>
            <a:spLocks noChangeArrowheads="1" noTextEdit="1"/>
          </p:cNvSpPr>
          <p:nvPr>
            <p:ph type="sldImg"/>
          </p:nvPr>
        </p:nvSpPr>
        <p:spPr bwMode="auto">
          <a:noFill/>
          <a:ln>
            <a:solidFill>
              <a:srgbClr val="000000"/>
            </a:solidFill>
            <a:miter lim="800000"/>
          </a:ln>
        </p:spPr>
      </p:sp>
      <p:sp>
        <p:nvSpPr>
          <p:cNvPr id="55300"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562E177-18E1-314E-91C1-B87B3EC27C8A}" type="slidenum">
              <a:rPr lang="en-US" altLang="zh-CN"/>
            </a:fld>
            <a:endParaRPr lang="en-US" altLang="zh-CN"/>
          </a:p>
        </p:txBody>
      </p:sp>
      <p:sp>
        <p:nvSpPr>
          <p:cNvPr id="56323" name="Rectangle 2"/>
          <p:cNvSpPr>
            <a:spLocks noChangeArrowheads="1" noTextEdit="1"/>
          </p:cNvSpPr>
          <p:nvPr>
            <p:ph type="sldImg"/>
          </p:nvPr>
        </p:nvSpPr>
        <p:spPr bwMode="auto">
          <a:noFill/>
          <a:ln>
            <a:solidFill>
              <a:srgbClr val="000000"/>
            </a:solidFill>
            <a:miter lim="800000"/>
          </a:ln>
        </p:spPr>
      </p:sp>
      <p:sp>
        <p:nvSpPr>
          <p:cNvPr id="56324"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8C7EA4-E696-9F41-9E11-4A10B5E4F2FE}" type="slidenum">
              <a:rPr lang="en-US" altLang="zh-CN"/>
            </a:fld>
            <a:endParaRPr lang="en-US" altLang="zh-CN"/>
          </a:p>
        </p:txBody>
      </p:sp>
      <p:sp>
        <p:nvSpPr>
          <p:cNvPr id="57347" name="Rectangle 2"/>
          <p:cNvSpPr>
            <a:spLocks noChangeArrowheads="1" noTextEdit="1"/>
          </p:cNvSpPr>
          <p:nvPr>
            <p:ph type="sldImg"/>
          </p:nvPr>
        </p:nvSpPr>
        <p:spPr bwMode="auto">
          <a:noFill/>
          <a:ln>
            <a:solidFill>
              <a:srgbClr val="000000"/>
            </a:solidFill>
            <a:miter lim="800000"/>
          </a:ln>
        </p:spPr>
      </p:sp>
      <p:sp>
        <p:nvSpPr>
          <p:cNvPr id="57348"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7831408-3681-944E-AE16-611819D5EF4C}" type="slidenum">
              <a:rPr lang="en-US" altLang="zh-CN"/>
            </a:fld>
            <a:endParaRPr lang="en-US" altLang="zh-CN"/>
          </a:p>
        </p:txBody>
      </p:sp>
      <p:sp>
        <p:nvSpPr>
          <p:cNvPr id="58371" name="Rectangle 2"/>
          <p:cNvSpPr>
            <a:spLocks noChangeArrowheads="1" noTextEdit="1"/>
          </p:cNvSpPr>
          <p:nvPr>
            <p:ph type="sldImg"/>
          </p:nvPr>
        </p:nvSpPr>
        <p:spPr bwMode="auto">
          <a:noFill/>
          <a:ln>
            <a:solidFill>
              <a:srgbClr val="000000"/>
            </a:solidFill>
            <a:miter lim="800000"/>
          </a:ln>
        </p:spPr>
      </p:sp>
      <p:sp>
        <p:nvSpPr>
          <p:cNvPr id="58372"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03FC9F4-D00F-E74D-BDC9-5673EED07B19}" type="slidenum">
              <a:rPr lang="en-US" altLang="zh-CN"/>
            </a:fld>
            <a:endParaRPr lang="en-US" altLang="zh-CN"/>
          </a:p>
        </p:txBody>
      </p:sp>
      <p:sp>
        <p:nvSpPr>
          <p:cNvPr id="59395" name="Rectangle 2"/>
          <p:cNvSpPr>
            <a:spLocks noChangeArrowheads="1" noTextEdit="1"/>
          </p:cNvSpPr>
          <p:nvPr>
            <p:ph type="sldImg"/>
          </p:nvPr>
        </p:nvSpPr>
        <p:spPr bwMode="auto">
          <a:noFill/>
          <a:ln>
            <a:solidFill>
              <a:srgbClr val="000000"/>
            </a:solidFill>
            <a:miter lim="800000"/>
          </a:ln>
        </p:spPr>
      </p:sp>
      <p:sp>
        <p:nvSpPr>
          <p:cNvPr id="59396"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9DFE022-773D-AC4D-8960-425FBB7E7651}" type="slidenum">
              <a:rPr lang="en-US" altLang="zh-CN"/>
            </a:fld>
            <a:endParaRPr lang="en-US" altLang="zh-CN"/>
          </a:p>
        </p:txBody>
      </p:sp>
      <p:sp>
        <p:nvSpPr>
          <p:cNvPr id="60419" name="Rectangle 2"/>
          <p:cNvSpPr>
            <a:spLocks noChangeArrowheads="1" noTextEdit="1"/>
          </p:cNvSpPr>
          <p:nvPr>
            <p:ph type="sldImg"/>
          </p:nvPr>
        </p:nvSpPr>
        <p:spPr bwMode="auto">
          <a:noFill/>
          <a:ln>
            <a:solidFill>
              <a:srgbClr val="000000"/>
            </a:solidFill>
            <a:miter lim="800000"/>
          </a:ln>
        </p:spPr>
      </p:sp>
      <p:sp>
        <p:nvSpPr>
          <p:cNvPr id="60420"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2DE2B69-9B7F-E44F-B29E-20A2F6FE5DE8}" type="slidenum">
              <a:rPr lang="en-US" altLang="zh-CN"/>
            </a:fld>
            <a:endParaRPr lang="en-US" altLang="zh-CN"/>
          </a:p>
        </p:txBody>
      </p:sp>
      <p:sp>
        <p:nvSpPr>
          <p:cNvPr id="37891" name="Rectangle 2"/>
          <p:cNvSpPr>
            <a:spLocks noChangeArrowheads="1" noTextEdit="1"/>
          </p:cNvSpPr>
          <p:nvPr>
            <p:ph type="sldImg"/>
          </p:nvPr>
        </p:nvSpPr>
        <p:spPr bwMode="auto">
          <a:noFill/>
          <a:ln>
            <a:solidFill>
              <a:srgbClr val="000000"/>
            </a:solidFill>
            <a:miter lim="800000"/>
          </a:ln>
        </p:spPr>
      </p:sp>
      <p:sp>
        <p:nvSpPr>
          <p:cNvPr id="37892"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605A958-ACCF-7D4A-8994-A2BD7E0CD1D5}" type="slidenum">
              <a:rPr lang="en-US" altLang="zh-CN"/>
            </a:fld>
            <a:endParaRPr lang="en-US" altLang="zh-CN"/>
          </a:p>
        </p:txBody>
      </p:sp>
      <p:sp>
        <p:nvSpPr>
          <p:cNvPr id="38915" name="Rectangle 2"/>
          <p:cNvSpPr>
            <a:spLocks noChangeArrowheads="1" noTextEdit="1"/>
          </p:cNvSpPr>
          <p:nvPr>
            <p:ph type="sldImg"/>
          </p:nvPr>
        </p:nvSpPr>
        <p:spPr bwMode="auto">
          <a:noFill/>
          <a:ln>
            <a:solidFill>
              <a:srgbClr val="000000"/>
            </a:solidFill>
            <a:miter lim="800000"/>
          </a:ln>
        </p:spPr>
      </p:sp>
      <p:sp>
        <p:nvSpPr>
          <p:cNvPr id="38916"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F728F90-8854-9449-A691-080B7CA92617}" type="slidenum">
              <a:rPr lang="en-US" altLang="zh-CN"/>
            </a:fld>
            <a:endParaRPr lang="en-US" altLang="zh-CN"/>
          </a:p>
        </p:txBody>
      </p:sp>
      <p:sp>
        <p:nvSpPr>
          <p:cNvPr id="39939" name="Rectangle 2"/>
          <p:cNvSpPr>
            <a:spLocks noChangeArrowheads="1" noTextEdit="1"/>
          </p:cNvSpPr>
          <p:nvPr>
            <p:ph type="sldImg"/>
          </p:nvPr>
        </p:nvSpPr>
        <p:spPr bwMode="auto">
          <a:noFill/>
          <a:ln>
            <a:solidFill>
              <a:srgbClr val="000000"/>
            </a:solidFill>
            <a:miter lim="800000"/>
          </a:ln>
        </p:spPr>
      </p:sp>
      <p:sp>
        <p:nvSpPr>
          <p:cNvPr id="39940"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21C129-953F-0E46-8C4E-4774FD56BF81}" type="slidenum">
              <a:rPr lang="en-US" altLang="zh-CN"/>
            </a:fld>
            <a:endParaRPr lang="en-US" altLang="zh-CN"/>
          </a:p>
        </p:txBody>
      </p:sp>
      <p:sp>
        <p:nvSpPr>
          <p:cNvPr id="40963" name="Rectangle 2"/>
          <p:cNvSpPr>
            <a:spLocks noChangeArrowheads="1" noTextEdit="1"/>
          </p:cNvSpPr>
          <p:nvPr>
            <p:ph type="sldImg"/>
          </p:nvPr>
        </p:nvSpPr>
        <p:spPr bwMode="auto">
          <a:noFill/>
          <a:ln>
            <a:solidFill>
              <a:srgbClr val="000000"/>
            </a:solidFill>
            <a:miter lim="800000"/>
          </a:ln>
        </p:spPr>
      </p:sp>
      <p:sp>
        <p:nvSpPr>
          <p:cNvPr id="40964"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250B4FC-605C-DE48-A0E1-FBAA45A0A90A}" type="slidenum">
              <a:rPr lang="en-US" altLang="zh-CN"/>
            </a:fld>
            <a:endParaRPr lang="en-US" altLang="zh-CN"/>
          </a:p>
        </p:txBody>
      </p:sp>
      <p:sp>
        <p:nvSpPr>
          <p:cNvPr id="41987" name="Rectangle 2"/>
          <p:cNvSpPr>
            <a:spLocks noChangeArrowheads="1" noTextEdit="1"/>
          </p:cNvSpPr>
          <p:nvPr>
            <p:ph type="sldImg"/>
          </p:nvPr>
        </p:nvSpPr>
        <p:spPr bwMode="auto">
          <a:noFill/>
          <a:ln>
            <a:solidFill>
              <a:srgbClr val="000000"/>
            </a:solidFill>
            <a:miter lim="800000"/>
          </a:ln>
        </p:spPr>
      </p:sp>
      <p:sp>
        <p:nvSpPr>
          <p:cNvPr id="41988"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E7BEEED-CCF3-8A46-BD2B-675DEA9EF11A}" type="slidenum">
              <a:rPr lang="en-US" altLang="zh-CN"/>
            </a:fld>
            <a:endParaRPr lang="en-US" altLang="zh-CN"/>
          </a:p>
        </p:txBody>
      </p:sp>
      <p:sp>
        <p:nvSpPr>
          <p:cNvPr id="43011" name="Rectangle 2"/>
          <p:cNvSpPr>
            <a:spLocks noChangeArrowheads="1" noTextEdit="1"/>
          </p:cNvSpPr>
          <p:nvPr>
            <p:ph type="sldImg"/>
          </p:nvPr>
        </p:nvSpPr>
        <p:spPr bwMode="auto">
          <a:noFill/>
          <a:ln>
            <a:solidFill>
              <a:srgbClr val="000000"/>
            </a:solidFill>
            <a:miter lim="800000"/>
          </a:ln>
        </p:spPr>
      </p:sp>
      <p:sp>
        <p:nvSpPr>
          <p:cNvPr id="43012"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3C6DC6D-0762-7E44-80CE-1E926E155BF0}" type="slidenum">
              <a:rPr lang="en-US" altLang="zh-CN"/>
            </a:fld>
            <a:endParaRPr lang="en-US" altLang="zh-CN"/>
          </a:p>
        </p:txBody>
      </p:sp>
      <p:sp>
        <p:nvSpPr>
          <p:cNvPr id="44035" name="Rectangle 2"/>
          <p:cNvSpPr>
            <a:spLocks noChangeArrowheads="1" noTextEdit="1"/>
          </p:cNvSpPr>
          <p:nvPr>
            <p:ph type="sldImg"/>
          </p:nvPr>
        </p:nvSpPr>
        <p:spPr bwMode="auto">
          <a:noFill/>
          <a:ln>
            <a:solidFill>
              <a:srgbClr val="000000"/>
            </a:solidFill>
            <a:miter lim="800000"/>
          </a:ln>
        </p:spPr>
      </p:sp>
      <p:sp>
        <p:nvSpPr>
          <p:cNvPr id="44036" name="Rectangle 3"/>
          <p:cNvSpPr>
            <a:spLocks noGrp="1" noChangeArrowheads="1"/>
          </p:cNvSpPr>
          <p:nvPr>
            <p:ph type="body" idx="1"/>
          </p:nvPr>
        </p:nvSpPr>
        <p:spPr bwMode="auto">
          <a:noFill/>
        </p:spPr>
        <p:txBody>
          <a:bodyPr/>
          <a:lstStyle/>
          <a:p>
            <a:pPr eaLnBrk="1" hangingPunct="1">
              <a:spcBef>
                <a:spcPct val="0"/>
              </a:spcBef>
            </a:pPr>
            <a:endParaRPr lang="zh-CN">
              <a:latin typeface="Calibri" panose="020F0502020204030204" charset="0"/>
              <a:cs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4" name="矩形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5" name="矩形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6" name="矩形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8" name="标题 7"/>
          <p:cNvSpPr>
            <a:spLocks noGrp="1"/>
          </p:cNvSpPr>
          <p:nvPr>
            <p:ph type="ctrTitle"/>
          </p:nvPr>
        </p:nvSpPr>
        <p:spPr>
          <a:xfrm>
            <a:off x="2362200" y="4038600"/>
            <a:ext cx="6477000" cy="1828800"/>
          </a:xfrm>
        </p:spPr>
        <p:txBody>
          <a:bodyPr/>
          <a:lstStyle>
            <a:lvl1pPr>
              <a:defRPr sz="4800" cap="all" baseline="0"/>
            </a:lvl1pPr>
          </a:lstStyle>
          <a:p>
            <a:endParaRPr lang="en-US" dirty="0"/>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endParaRPr lang="en-US" dirty="0"/>
          </a:p>
        </p:txBody>
      </p:sp>
      <p:sp>
        <p:nvSpPr>
          <p:cNvPr id="7" name="日期占位符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ADE46625-F871-4D67-B95E-BA9A78B4FBB5}" type="datetime3">
              <a:rPr lang="en-US"/>
            </a:fld>
            <a:endParaRPr lang="en-US" altLang="zh-CN"/>
          </a:p>
        </p:txBody>
      </p:sp>
      <p:sp>
        <p:nvSpPr>
          <p:cNvPr id="10" name="页脚占位符 16"/>
          <p:cNvSpPr>
            <a:spLocks noGrp="1"/>
          </p:cNvSpPr>
          <p:nvPr>
            <p:ph type="ftr" sz="quarter" idx="11"/>
          </p:nvPr>
        </p:nvSpPr>
        <p:spPr>
          <a:xfrm>
            <a:off x="2085975" y="236538"/>
            <a:ext cx="5867400" cy="365125"/>
          </a:xfrm>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
        <p:nvSpPr>
          <p:cNvPr id="11" name="幻灯片编号占位符 28"/>
          <p:cNvSpPr>
            <a:spLocks noGrp="1"/>
          </p:cNvSpPr>
          <p:nvPr>
            <p:ph type="sldNum" sz="quarter" idx="12"/>
          </p:nvPr>
        </p:nvSpPr>
        <p:spPr>
          <a:xfrm>
            <a:off x="8001000" y="228600"/>
            <a:ext cx="838200" cy="381000"/>
          </a:xfrm>
          <a:prstGeom prst="rect">
            <a:avLst/>
          </a:prstGeom>
        </p:spPr>
        <p:txBody>
          <a:bodyPr/>
          <a:lstStyle>
            <a:lvl1pPr>
              <a:defRPr>
                <a:solidFill>
                  <a:schemeClr val="tx2"/>
                </a:solidFill>
              </a:defRPr>
            </a:lvl1pPr>
          </a:lstStyle>
          <a:p>
            <a:pPr>
              <a:defRPr/>
            </a:pPr>
            <a:fld id="{2479E438-9DE0-4A65-B708-F025646828CA}"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3">
        <a:schemeClr val="bg2"/>
      </p:bgRef>
    </p:bg>
    <p:spTree>
      <p:nvGrpSpPr>
        <p:cNvPr id="1" name=""/>
        <p:cNvGrpSpPr/>
        <p:nvPr/>
      </p:nvGrpSpPr>
      <p:grpSpPr>
        <a:xfrm>
          <a:off x="0" y="0"/>
          <a:ext cx="0" cy="0"/>
          <a:chOff x="0" y="0"/>
          <a:chExt cx="0" cy="0"/>
        </a:xfrm>
      </p:grpSpPr>
      <p:sp>
        <p:nvSpPr>
          <p:cNvPr id="5" name="矩形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6" name="矩形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7" name="矩形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8" name="矩形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endParaRPr lang="en-US"/>
          </a:p>
        </p:txBody>
      </p:sp>
      <p:sp>
        <p:nvSpPr>
          <p:cNvPr id="2" name="标题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endParaRPr 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endParaRPr lang="en-US" noProof="0" dirty="0"/>
          </a:p>
        </p:txBody>
      </p:sp>
      <p:sp>
        <p:nvSpPr>
          <p:cNvPr id="9" name="日期占位符 11"/>
          <p:cNvSpPr>
            <a:spLocks noGrp="1"/>
          </p:cNvSpPr>
          <p:nvPr>
            <p:ph type="dt" sz="half" idx="10"/>
          </p:nvPr>
        </p:nvSpPr>
        <p:spPr>
          <a:xfrm>
            <a:off x="6248400" y="6248400"/>
            <a:ext cx="2667000" cy="365125"/>
          </a:xfrm>
        </p:spPr>
        <p:txBody>
          <a:bodyPr/>
          <a:lstStyle>
            <a:lvl1pPr>
              <a:defRPr/>
            </a:lvl1pPr>
          </a:lstStyle>
          <a:p>
            <a:pPr>
              <a:defRPr/>
            </a:pPr>
            <a:fld id="{249D1E8D-E476-45FB-8FAD-193D4CDB8F0C}" type="datetime3">
              <a:rPr lang="en-US"/>
            </a:fld>
            <a:endParaRPr lang="en-US" altLang="zh-CN"/>
          </a:p>
        </p:txBody>
      </p:sp>
      <p:sp>
        <p:nvSpPr>
          <p:cNvPr id="10" name="幻灯片编号占位符 12"/>
          <p:cNvSpPr>
            <a:spLocks noGrp="1"/>
          </p:cNvSpPr>
          <p:nvPr>
            <p:ph type="sldNum" sz="quarter" idx="11"/>
          </p:nvPr>
        </p:nvSpPr>
        <p:spPr>
          <a:xfrm>
            <a:off x="0" y="4667250"/>
            <a:ext cx="1447800" cy="663575"/>
          </a:xfrm>
          <a:prstGeom prst="rect">
            <a:avLst/>
          </a:prstGeom>
        </p:spPr>
        <p:txBody>
          <a:bodyPr/>
          <a:lstStyle>
            <a:lvl1pPr>
              <a:defRPr sz="2800"/>
            </a:lvl1pPr>
          </a:lstStyle>
          <a:p>
            <a:pPr>
              <a:defRPr/>
            </a:pPr>
            <a:fld id="{CBC5C25C-1513-43C5-962E-C86C381A9972}" type="slidenum">
              <a:rPr lang="en-US" altLang="zh-CN"/>
            </a:fld>
            <a:endParaRPr lang="en-US" altLang="zh-CN"/>
          </a:p>
        </p:txBody>
      </p:sp>
      <p:sp>
        <p:nvSpPr>
          <p:cNvPr id="11" name="页脚占位符 13"/>
          <p:cNvSpPr>
            <a:spLocks noGrp="1"/>
          </p:cNvSpPr>
          <p:nvPr>
            <p:ph type="ftr" sz="quarter" idx="12"/>
          </p:nvPr>
        </p:nvSpPr>
        <p:spPr>
          <a:xfrm>
            <a:off x="1600200" y="6248400"/>
            <a:ext cx="4572000" cy="365125"/>
          </a:xfrm>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竖排文本占位符 2"/>
          <p:cNvSpPr>
            <a:spLocks noGrp="1"/>
          </p:cNvSpPr>
          <p:nvPr>
            <p:ph type="body" orient="vert" idx="1"/>
          </p:nvPr>
        </p:nvSpPr>
        <p:spPr/>
        <p:txBody>
          <a:bodyPr vert="eaVert"/>
          <a:lstStyle/>
          <a:p>
            <a:pPr lvl="0"/>
          </a:p>
          <a:p>
            <a:pPr lvl="1"/>
          </a:p>
          <a:p>
            <a:pPr lvl="2"/>
          </a:p>
          <a:p>
            <a:pPr lvl="3"/>
          </a:p>
          <a:p>
            <a:pPr lvl="4"/>
            <a:endParaRPr lang="en-US"/>
          </a:p>
        </p:txBody>
      </p:sp>
      <p:sp>
        <p:nvSpPr>
          <p:cNvPr id="7" name="标题 1"/>
          <p:cNvSpPr>
            <a:spLocks noGrp="1"/>
          </p:cNvSpPr>
          <p:nvPr>
            <p:ph type="title"/>
          </p:nvPr>
        </p:nvSpPr>
        <p:spPr>
          <a:xfrm>
            <a:off x="612648" y="5307"/>
            <a:ext cx="8153400" cy="862861"/>
          </a:xfrm>
        </p:spPr>
        <p:txBody>
          <a:bodyPr/>
          <a:lstStyle/>
          <a:p>
            <a:endParaRPr lang="en-US" dirty="0"/>
          </a:p>
        </p:txBody>
      </p:sp>
      <p:sp>
        <p:nvSpPr>
          <p:cNvPr id="4" name="日期占位符 13"/>
          <p:cNvSpPr>
            <a:spLocks noGrp="1"/>
          </p:cNvSpPr>
          <p:nvPr>
            <p:ph type="dt" sz="half" idx="10"/>
          </p:nvPr>
        </p:nvSpPr>
        <p:spPr/>
        <p:txBody>
          <a:bodyPr/>
          <a:lstStyle>
            <a:lvl1pPr>
              <a:defRPr/>
            </a:lvl1pPr>
          </a:lstStyle>
          <a:p>
            <a:pPr>
              <a:defRPr/>
            </a:pPr>
            <a:fld id="{51728480-6FB7-48CE-A0D1-CB0431F1E6D1}" type="datetime3">
              <a:rPr lang="en-US"/>
            </a:fld>
            <a:endParaRPr lang="en-US" altLang="zh-CN"/>
          </a:p>
        </p:txBody>
      </p:sp>
      <p:sp>
        <p:nvSpPr>
          <p:cNvPr id="5" name="页脚占位符 2"/>
          <p:cNvSpPr>
            <a:spLocks noGrp="1"/>
          </p:cNvSpPr>
          <p:nvPr>
            <p:ph type="ftr" sz="quarter" idx="11"/>
          </p:nvPr>
        </p:nvSpPr>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4" name="矩形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5" name="矩形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6" name="矩形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2" name="竖排标题 1"/>
          <p:cNvSpPr>
            <a:spLocks noGrp="1"/>
          </p:cNvSpPr>
          <p:nvPr>
            <p:ph type="title" orient="vert"/>
          </p:nvPr>
        </p:nvSpPr>
        <p:spPr>
          <a:xfrm>
            <a:off x="6553200" y="609600"/>
            <a:ext cx="2057400" cy="5516563"/>
          </a:xfrm>
        </p:spPr>
        <p:txBody>
          <a:bodyPr vert="eaVert"/>
          <a:lstStyle/>
          <a:p>
            <a:endParaRPr lang="en-US"/>
          </a:p>
        </p:txBody>
      </p:sp>
      <p:sp>
        <p:nvSpPr>
          <p:cNvPr id="3" name="竖排文本占位符 2"/>
          <p:cNvSpPr>
            <a:spLocks noGrp="1"/>
          </p:cNvSpPr>
          <p:nvPr>
            <p:ph type="body" orient="vert" idx="1"/>
          </p:nvPr>
        </p:nvSpPr>
        <p:spPr>
          <a:xfrm>
            <a:off x="457200" y="609600"/>
            <a:ext cx="5562600" cy="5516564"/>
          </a:xfrm>
        </p:spPr>
        <p:txBody>
          <a:bodyPr vert="eaVert"/>
          <a:lstStyle/>
          <a:p>
            <a:pPr lvl="0"/>
          </a:p>
          <a:p>
            <a:pPr lvl="1"/>
          </a:p>
          <a:p>
            <a:pPr lvl="2"/>
          </a:p>
          <a:p>
            <a:pPr lvl="3"/>
          </a:p>
          <a:p>
            <a:pPr lvl="4"/>
            <a:endParaRPr lang="en-US"/>
          </a:p>
        </p:txBody>
      </p:sp>
      <p:sp>
        <p:nvSpPr>
          <p:cNvPr id="7" name="日期占位符 3"/>
          <p:cNvSpPr>
            <a:spLocks noGrp="1"/>
          </p:cNvSpPr>
          <p:nvPr>
            <p:ph type="dt" sz="half" idx="10"/>
          </p:nvPr>
        </p:nvSpPr>
        <p:spPr>
          <a:xfrm>
            <a:off x="6553200" y="6248400"/>
            <a:ext cx="2209800" cy="365125"/>
          </a:xfrm>
        </p:spPr>
        <p:txBody>
          <a:bodyPr/>
          <a:lstStyle>
            <a:lvl1pPr>
              <a:defRPr/>
            </a:lvl1pPr>
          </a:lstStyle>
          <a:p>
            <a:pPr>
              <a:defRPr/>
            </a:pPr>
            <a:fld id="{683AE76C-9BC6-4F1B-8F25-703A39919141}" type="datetime3">
              <a:rPr lang="en-US"/>
            </a:fld>
            <a:endParaRPr lang="en-US" altLang="zh-CN"/>
          </a:p>
        </p:txBody>
      </p:sp>
      <p:sp>
        <p:nvSpPr>
          <p:cNvPr id="8" name="页脚占位符 4"/>
          <p:cNvSpPr>
            <a:spLocks noGrp="1"/>
          </p:cNvSpPr>
          <p:nvPr>
            <p:ph type="ftr" sz="quarter" idx="11"/>
          </p:nvPr>
        </p:nvSpPr>
        <p:spPr>
          <a:xfrm>
            <a:off x="457200" y="6248400"/>
            <a:ext cx="5573713" cy="365125"/>
          </a:xfrm>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showMasterSp="0">
  <p:cSld name="1_Vertical Title and Text">
    <p:spTree>
      <p:nvGrpSpPr>
        <p:cNvPr id="1" name=""/>
        <p:cNvGrpSpPr/>
        <p:nvPr/>
      </p:nvGrpSpPr>
      <p:grpSpPr>
        <a:xfrm>
          <a:off x="0" y="0"/>
          <a:ext cx="0" cy="0"/>
          <a:chOff x="0" y="0"/>
          <a:chExt cx="0" cy="0"/>
        </a:xfrm>
      </p:grpSpPr>
      <p:sp>
        <p:nvSpPr>
          <p:cNvPr id="4" name="矩形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5" name="矩形 4"/>
          <p:cNvSpPr/>
          <p:nvPr/>
        </p:nvSpPr>
        <p:spPr>
          <a:xfrm>
            <a:off x="0" y="0"/>
            <a:ext cx="2095500" cy="68580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pic>
        <p:nvPicPr>
          <p:cNvPr id="6" name="图片 9" descr="科匠中国_Logo-1024_1024.png"/>
          <p:cNvPicPr>
            <a:picLocks noChangeAspect="1"/>
          </p:cNvPicPr>
          <p:nvPr userDrawn="1"/>
        </p:nvPicPr>
        <p:blipFill>
          <a:blip r:embed="rId2"/>
          <a:srcRect/>
          <a:stretch>
            <a:fillRect/>
          </a:stretch>
        </p:blipFill>
        <p:spPr bwMode="auto">
          <a:xfrm>
            <a:off x="7689850" y="-144463"/>
            <a:ext cx="1079500" cy="1079501"/>
          </a:xfrm>
          <a:prstGeom prst="rect">
            <a:avLst/>
          </a:prstGeom>
          <a:noFill/>
          <a:ln w="9525">
            <a:noFill/>
            <a:miter lim="800000"/>
            <a:headEnd/>
            <a:tailEnd/>
          </a:ln>
        </p:spPr>
      </p:pic>
      <p:sp>
        <p:nvSpPr>
          <p:cNvPr id="2" name="竖排标题 1"/>
          <p:cNvSpPr>
            <a:spLocks noGrp="1"/>
          </p:cNvSpPr>
          <p:nvPr>
            <p:ph type="title" orient="vert"/>
          </p:nvPr>
        </p:nvSpPr>
        <p:spPr>
          <a:xfrm>
            <a:off x="1435394" y="609599"/>
            <a:ext cx="563525" cy="5516563"/>
          </a:xfrm>
        </p:spPr>
        <p:txBody>
          <a:bodyPr vert="eaVert"/>
          <a:lstStyle>
            <a:lvl1pPr>
              <a:defRPr>
                <a:solidFill>
                  <a:schemeClr val="bg1">
                    <a:lumMod val="95000"/>
                  </a:schemeClr>
                </a:solidFill>
              </a:defRPr>
            </a:lvl1pPr>
          </a:lstStyle>
          <a:p>
            <a:endParaRPr lang="en-US" dirty="0"/>
          </a:p>
        </p:txBody>
      </p:sp>
      <p:sp>
        <p:nvSpPr>
          <p:cNvPr id="3" name="竖排文本占位符 2"/>
          <p:cNvSpPr>
            <a:spLocks noGrp="1"/>
          </p:cNvSpPr>
          <p:nvPr>
            <p:ph type="body" orient="vert" idx="1"/>
          </p:nvPr>
        </p:nvSpPr>
        <p:spPr>
          <a:xfrm>
            <a:off x="2402958" y="609598"/>
            <a:ext cx="5562600" cy="5516564"/>
          </a:xfrm>
        </p:spPr>
        <p:txBody>
          <a:bodyPr/>
          <a:lstStyle/>
          <a:p>
            <a:pPr lvl="0"/>
            <a:endParaRPr dirty="0"/>
          </a:p>
          <a:p>
            <a:pPr lvl="1"/>
            <a:endParaRPr dirty="0"/>
          </a:p>
          <a:p>
            <a:pPr lvl="2"/>
            <a:endParaRPr dirty="0"/>
          </a:p>
          <a:p>
            <a:pPr lvl="3"/>
            <a:endParaRPr dirty="0"/>
          </a:p>
          <a:p>
            <a:pPr lvl="4"/>
            <a:endParaRPr lang="en-US" dirty="0"/>
          </a:p>
        </p:txBody>
      </p:sp>
      <p:sp>
        <p:nvSpPr>
          <p:cNvPr id="7" name="页脚占位符 4"/>
          <p:cNvSpPr>
            <a:spLocks noGrp="1"/>
          </p:cNvSpPr>
          <p:nvPr>
            <p:ph type="ftr" sz="quarter" idx="10"/>
          </p:nvPr>
        </p:nvSpPr>
        <p:spPr>
          <a:xfrm>
            <a:off x="2763838" y="6248400"/>
            <a:ext cx="6005512" cy="365125"/>
          </a:xfrm>
        </p:spPr>
        <p:txBody>
          <a:bodyPr/>
          <a:lstStyle>
            <a:lvl1pPr algn="r">
              <a:defRPr smtClean="0"/>
            </a:lvl1pPr>
          </a:lstStyle>
          <a:p>
            <a:pPr>
              <a:defRPr/>
            </a:pPr>
            <a:r>
              <a:rPr lang="zh-CN" altLang="en-US"/>
              <a:t>科匠</a:t>
            </a:r>
            <a:r>
              <a:rPr lang="en-US" altLang="zh-CN"/>
              <a:t>·</a:t>
            </a:r>
            <a:r>
              <a:rPr lang="zh-CN" altLang="en-US"/>
              <a:t>梦连网  互联网教育第一品牌</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493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493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r>
              <a:rPr lang="en-US" altLang="zh-CN"/>
              <a:t>www.softeem.com</a:t>
            </a:r>
            <a:endParaRPr lang="en-US" altLang="zh-CN"/>
          </a:p>
        </p:txBody>
      </p:sp>
      <p:sp>
        <p:nvSpPr>
          <p:cNvPr id="6" name="Rectangle 6"/>
          <p:cNvSpPr>
            <a:spLocks noGrp="1" noChangeArrowheads="1"/>
          </p:cNvSpPr>
          <p:nvPr>
            <p:ph type="sldNum" sz="quarter" idx="11"/>
          </p:nvPr>
        </p:nvSpPr>
        <p:spPr>
          <a:xfrm>
            <a:off x="381000" y="6305550"/>
            <a:ext cx="2133600" cy="244475"/>
          </a:xfrm>
          <a:prstGeom prst="rect">
            <a:avLst/>
          </a:prstGeom>
        </p:spPr>
        <p:txBody>
          <a:bodyPr/>
          <a:lstStyle>
            <a:lvl1pPr>
              <a:defRPr/>
            </a:lvl1pPr>
          </a:lstStyle>
          <a:p>
            <a:fld id="{D85C470E-4061-ED43-9638-DFD3270B9F67}"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12648" y="5307"/>
            <a:ext cx="8153400" cy="862861"/>
          </a:xfrm>
        </p:spPr>
        <p:txBody>
          <a:bodyPr/>
          <a:lstStyle/>
          <a:p>
            <a:endParaRPr lang="en-US" dirty="0"/>
          </a:p>
        </p:txBody>
      </p:sp>
      <p:sp>
        <p:nvSpPr>
          <p:cNvPr id="8" name="内容占位符 7"/>
          <p:cNvSpPr>
            <a:spLocks noGrp="1"/>
          </p:cNvSpPr>
          <p:nvPr>
            <p:ph sz="quarter" idx="1"/>
          </p:nvPr>
        </p:nvSpPr>
        <p:spPr>
          <a:xfrm>
            <a:off x="612648" y="1323742"/>
            <a:ext cx="8153400" cy="4495800"/>
          </a:xfrm>
        </p:spPr>
        <p:txBody>
          <a:bodyPr/>
          <a:lstStyle/>
          <a:p>
            <a:pPr lvl="0"/>
          </a:p>
          <a:p>
            <a:pPr lvl="1"/>
          </a:p>
          <a:p>
            <a:pPr lvl="2"/>
          </a:p>
          <a:p>
            <a:pPr lvl="3"/>
          </a:p>
          <a:p>
            <a:pPr lvl="4"/>
            <a:endParaRPr lang="en-US"/>
          </a:p>
        </p:txBody>
      </p:sp>
      <p:sp>
        <p:nvSpPr>
          <p:cNvPr id="4" name="日期占位符 13"/>
          <p:cNvSpPr>
            <a:spLocks noGrp="1"/>
          </p:cNvSpPr>
          <p:nvPr>
            <p:ph type="dt" sz="half" idx="10"/>
          </p:nvPr>
        </p:nvSpPr>
        <p:spPr/>
        <p:txBody>
          <a:bodyPr/>
          <a:lstStyle>
            <a:lvl1pPr>
              <a:defRPr/>
            </a:lvl1pPr>
          </a:lstStyle>
          <a:p>
            <a:pPr>
              <a:defRPr/>
            </a:pPr>
            <a:fld id="{921DCEBA-196C-41EE-A65C-7192E09BCD07}" type="datetime3">
              <a:rPr lang="en-US"/>
            </a:fld>
            <a:endParaRPr lang="en-US" altLang="zh-CN" dirty="0"/>
          </a:p>
        </p:txBody>
      </p:sp>
      <p:sp>
        <p:nvSpPr>
          <p:cNvPr id="5" name="页脚占位符 2"/>
          <p:cNvSpPr>
            <a:spLocks noGrp="1"/>
          </p:cNvSpPr>
          <p:nvPr>
            <p:ph type="ftr" sz="quarter" idx="11"/>
          </p:nvPr>
        </p:nvSpPr>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4" name="矩形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5" name="矩形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6" name="矩形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pic>
        <p:nvPicPr>
          <p:cNvPr id="7" name="图片 16" descr="科匠中国_Logo-1024_1024.png"/>
          <p:cNvPicPr>
            <a:picLocks noChangeAspect="1"/>
          </p:cNvPicPr>
          <p:nvPr userDrawn="1"/>
        </p:nvPicPr>
        <p:blipFill>
          <a:blip r:embed="rId2"/>
          <a:srcRect/>
          <a:stretch>
            <a:fillRect/>
          </a:stretch>
        </p:blipFill>
        <p:spPr bwMode="auto">
          <a:xfrm>
            <a:off x="6962775" y="5189538"/>
            <a:ext cx="1800225" cy="1800225"/>
          </a:xfrm>
          <a:prstGeom prst="rect">
            <a:avLst/>
          </a:prstGeom>
          <a:noFill/>
          <a:ln w="9525">
            <a:noFill/>
            <a:miter lim="800000"/>
            <a:headEnd/>
            <a:tailEnd/>
          </a:ln>
        </p:spPr>
      </p:pic>
      <p:sp>
        <p:nvSpPr>
          <p:cNvPr id="3" name="文本占位符 2"/>
          <p:cNvSpPr>
            <a:spLocks noGrp="1"/>
          </p:cNvSpPr>
          <p:nvPr>
            <p:ph type="body" idx="1"/>
          </p:nvPr>
        </p:nvSpPr>
        <p:spPr>
          <a:xfrm>
            <a:off x="1371600" y="2743200"/>
            <a:ext cx="7123113" cy="1673225"/>
          </a:xfrm>
        </p:spPr>
        <p:txBody>
          <a:bodyPr anchor="ctr"/>
          <a:lstStyle>
            <a:lvl1pPr marL="0" indent="0">
              <a:buNone/>
              <a:defRPr sz="20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endParaRPr lang="en-US" dirty="0"/>
          </a:p>
        </p:txBody>
      </p:sp>
      <p:sp>
        <p:nvSpPr>
          <p:cNvPr id="2" name="标题 1"/>
          <p:cNvSpPr>
            <a:spLocks noGrp="1"/>
          </p:cNvSpPr>
          <p:nvPr>
            <p:ph type="title"/>
          </p:nvPr>
        </p:nvSpPr>
        <p:spPr>
          <a:xfrm>
            <a:off x="1499196" y="1600200"/>
            <a:ext cx="7620000" cy="990600"/>
          </a:xfrm>
        </p:spPr>
        <p:txBody>
          <a:bodyPr/>
          <a:lstStyle>
            <a:lvl1pPr algn="l">
              <a:buNone/>
              <a:defRPr sz="3600" b="0" cap="none">
                <a:solidFill>
                  <a:srgbClr val="FFFFFF"/>
                </a:solidFill>
              </a:defRPr>
            </a:lvl1pPr>
          </a:lstStyle>
          <a:p>
            <a:endParaRPr lang="en-US" dirty="0"/>
          </a:p>
        </p:txBody>
      </p:sp>
      <p:sp>
        <p:nvSpPr>
          <p:cNvPr id="8" name="日期占位符 11"/>
          <p:cNvSpPr>
            <a:spLocks noGrp="1"/>
          </p:cNvSpPr>
          <p:nvPr>
            <p:ph type="dt" sz="half" idx="10"/>
          </p:nvPr>
        </p:nvSpPr>
        <p:spPr/>
        <p:txBody>
          <a:bodyPr/>
          <a:lstStyle>
            <a:lvl1pPr>
              <a:defRPr lang="zh-CN" altLang="en-US" sz="1200" kern="1200">
                <a:solidFill>
                  <a:schemeClr val="tx2"/>
                </a:solidFill>
                <a:latin typeface="+mn-ea"/>
                <a:ea typeface="+mn-ea"/>
                <a:cs typeface="+mn-cs"/>
              </a:defRPr>
            </a:lvl1pPr>
          </a:lstStyle>
          <a:p>
            <a:pPr>
              <a:defRPr/>
            </a:pPr>
            <a:fld id="{0C204FFC-A6C4-4B97-879B-534DF782A2C4}" type="datetime3">
              <a:rPr lang="en-US" altLang="zh-CN"/>
            </a:fld>
            <a:endParaRPr dirty="0"/>
          </a:p>
        </p:txBody>
      </p:sp>
      <p:sp>
        <p:nvSpPr>
          <p:cNvPr id="9" name="页脚占位符 13"/>
          <p:cNvSpPr>
            <a:spLocks noGrp="1"/>
          </p:cNvSpPr>
          <p:nvPr>
            <p:ph type="ftr" sz="quarter" idx="11"/>
          </p:nvPr>
        </p:nvSpPr>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1_Section Header">
    <p:bg>
      <p:bgRef idx="1003">
        <a:schemeClr val="bg1"/>
      </p:bgRef>
    </p:bg>
    <p:spTree>
      <p:nvGrpSpPr>
        <p:cNvPr id="1" name=""/>
        <p:cNvGrpSpPr/>
        <p:nvPr/>
      </p:nvGrpSpPr>
      <p:grpSpPr>
        <a:xfrm>
          <a:off x="0" y="0"/>
          <a:ext cx="0" cy="0"/>
          <a:chOff x="0" y="0"/>
          <a:chExt cx="0" cy="0"/>
        </a:xfrm>
      </p:grpSpPr>
      <p:sp>
        <p:nvSpPr>
          <p:cNvPr id="4" name="矩形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5" name="矩形 4"/>
          <p:cNvSpPr/>
          <p:nvPr/>
        </p:nvSpPr>
        <p:spPr>
          <a:xfrm>
            <a:off x="20638" y="1600200"/>
            <a:ext cx="1295400" cy="990600"/>
          </a:xfrm>
          <a:prstGeom prst="rect">
            <a:avLst/>
          </a:prstGeom>
          <a:noFill/>
          <a:ln w="9525" cap="rnd" cmpd="dbl" algn="ctr">
            <a:solidFill>
              <a:schemeClr val="tx2">
                <a:lumMod val="60000"/>
                <a:lumOff val="4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6" name="矩形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pic>
        <p:nvPicPr>
          <p:cNvPr id="7" name="图片 16" descr="科匠中国_Logo-1024_1024.png"/>
          <p:cNvPicPr>
            <a:picLocks noChangeAspect="1"/>
          </p:cNvPicPr>
          <p:nvPr userDrawn="1"/>
        </p:nvPicPr>
        <p:blipFill>
          <a:blip r:embed="rId2"/>
          <a:srcRect/>
          <a:stretch>
            <a:fillRect/>
          </a:stretch>
        </p:blipFill>
        <p:spPr bwMode="auto">
          <a:xfrm>
            <a:off x="69850" y="1511300"/>
            <a:ext cx="1079500" cy="1079500"/>
          </a:xfrm>
          <a:prstGeom prst="rect">
            <a:avLst/>
          </a:prstGeom>
          <a:noFill/>
          <a:ln w="9525">
            <a:noFill/>
            <a:miter lim="800000"/>
            <a:headEnd/>
            <a:tailEnd/>
          </a:ln>
        </p:spPr>
      </p:pic>
      <p:sp>
        <p:nvSpPr>
          <p:cNvPr id="3" name="文本占位符 2"/>
          <p:cNvSpPr>
            <a:spLocks noGrp="1"/>
          </p:cNvSpPr>
          <p:nvPr>
            <p:ph type="body" idx="1"/>
          </p:nvPr>
        </p:nvSpPr>
        <p:spPr>
          <a:xfrm>
            <a:off x="1371600" y="2743200"/>
            <a:ext cx="7123113" cy="1673225"/>
          </a:xfrm>
        </p:spPr>
        <p:txBody>
          <a:bodyPr/>
          <a:lstStyle>
            <a:lvl1pPr marL="0" indent="0">
              <a:buNone/>
              <a:defRPr sz="20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endParaRPr lang="en-US" dirty="0"/>
          </a:p>
        </p:txBody>
      </p:sp>
      <p:sp>
        <p:nvSpPr>
          <p:cNvPr id="2" name="标题 1"/>
          <p:cNvSpPr>
            <a:spLocks noGrp="1"/>
          </p:cNvSpPr>
          <p:nvPr>
            <p:ph type="title"/>
          </p:nvPr>
        </p:nvSpPr>
        <p:spPr>
          <a:xfrm>
            <a:off x="1499196" y="1600200"/>
            <a:ext cx="7620000" cy="990600"/>
          </a:xfrm>
        </p:spPr>
        <p:txBody>
          <a:bodyPr/>
          <a:lstStyle>
            <a:lvl1pPr algn="l">
              <a:buNone/>
              <a:defRPr sz="3600" b="0" cap="none">
                <a:solidFill>
                  <a:srgbClr val="FFFFFF"/>
                </a:solidFill>
              </a:defRPr>
            </a:lvl1pPr>
          </a:lstStyle>
          <a:p>
            <a:endParaRPr lang="en-US" dirty="0"/>
          </a:p>
        </p:txBody>
      </p:sp>
      <p:sp>
        <p:nvSpPr>
          <p:cNvPr id="8" name="日期占位符 11"/>
          <p:cNvSpPr>
            <a:spLocks noGrp="1"/>
          </p:cNvSpPr>
          <p:nvPr>
            <p:ph type="dt" sz="half" idx="10"/>
          </p:nvPr>
        </p:nvSpPr>
        <p:spPr/>
        <p:txBody>
          <a:bodyPr/>
          <a:lstStyle>
            <a:lvl1pPr>
              <a:defRPr lang="zh-CN" altLang="en-US" sz="1200" kern="1200">
                <a:solidFill>
                  <a:schemeClr val="tx2"/>
                </a:solidFill>
                <a:latin typeface="+mn-ea"/>
                <a:ea typeface="+mn-ea"/>
                <a:cs typeface="+mn-cs"/>
              </a:defRPr>
            </a:lvl1pPr>
          </a:lstStyle>
          <a:p>
            <a:pPr>
              <a:defRPr/>
            </a:pPr>
            <a:fld id="{8788DB3C-69F4-4632-A216-377BEF96D8F5}" type="datetime3">
              <a:rPr lang="en-US" altLang="zh-CN"/>
            </a:fld>
            <a:endParaRPr dirty="0"/>
          </a:p>
        </p:txBody>
      </p:sp>
      <p:sp>
        <p:nvSpPr>
          <p:cNvPr id="9" name="页脚占位符 13"/>
          <p:cNvSpPr>
            <a:spLocks noGrp="1"/>
          </p:cNvSpPr>
          <p:nvPr>
            <p:ph type="ftr" sz="quarter" idx="11"/>
          </p:nvPr>
        </p:nvSpPr>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内容占位符 8"/>
          <p:cNvSpPr>
            <a:spLocks noGrp="1"/>
          </p:cNvSpPr>
          <p:nvPr>
            <p:ph sz="quarter" idx="1"/>
          </p:nvPr>
        </p:nvSpPr>
        <p:spPr>
          <a:xfrm>
            <a:off x="609600" y="1387540"/>
            <a:ext cx="3886200" cy="4572000"/>
          </a:xfrm>
        </p:spPr>
        <p:txBody>
          <a:bodyPr/>
          <a:lstStyle/>
          <a:p>
            <a:pPr lvl="0"/>
          </a:p>
          <a:p>
            <a:pPr lvl="1"/>
          </a:p>
          <a:p>
            <a:pPr lvl="2"/>
          </a:p>
          <a:p>
            <a:pPr lvl="3"/>
          </a:p>
          <a:p>
            <a:pPr lvl="4"/>
            <a:endParaRPr lang="en-US"/>
          </a:p>
        </p:txBody>
      </p:sp>
      <p:sp>
        <p:nvSpPr>
          <p:cNvPr id="11" name="内容占位符 10"/>
          <p:cNvSpPr>
            <a:spLocks noGrp="1"/>
          </p:cNvSpPr>
          <p:nvPr>
            <p:ph sz="quarter" idx="2"/>
          </p:nvPr>
        </p:nvSpPr>
        <p:spPr>
          <a:xfrm>
            <a:off x="4844901" y="1387540"/>
            <a:ext cx="3886200" cy="4572000"/>
          </a:xfrm>
        </p:spPr>
        <p:txBody>
          <a:bodyPr/>
          <a:lstStyle/>
          <a:p>
            <a:pPr lvl="0"/>
          </a:p>
          <a:p>
            <a:pPr lvl="1"/>
          </a:p>
          <a:p>
            <a:pPr lvl="2"/>
          </a:p>
          <a:p>
            <a:pPr lvl="3"/>
          </a:p>
          <a:p>
            <a:pPr lvl="4"/>
            <a:endParaRPr lang="en-US"/>
          </a:p>
        </p:txBody>
      </p:sp>
      <p:sp>
        <p:nvSpPr>
          <p:cNvPr id="13" name="标题 1"/>
          <p:cNvSpPr>
            <a:spLocks noGrp="1"/>
          </p:cNvSpPr>
          <p:nvPr>
            <p:ph type="title"/>
          </p:nvPr>
        </p:nvSpPr>
        <p:spPr>
          <a:xfrm>
            <a:off x="612648" y="5307"/>
            <a:ext cx="8153400" cy="862861"/>
          </a:xfrm>
        </p:spPr>
        <p:txBody>
          <a:bodyPr/>
          <a:lstStyle/>
          <a:p>
            <a:endParaRPr lang="en-US" dirty="0"/>
          </a:p>
        </p:txBody>
      </p:sp>
      <p:sp>
        <p:nvSpPr>
          <p:cNvPr id="5" name="日期占位符 11"/>
          <p:cNvSpPr>
            <a:spLocks noGrp="1"/>
          </p:cNvSpPr>
          <p:nvPr>
            <p:ph type="dt" sz="half" idx="10"/>
          </p:nvPr>
        </p:nvSpPr>
        <p:spPr/>
        <p:txBody>
          <a:bodyPr/>
          <a:lstStyle>
            <a:lvl1pPr>
              <a:defRPr/>
            </a:lvl1pPr>
          </a:lstStyle>
          <a:p>
            <a:pPr>
              <a:defRPr/>
            </a:pPr>
            <a:fld id="{86D46FCA-A240-49CA-B861-B6214770CCB6}" type="datetime3">
              <a:rPr lang="en-US"/>
            </a:fld>
            <a:endParaRPr lang="en-US" altLang="zh-CN" dirty="0"/>
          </a:p>
        </p:txBody>
      </p:sp>
      <p:sp>
        <p:nvSpPr>
          <p:cNvPr id="6" name="页脚占位符 13"/>
          <p:cNvSpPr>
            <a:spLocks noGrp="1"/>
          </p:cNvSpPr>
          <p:nvPr>
            <p:ph type="ftr" sz="quarter" idx="11"/>
          </p:nvPr>
        </p:nvSpPr>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内容占位符 10"/>
          <p:cNvSpPr>
            <a:spLocks noGrp="1"/>
          </p:cNvSpPr>
          <p:nvPr>
            <p:ph sz="quarter" idx="2"/>
          </p:nvPr>
        </p:nvSpPr>
        <p:spPr>
          <a:xfrm>
            <a:off x="609600" y="2438400"/>
            <a:ext cx="3886200" cy="3581400"/>
          </a:xfrm>
        </p:spPr>
        <p:txBody>
          <a:bodyPr/>
          <a:lstStyle/>
          <a:p>
            <a:pPr lvl="0"/>
          </a:p>
          <a:p>
            <a:pPr lvl="1"/>
          </a:p>
          <a:p>
            <a:pPr lvl="2"/>
          </a:p>
          <a:p>
            <a:pPr lvl="3"/>
          </a:p>
          <a:p>
            <a:pPr lvl="4"/>
            <a:endParaRPr lang="en-US"/>
          </a:p>
        </p:txBody>
      </p:sp>
      <p:sp>
        <p:nvSpPr>
          <p:cNvPr id="13" name="内容占位符 12"/>
          <p:cNvSpPr>
            <a:spLocks noGrp="1"/>
          </p:cNvSpPr>
          <p:nvPr>
            <p:ph sz="quarter" idx="4"/>
          </p:nvPr>
        </p:nvSpPr>
        <p:spPr>
          <a:xfrm>
            <a:off x="4800600" y="2438400"/>
            <a:ext cx="3886200" cy="3581400"/>
          </a:xfrm>
        </p:spPr>
        <p:txBody>
          <a:bodyPr/>
          <a:lstStyle/>
          <a:p>
            <a:pPr lvl="0"/>
          </a:p>
          <a:p>
            <a:pPr lvl="1"/>
          </a:p>
          <a:p>
            <a:pPr lvl="2"/>
          </a:p>
          <a:p>
            <a:pPr lvl="3"/>
          </a:p>
          <a:p>
            <a:pPr lvl="4"/>
            <a:endParaRPr 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endParaRPr lang="en-US"/>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endParaRPr lang="en-US"/>
          </a:p>
        </p:txBody>
      </p:sp>
      <p:sp>
        <p:nvSpPr>
          <p:cNvPr id="17" name="标题 1"/>
          <p:cNvSpPr>
            <a:spLocks noGrp="1"/>
          </p:cNvSpPr>
          <p:nvPr>
            <p:ph type="title"/>
          </p:nvPr>
        </p:nvSpPr>
        <p:spPr>
          <a:xfrm>
            <a:off x="612648" y="5307"/>
            <a:ext cx="8153400" cy="862861"/>
          </a:xfrm>
        </p:spPr>
        <p:txBody>
          <a:bodyPr/>
          <a:lstStyle/>
          <a:p>
            <a:endParaRPr lang="en-US" dirty="0"/>
          </a:p>
        </p:txBody>
      </p:sp>
      <p:sp>
        <p:nvSpPr>
          <p:cNvPr id="7" name="日期占位符 9"/>
          <p:cNvSpPr>
            <a:spLocks noGrp="1"/>
          </p:cNvSpPr>
          <p:nvPr>
            <p:ph type="dt" sz="half" idx="10"/>
          </p:nvPr>
        </p:nvSpPr>
        <p:spPr/>
        <p:txBody>
          <a:bodyPr/>
          <a:lstStyle>
            <a:lvl1pPr>
              <a:defRPr/>
            </a:lvl1pPr>
          </a:lstStyle>
          <a:p>
            <a:pPr>
              <a:defRPr/>
            </a:pPr>
            <a:fld id="{447E4098-44AB-4623-8031-F3AF17D14DC8}" type="datetime3">
              <a:rPr lang="en-US"/>
            </a:fld>
            <a:endParaRPr lang="en-US" altLang="zh-CN"/>
          </a:p>
        </p:txBody>
      </p:sp>
      <p:sp>
        <p:nvSpPr>
          <p:cNvPr id="8" name="幻灯片编号占位符 11"/>
          <p:cNvSpPr>
            <a:spLocks noGrp="1"/>
          </p:cNvSpPr>
          <p:nvPr>
            <p:ph type="sldNum" sz="quarter" idx="11"/>
          </p:nvPr>
        </p:nvSpPr>
        <p:spPr>
          <a:xfrm>
            <a:off x="0" y="868363"/>
            <a:ext cx="533400" cy="244475"/>
          </a:xfrm>
          <a:prstGeom prst="rect">
            <a:avLst/>
          </a:prstGeom>
        </p:spPr>
        <p:txBody>
          <a:bodyPr/>
          <a:lstStyle>
            <a:lvl1pPr>
              <a:defRPr/>
            </a:lvl1pPr>
          </a:lstStyle>
          <a:p>
            <a:pPr>
              <a:defRPr/>
            </a:pPr>
            <a:fld id="{2C0BE083-163E-43D1-A61C-5C32E19A192A}" type="slidenum">
              <a:rPr lang="en-US" altLang="zh-CN"/>
            </a:fld>
            <a:endParaRPr lang="en-US" altLang="zh-CN"/>
          </a:p>
        </p:txBody>
      </p:sp>
      <p:sp>
        <p:nvSpPr>
          <p:cNvPr id="9" name="页脚占位符 13"/>
          <p:cNvSpPr>
            <a:spLocks noGrp="1"/>
          </p:cNvSpPr>
          <p:nvPr>
            <p:ph type="ftr" sz="quarter" idx="12"/>
          </p:nvPr>
        </p:nvSpPr>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标题 1"/>
          <p:cNvSpPr>
            <a:spLocks noGrp="1"/>
          </p:cNvSpPr>
          <p:nvPr>
            <p:ph type="title"/>
          </p:nvPr>
        </p:nvSpPr>
        <p:spPr>
          <a:xfrm>
            <a:off x="612648" y="5307"/>
            <a:ext cx="8153400" cy="862861"/>
          </a:xfrm>
        </p:spPr>
        <p:txBody>
          <a:bodyPr/>
          <a:lstStyle/>
          <a:p>
            <a:endParaRPr lang="en-US" dirty="0"/>
          </a:p>
        </p:txBody>
      </p:sp>
      <p:sp>
        <p:nvSpPr>
          <p:cNvPr id="3" name="日期占位符 13"/>
          <p:cNvSpPr>
            <a:spLocks noGrp="1"/>
          </p:cNvSpPr>
          <p:nvPr>
            <p:ph type="dt" sz="half" idx="10"/>
          </p:nvPr>
        </p:nvSpPr>
        <p:spPr/>
        <p:txBody>
          <a:bodyPr/>
          <a:lstStyle>
            <a:lvl1pPr>
              <a:defRPr/>
            </a:lvl1pPr>
          </a:lstStyle>
          <a:p>
            <a:pPr>
              <a:defRPr/>
            </a:pPr>
            <a:fld id="{1859CB95-4805-4FF7-8535-12768684BB76}" type="datetime3">
              <a:rPr lang="en-US"/>
            </a:fld>
            <a:endParaRPr lang="en-US" altLang="zh-CN"/>
          </a:p>
        </p:txBody>
      </p:sp>
      <p:sp>
        <p:nvSpPr>
          <p:cNvPr id="4" name="页脚占位符 2"/>
          <p:cNvSpPr>
            <a:spLocks noGrp="1"/>
          </p:cNvSpPr>
          <p:nvPr>
            <p:ph type="ftr" sz="quarter" idx="11"/>
          </p:nvPr>
        </p:nvSpPr>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
        <p:nvSpPr>
          <p:cNvPr id="5" name="幻灯片编号占位符 22"/>
          <p:cNvSpPr>
            <a:spLocks noGrp="1"/>
          </p:cNvSpPr>
          <p:nvPr>
            <p:ph type="sldNum" sz="quarter" idx="12"/>
          </p:nvPr>
        </p:nvSpPr>
        <p:spPr>
          <a:xfrm>
            <a:off x="0" y="868363"/>
            <a:ext cx="533400" cy="244475"/>
          </a:xfrm>
          <a:prstGeom prst="rect">
            <a:avLst/>
          </a:prstGeom>
        </p:spPr>
        <p:txBody>
          <a:bodyPr/>
          <a:lstStyle>
            <a:lvl1pPr>
              <a:defRPr/>
            </a:lvl1pPr>
          </a:lstStyle>
          <a:p>
            <a:pPr>
              <a:defRPr/>
            </a:pPr>
            <a:fld id="{0F275AA9-B377-4BBF-8C58-378CBE09334B}"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9BA3243B-AF42-42C1-ADF9-79878FD4672E}" type="datetime3">
              <a:rPr lang="en-US"/>
            </a:fld>
            <a:endParaRPr lang="en-US" altLang="zh-CN"/>
          </a:p>
        </p:txBody>
      </p:sp>
      <p:sp>
        <p:nvSpPr>
          <p:cNvPr id="3" name="页脚占位符 2"/>
          <p:cNvSpPr>
            <a:spLocks noGrp="1"/>
          </p:cNvSpPr>
          <p:nvPr>
            <p:ph type="ftr" sz="quarter" idx="11"/>
          </p:nvPr>
        </p:nvSpPr>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
        <p:nvSpPr>
          <p:cNvPr id="4" name="幻灯片编号占位符 3"/>
          <p:cNvSpPr>
            <a:spLocks noGrp="1"/>
          </p:cNvSpPr>
          <p:nvPr>
            <p:ph type="sldNum" sz="quarter" idx="12"/>
          </p:nvPr>
        </p:nvSpPr>
        <p:spPr>
          <a:xfrm>
            <a:off x="0" y="6248400"/>
            <a:ext cx="533400" cy="381000"/>
          </a:xfrm>
          <a:prstGeom prst="rect">
            <a:avLst/>
          </a:prstGeom>
        </p:spPr>
        <p:txBody>
          <a:bodyPr/>
          <a:lstStyle>
            <a:lvl1pPr>
              <a:defRPr>
                <a:solidFill>
                  <a:schemeClr val="tx2"/>
                </a:solidFill>
              </a:defRPr>
            </a:lvl1pPr>
          </a:lstStyle>
          <a:p>
            <a:pPr>
              <a:defRPr/>
            </a:pPr>
            <a:fld id="{BB1E6979-6A3B-4BE5-B6AF-9C3D0A8EB55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文本占位符 2"/>
          <p:cNvSpPr>
            <a:spLocks noGrp="1"/>
          </p:cNvSpPr>
          <p:nvPr>
            <p:ph type="body" idx="2"/>
          </p:nvPr>
        </p:nvSpPr>
        <p:spPr>
          <a:xfrm>
            <a:off x="609600" y="1359178"/>
            <a:ext cx="1600200" cy="4672567"/>
          </a:xfrm>
          <a:ln w="50800" cap="sq" cmpd="dbl" algn="ctr">
            <a:no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endParaRPr lang="en-US" dirty="0"/>
          </a:p>
        </p:txBody>
      </p:sp>
      <p:sp>
        <p:nvSpPr>
          <p:cNvPr id="9" name="内容占位符 8"/>
          <p:cNvSpPr>
            <a:spLocks noGrp="1"/>
          </p:cNvSpPr>
          <p:nvPr>
            <p:ph sz="quarter" idx="1"/>
          </p:nvPr>
        </p:nvSpPr>
        <p:spPr>
          <a:xfrm>
            <a:off x="2362200" y="1359179"/>
            <a:ext cx="6400800" cy="4754542"/>
          </a:xfrm>
        </p:spPr>
        <p:txBody>
          <a:bodyPr/>
          <a:lstStyle/>
          <a:p>
            <a:pPr lvl="0"/>
          </a:p>
          <a:p>
            <a:pPr lvl="1"/>
          </a:p>
          <a:p>
            <a:pPr lvl="2"/>
          </a:p>
          <a:p>
            <a:pPr lvl="3"/>
          </a:p>
          <a:p>
            <a:pPr lvl="4"/>
            <a:endParaRPr lang="en-US"/>
          </a:p>
        </p:txBody>
      </p:sp>
      <p:sp>
        <p:nvSpPr>
          <p:cNvPr id="8" name="标题 1"/>
          <p:cNvSpPr>
            <a:spLocks noGrp="1"/>
          </p:cNvSpPr>
          <p:nvPr>
            <p:ph type="title"/>
          </p:nvPr>
        </p:nvSpPr>
        <p:spPr>
          <a:xfrm>
            <a:off x="612648" y="5307"/>
            <a:ext cx="8153400" cy="862861"/>
          </a:xfrm>
        </p:spPr>
        <p:txBody>
          <a:bodyPr/>
          <a:lstStyle/>
          <a:p>
            <a:endParaRPr lang="en-US" dirty="0"/>
          </a:p>
        </p:txBody>
      </p:sp>
      <p:sp>
        <p:nvSpPr>
          <p:cNvPr id="5" name="日期占位符 13"/>
          <p:cNvSpPr>
            <a:spLocks noGrp="1"/>
          </p:cNvSpPr>
          <p:nvPr>
            <p:ph type="dt" sz="half" idx="10"/>
          </p:nvPr>
        </p:nvSpPr>
        <p:spPr/>
        <p:txBody>
          <a:bodyPr/>
          <a:lstStyle>
            <a:lvl1pPr>
              <a:defRPr smtClean="0"/>
            </a:lvl1pPr>
          </a:lstStyle>
          <a:p>
            <a:pPr>
              <a:defRPr/>
            </a:pPr>
            <a:fld id="{676D71C4-CF9E-443E-AC82-FE55AEF725E4}" type="datetime3">
              <a:rPr lang="en-US"/>
            </a:fld>
            <a:endParaRPr lang="en-US" altLang="zh-CN" dirty="0"/>
          </a:p>
        </p:txBody>
      </p:sp>
      <p:sp>
        <p:nvSpPr>
          <p:cNvPr id="6" name="页脚占位符 2"/>
          <p:cNvSpPr>
            <a:spLocks noGrp="1"/>
          </p:cNvSpPr>
          <p:nvPr>
            <p:ph type="ftr" sz="quarter" idx="11"/>
          </p:nvPr>
        </p:nvSpPr>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
        <p:nvSpPr>
          <p:cNvPr id="7" name="幻灯片编号占位符 22"/>
          <p:cNvSpPr>
            <a:spLocks noGrp="1"/>
          </p:cNvSpPr>
          <p:nvPr>
            <p:ph type="sldNum" sz="quarter" idx="12"/>
          </p:nvPr>
        </p:nvSpPr>
        <p:spPr>
          <a:xfrm>
            <a:off x="0" y="868363"/>
            <a:ext cx="533400" cy="244475"/>
          </a:xfrm>
          <a:prstGeom prst="rect">
            <a:avLst/>
          </a:prstGeom>
        </p:spPr>
        <p:txBody>
          <a:bodyPr/>
          <a:lstStyle>
            <a:lvl1pPr>
              <a:defRPr/>
            </a:lvl1pPr>
          </a:lstStyle>
          <a:p>
            <a:pPr>
              <a:defRPr/>
            </a:pPr>
            <a:fld id="{20ABCE97-2468-4BDA-97BB-1C33F8E9B2BE}"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609600" y="4763"/>
            <a:ext cx="8153400" cy="814387"/>
          </a:xfrm>
          <a:prstGeom prst="rect">
            <a:avLst/>
          </a:prstGeom>
          <a:noFill/>
          <a:ln w="9525">
            <a:noFill/>
            <a:miter lim="800000"/>
          </a:ln>
        </p:spPr>
        <p:txBody>
          <a:bodyPr vert="horz" wrap="square" lIns="91440" tIns="45720" rIns="91440" bIns="45720" numCol="1" anchor="ctr" anchorCtr="0" compatLnSpc="1"/>
          <a:lstStyle/>
          <a:p>
            <a:pPr lvl="0"/>
            <a:r>
              <a:rPr lang="en-US" altLang="zh-CN" smtClean="0"/>
              <a:t>Click to edit Master title style</a:t>
            </a:r>
            <a:endParaRPr lang="en-US" altLang="zh-CN" smtClean="0"/>
          </a:p>
        </p:txBody>
      </p:sp>
      <p:sp>
        <p:nvSpPr>
          <p:cNvPr id="1027" name="文本占位符 12"/>
          <p:cNvSpPr>
            <a:spLocks noGrp="1"/>
          </p:cNvSpPr>
          <p:nvPr>
            <p:ph type="body" idx="1"/>
          </p:nvPr>
        </p:nvSpPr>
        <p:spPr bwMode="auto">
          <a:xfrm>
            <a:off x="612775" y="1249363"/>
            <a:ext cx="8153400" cy="4852987"/>
          </a:xfrm>
          <a:prstGeom prst="rect">
            <a:avLst/>
          </a:prstGeom>
          <a:noFill/>
          <a:ln w="9525">
            <a:noFill/>
            <a:miter lim="800000"/>
          </a:ln>
        </p:spPr>
        <p:txBody>
          <a:bodyPr vert="horz" wrap="square" lIns="91440" tIns="45720" rIns="91440" bIns="45720" numCol="1" anchor="t" anchorCtr="0" compatLnSpc="1"/>
          <a:lstStyle/>
          <a:p>
            <a:pPr lvl="0"/>
            <a:r>
              <a:rPr lang="en-US" altLang="zh-CN" dirty="0" smtClean="0"/>
              <a:t>Click to edit Master text styles</a:t>
            </a:r>
            <a:endParaRPr lang="en-US" altLang="zh-CN" dirty="0" smtClean="0"/>
          </a:p>
          <a:p>
            <a:pPr lvl="1"/>
            <a:r>
              <a:rPr lang="en-US" altLang="zh-CN" dirty="0" smtClean="0"/>
              <a:t>Second level</a:t>
            </a:r>
            <a:endParaRPr lang="en-US" altLang="zh-CN" dirty="0" smtClean="0"/>
          </a:p>
          <a:p>
            <a:pPr lvl="2"/>
            <a:r>
              <a:rPr lang="en-US" altLang="zh-CN" dirty="0" smtClean="0"/>
              <a:t>Third level</a:t>
            </a:r>
            <a:endParaRPr lang="en-US" altLang="zh-CN" dirty="0" smtClean="0"/>
          </a:p>
          <a:p>
            <a:pPr lvl="3"/>
            <a:r>
              <a:rPr lang="en-US" altLang="zh-CN" dirty="0" smtClean="0"/>
              <a:t>Fourth level</a:t>
            </a:r>
            <a:endParaRPr lang="en-US" altLang="zh-CN" dirty="0" smtClean="0"/>
          </a:p>
          <a:p>
            <a:pPr lvl="4"/>
            <a:r>
              <a:rPr lang="en-US" altLang="zh-CN" dirty="0" smtClean="0"/>
              <a:t>Fifth level</a:t>
            </a:r>
            <a:endParaRPr lang="en-US" altLang="zh-CN" dirty="0" smtClean="0"/>
          </a:p>
        </p:txBody>
      </p:sp>
      <p:sp>
        <p:nvSpPr>
          <p:cNvPr id="14" name="日期占位符 13"/>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lstStyle>
            <a:lvl1pPr algn="r">
              <a:defRPr lang="zh-CN" altLang="en-US" sz="1200" kern="1200" smtClean="0">
                <a:solidFill>
                  <a:schemeClr val="tx2"/>
                </a:solidFill>
                <a:latin typeface="+mn-ea"/>
                <a:ea typeface="+mn-ea"/>
                <a:cs typeface="+mn-cs"/>
              </a:defRPr>
            </a:lvl1pPr>
          </a:lstStyle>
          <a:p>
            <a:pPr>
              <a:defRPr/>
            </a:pPr>
            <a:fld id="{1A8B0460-B8B8-414B-A80C-9AF392D08A82}" type="datetime3">
              <a:rPr lang="en-US"/>
            </a:fld>
            <a:endParaRPr dirty="0"/>
          </a:p>
        </p:txBody>
      </p:sp>
      <p:sp>
        <p:nvSpPr>
          <p:cNvPr id="3" name="页脚占位符 2"/>
          <p:cNvSpPr>
            <a:spLocks noGrp="1"/>
          </p:cNvSpPr>
          <p:nvPr>
            <p:ph type="ftr" sz="quarter" idx="3"/>
          </p:nvPr>
        </p:nvSpPr>
        <p:spPr>
          <a:xfrm>
            <a:off x="609600" y="6248400"/>
            <a:ext cx="5421313" cy="365125"/>
          </a:xfrm>
          <a:prstGeom prst="rect">
            <a:avLst/>
          </a:prstGeom>
        </p:spPr>
        <p:txBody>
          <a:bodyPr vert="horz" wrap="square" lIns="91440" tIns="45720" rIns="91440" bIns="45720" numCol="1" anchor="ctr" anchorCtr="0" compatLnSpc="1"/>
          <a:lstStyle>
            <a:lvl1pPr algn="l">
              <a:defRPr sz="1200">
                <a:solidFill>
                  <a:schemeClr val="tx2"/>
                </a:solidFill>
                <a:latin typeface="+mn-ea"/>
                <a:ea typeface="+mn-ea"/>
              </a:defRPr>
            </a:lvl1pPr>
          </a:lstStyle>
          <a:p>
            <a:pPr>
              <a:defRPr/>
            </a:pPr>
            <a:r>
              <a:rPr lang="zh-CN" altLang="en-US"/>
              <a:t>科匠</a:t>
            </a:r>
            <a:r>
              <a:rPr lang="en-US" altLang="zh-CN"/>
              <a:t>·</a:t>
            </a:r>
            <a:r>
              <a:rPr lang="zh-CN" altLang="en-US"/>
              <a:t>梦连网  互联网教育第一品牌</a:t>
            </a:r>
            <a:endParaRPr lang="en-US" altLang="zh-CN"/>
          </a:p>
        </p:txBody>
      </p:sp>
      <p:sp>
        <p:nvSpPr>
          <p:cNvPr id="7" name="矩形 6"/>
          <p:cNvSpPr/>
          <p:nvPr/>
        </p:nvSpPr>
        <p:spPr bwMode="white">
          <a:xfrm>
            <a:off x="0" y="850900"/>
            <a:ext cx="9144000" cy="32067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8" name="矩形 7"/>
          <p:cNvSpPr/>
          <p:nvPr/>
        </p:nvSpPr>
        <p:spPr>
          <a:xfrm>
            <a:off x="0" y="896938"/>
            <a:ext cx="533400" cy="1793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9" name="矩形 8"/>
          <p:cNvSpPr/>
          <p:nvPr/>
        </p:nvSpPr>
        <p:spPr>
          <a:xfrm>
            <a:off x="590550" y="896938"/>
            <a:ext cx="8553450" cy="179387"/>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pic>
        <p:nvPicPr>
          <p:cNvPr id="1033" name="图片 9" descr="科匠中国_Logo-1024_1024.png"/>
          <p:cNvPicPr>
            <a:picLocks noChangeAspect="1"/>
          </p:cNvPicPr>
          <p:nvPr userDrawn="1"/>
        </p:nvPicPr>
        <p:blipFill>
          <a:blip r:embed="rId15"/>
          <a:srcRect/>
          <a:stretch>
            <a:fillRect/>
          </a:stretch>
        </p:blipFill>
        <p:spPr bwMode="auto">
          <a:xfrm>
            <a:off x="7689850" y="-144463"/>
            <a:ext cx="1079500" cy="1079501"/>
          </a:xfrm>
          <a:prstGeom prst="rect">
            <a:avLst/>
          </a:prstGeom>
          <a:noFill/>
          <a:ln w="9525">
            <a:noFill/>
            <a:miter lim="800000"/>
            <a:headEnd/>
            <a:tailEnd/>
          </a:ln>
        </p:spPr>
      </p:pic>
      <p:sp>
        <p:nvSpPr>
          <p:cNvPr id="11" name="矩形 10"/>
          <p:cNvSpPr/>
          <p:nvPr userDrawn="1"/>
        </p:nvSpPr>
        <p:spPr>
          <a:xfrm>
            <a:off x="-6350" y="1092200"/>
            <a:ext cx="533400" cy="17463"/>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
        <p:nvSpPr>
          <p:cNvPr id="12" name="矩形 11"/>
          <p:cNvSpPr/>
          <p:nvPr userDrawn="1"/>
        </p:nvSpPr>
        <p:spPr>
          <a:xfrm>
            <a:off x="595313" y="1092200"/>
            <a:ext cx="8553450" cy="17463"/>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l" rtl="0" eaLnBrk="0" fontAlgn="base" hangingPunct="0">
        <a:spcBef>
          <a:spcPct val="0"/>
        </a:spcBef>
        <a:spcAft>
          <a:spcPct val="0"/>
        </a:spcAft>
        <a:defRPr sz="2800" kern="12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panose="020B0604020202020204" pitchFamily="34" charset="0"/>
        </a:defRPr>
      </a:lvl2pPr>
      <a:lvl3pPr algn="l" rtl="0" eaLnBrk="0" fontAlgn="base" hangingPunct="0">
        <a:spcBef>
          <a:spcPct val="0"/>
        </a:spcBef>
        <a:spcAft>
          <a:spcPct val="0"/>
        </a:spcAft>
        <a:defRPr sz="2800">
          <a:solidFill>
            <a:schemeClr val="tx2"/>
          </a:solidFill>
          <a:latin typeface="Arial" panose="020B0604020202020204" pitchFamily="34" charset="0"/>
        </a:defRPr>
      </a:lvl3pPr>
      <a:lvl4pPr algn="l" rtl="0" eaLnBrk="0" fontAlgn="base" hangingPunct="0">
        <a:spcBef>
          <a:spcPct val="0"/>
        </a:spcBef>
        <a:spcAft>
          <a:spcPct val="0"/>
        </a:spcAft>
        <a:defRPr sz="2800">
          <a:solidFill>
            <a:schemeClr val="tx2"/>
          </a:solidFill>
          <a:latin typeface="Arial" panose="020B0604020202020204" pitchFamily="34" charset="0"/>
        </a:defRPr>
      </a:lvl4pPr>
      <a:lvl5pPr algn="l" rtl="0" eaLnBrk="0" fontAlgn="base" hangingPunct="0">
        <a:spcBef>
          <a:spcPct val="0"/>
        </a:spcBef>
        <a:spcAft>
          <a:spcPct val="0"/>
        </a:spcAft>
        <a:defRPr sz="2800">
          <a:solidFill>
            <a:schemeClr val="tx2"/>
          </a:solidFill>
          <a:latin typeface="Arial" panose="020B0604020202020204" pitchFamily="34" charset="0"/>
        </a:defRPr>
      </a:lvl5pPr>
      <a:lvl6pPr marL="457200" algn="l" rtl="0" fontAlgn="base">
        <a:spcBef>
          <a:spcPct val="0"/>
        </a:spcBef>
        <a:spcAft>
          <a:spcPct val="0"/>
        </a:spcAft>
        <a:defRPr sz="2800">
          <a:solidFill>
            <a:schemeClr val="tx2"/>
          </a:solidFill>
          <a:latin typeface="Arial" panose="020B0604020202020204" pitchFamily="34" charset="0"/>
        </a:defRPr>
      </a:lvl6pPr>
      <a:lvl7pPr marL="914400" algn="l" rtl="0" fontAlgn="base">
        <a:spcBef>
          <a:spcPct val="0"/>
        </a:spcBef>
        <a:spcAft>
          <a:spcPct val="0"/>
        </a:spcAft>
        <a:defRPr sz="2800">
          <a:solidFill>
            <a:schemeClr val="tx2"/>
          </a:solidFill>
          <a:latin typeface="Arial" panose="020B0604020202020204" pitchFamily="34" charset="0"/>
        </a:defRPr>
      </a:lvl7pPr>
      <a:lvl8pPr marL="1371600" algn="l" rtl="0" fontAlgn="base">
        <a:spcBef>
          <a:spcPct val="0"/>
        </a:spcBef>
        <a:spcAft>
          <a:spcPct val="0"/>
        </a:spcAft>
        <a:defRPr sz="2800">
          <a:solidFill>
            <a:schemeClr val="tx2"/>
          </a:solidFill>
          <a:latin typeface="Arial" panose="020B0604020202020204" pitchFamily="34" charset="0"/>
        </a:defRPr>
      </a:lvl8pPr>
      <a:lvl9pPr marL="1828800" algn="l" rtl="0" fontAlgn="base">
        <a:spcBef>
          <a:spcPct val="0"/>
        </a:spcBef>
        <a:spcAft>
          <a:spcPct val="0"/>
        </a:spcAft>
        <a:defRPr sz="2800">
          <a:solidFill>
            <a:schemeClr val="tx2"/>
          </a:solidFill>
          <a:latin typeface="Arial" panose="020B0604020202020204" pitchFamily="34" charset="0"/>
        </a:defRPr>
      </a:lvl9pPr>
    </p:titleStyle>
    <p:body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000" kern="1200">
          <a:solidFill>
            <a:srgbClr val="404040"/>
          </a:solidFill>
          <a:latin typeface="华文细黑" pitchFamily="2" charset="-122"/>
          <a:ea typeface="华文细黑" pitchFamily="2" charset="-122"/>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1600" kern="1200" baseline="0">
          <a:solidFill>
            <a:schemeClr val="tx1"/>
          </a:solidFill>
          <a:latin typeface="+mn-lt"/>
          <a:ea typeface="华文细黑" pitchFamily="2" charset="-122"/>
          <a:cs typeface="+mn-cs"/>
        </a:defRPr>
      </a:lvl3pPr>
      <a:lvl4pPr marL="1371600" indent="-228600" algn="l" rtl="0" eaLnBrk="0" fontAlgn="base" hangingPunct="0">
        <a:spcBef>
          <a:spcPts val="400"/>
        </a:spcBef>
        <a:spcAft>
          <a:spcPct val="0"/>
        </a:spcAft>
        <a:buClr>
          <a:srgbClr val="9BBB59"/>
        </a:buClr>
        <a:buSzPct val="75000"/>
        <a:buFont typeface="Wingdings" panose="05000000000000000000" pitchFamily="2" charset="2"/>
        <a:buChar char=""/>
        <a:defRPr sz="1400" kern="1200" baseline="0">
          <a:solidFill>
            <a:schemeClr val="tx1"/>
          </a:solidFill>
          <a:latin typeface="+mn-lt"/>
          <a:ea typeface="华文细黑" pitchFamily="2" charset="-122"/>
          <a:cs typeface="+mn-cs"/>
        </a:defRPr>
      </a:lvl4pPr>
      <a:lvl5pPr marL="1828800" indent="-228600" algn="l" rtl="0" eaLnBrk="0" fontAlgn="base" hangingPunct="0">
        <a:spcBef>
          <a:spcPts val="400"/>
        </a:spcBef>
        <a:spcAft>
          <a:spcPct val="0"/>
        </a:spcAft>
        <a:buClr>
          <a:srgbClr val="8064A2"/>
        </a:buClr>
        <a:buSzPct val="65000"/>
        <a:buFont typeface="Wingdings" panose="05000000000000000000" pitchFamily="2" charset="2"/>
        <a:buChar char=""/>
        <a:defRPr sz="1200" kern="1200" baseline="0">
          <a:solidFill>
            <a:schemeClr val="tx1"/>
          </a:solidFill>
          <a:latin typeface="+mn-lt"/>
          <a:ea typeface="华文细黑" pitchFamily="2" charset="-122"/>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占位符 10"/>
          <p:cNvSpPr>
            <a:spLocks noGrp="1"/>
          </p:cNvSpPr>
          <p:nvPr>
            <p:ph type="body" idx="1"/>
          </p:nvPr>
        </p:nvSpPr>
        <p:spPr/>
        <p:txBody>
          <a:bodyPr/>
          <a:lstStyle/>
          <a:p>
            <a:pPr eaLnBrk="1" hangingPunct="1"/>
            <a:r>
              <a:rPr lang="zh-CN" altLang="en-US" dirty="0" smtClean="0"/>
              <a:t>讲  师：杨涛（科匠中国</a:t>
            </a:r>
            <a:r>
              <a:rPr lang="en-US" altLang="zh-CN" dirty="0" smtClean="0"/>
              <a:t>·</a:t>
            </a:r>
            <a:r>
              <a:rPr lang="zh-CN" altLang="en-US" dirty="0" smtClean="0"/>
              <a:t>武汉）</a:t>
            </a:r>
            <a:endParaRPr lang="en-US" altLang="zh-CN" dirty="0" smtClean="0"/>
          </a:p>
          <a:p>
            <a:pPr eaLnBrk="1" hangingPunct="1"/>
            <a:r>
              <a:rPr lang="en-US" altLang="zh-CN" dirty="0" smtClean="0"/>
              <a:t>Email</a:t>
            </a:r>
            <a:r>
              <a:rPr lang="zh-CN" altLang="en-US" dirty="0" smtClean="0"/>
              <a:t>：</a:t>
            </a:r>
            <a:r>
              <a:rPr lang="en-US" altLang="zh-CN" dirty="0" err="1" smtClean="0"/>
              <a:t>hahaytao@foxmail.com</a:t>
            </a:r>
            <a:endParaRPr lang="zh-CN" altLang="en-US" dirty="0" smtClean="0"/>
          </a:p>
        </p:txBody>
      </p:sp>
      <p:sp>
        <p:nvSpPr>
          <p:cNvPr id="15363" name="标题 9"/>
          <p:cNvSpPr>
            <a:spLocks noGrp="1"/>
          </p:cNvSpPr>
          <p:nvPr>
            <p:ph type="title"/>
          </p:nvPr>
        </p:nvSpPr>
        <p:spPr>
          <a:xfrm>
            <a:off x="1498600" y="1600200"/>
            <a:ext cx="7620000" cy="990600"/>
          </a:xfrm>
        </p:spPr>
        <p:txBody>
          <a:bodyPr/>
          <a:lstStyle/>
          <a:p>
            <a:pPr eaLnBrk="1" hangingPunct="1"/>
            <a:r>
              <a:rPr lang="zh-CN" altLang="en-US" dirty="0" smtClean="0"/>
              <a:t>异常处理</a:t>
            </a:r>
            <a:endParaRPr lang="zh-CN" altLang="en-US" dirty="0" smtClean="0"/>
          </a:p>
        </p:txBody>
      </p:sp>
      <p:sp>
        <p:nvSpPr>
          <p:cNvPr id="5" name="页脚占位符 4"/>
          <p:cNvSpPr>
            <a:spLocks noGrp="1"/>
          </p:cNvSpPr>
          <p:nvPr>
            <p:ph type="ftr" sz="quarter" idx="11"/>
          </p:nvPr>
        </p:nvSpPr>
        <p:spPr/>
        <p:txBody>
          <a:bodyPr/>
          <a:lstStyle/>
          <a:p>
            <a:pPr>
              <a:defRPr/>
            </a:pPr>
            <a:r>
              <a:rPr lang="zh-CN" altLang="en-US"/>
              <a:t>科匠</a:t>
            </a:r>
            <a:r>
              <a:rPr lang="en-US" altLang="zh-CN"/>
              <a:t>·</a:t>
            </a:r>
            <a:r>
              <a:rPr lang="zh-CN" altLang="en-US"/>
              <a:t>梦连网  互联网教育第一品牌</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142875"/>
            <a:ext cx="8686800" cy="563563"/>
          </a:xfrm>
        </p:spPr>
        <p:txBody>
          <a:bodyPr/>
          <a:lstStyle/>
          <a:p>
            <a:pPr eaLnBrk="1" hangingPunct="1"/>
            <a:r>
              <a:rPr lang="zh-CN" altLang="en-US">
                <a:latin typeface="Verdana" panose="020B0604030504040204" charset="0"/>
                <a:cs typeface="宋体" panose="02010600030101010101" pitchFamily="2" charset="-122"/>
              </a:rPr>
              <a:t>异常处理的</a:t>
            </a:r>
            <a:r>
              <a:rPr lang="en-US" altLang="zh-CN">
                <a:latin typeface="Verdana" panose="020B0604030504040204" charset="0"/>
                <a:cs typeface="宋体" panose="02010600030101010101" pitchFamily="2" charset="-122"/>
              </a:rPr>
              <a:t>try-catch-finally</a:t>
            </a:r>
            <a:r>
              <a:rPr lang="zh-CN" altLang="en-US">
                <a:latin typeface="Verdana" panose="020B0604030504040204" charset="0"/>
                <a:cs typeface="宋体" panose="02010600030101010101" pitchFamily="2" charset="-122"/>
              </a:rPr>
              <a:t>语句</a:t>
            </a:r>
            <a:endParaRPr lang="zh-CN" altLang="en-US">
              <a:latin typeface="Verdana" panose="020B0604030504040204" charset="0"/>
              <a:cs typeface="宋体" panose="02010600030101010101" pitchFamily="2" charset="-122"/>
            </a:endParaRPr>
          </a:p>
        </p:txBody>
      </p:sp>
      <p:sp>
        <p:nvSpPr>
          <p:cNvPr id="14339" name="Rectangle 3"/>
          <p:cNvSpPr>
            <a:spLocks noGrp="1" noChangeArrowheads="1"/>
          </p:cNvSpPr>
          <p:nvPr>
            <p:ph type="body" idx="1"/>
          </p:nvPr>
        </p:nvSpPr>
        <p:spPr/>
        <p:txBody>
          <a:bodyPr/>
          <a:lstStyle/>
          <a:p>
            <a:pPr eaLnBrk="1" hangingPunct="1">
              <a:lnSpc>
                <a:spcPct val="90000"/>
              </a:lnSpc>
              <a:buFontTx/>
              <a:buNone/>
            </a:pPr>
            <a:r>
              <a:rPr lang="en-US" altLang="zh-CN" sz="2500">
                <a:latin typeface="Verdana" panose="020B0604030504040204" charset="0"/>
                <a:cs typeface="宋体" panose="02010600030101010101" pitchFamily="2" charset="-122"/>
              </a:rPr>
              <a:t>try{</a:t>
            </a:r>
            <a:endParaRPr lang="en-US" altLang="zh-CN" sz="2500">
              <a:latin typeface="Verdana" panose="020B0604030504040204" charset="0"/>
              <a:cs typeface="宋体" panose="02010600030101010101" pitchFamily="2" charset="-122"/>
            </a:endParaRPr>
          </a:p>
          <a:p>
            <a:pPr eaLnBrk="1" hangingPunct="1">
              <a:lnSpc>
                <a:spcPct val="90000"/>
              </a:lnSpc>
              <a:buFontTx/>
              <a:buNone/>
            </a:pPr>
            <a:r>
              <a:rPr lang="en-US" altLang="zh-CN" sz="2500">
                <a:latin typeface="Verdana" panose="020B0604030504040204" charset="0"/>
                <a:cs typeface="宋体" panose="02010600030101010101" pitchFamily="2" charset="-122"/>
              </a:rPr>
              <a:t>	</a:t>
            </a:r>
            <a:r>
              <a:rPr lang="en-US" altLang="zh-CN" sz="2500">
                <a:solidFill>
                  <a:srgbClr val="006600"/>
                </a:solidFill>
                <a:latin typeface="Verdana" panose="020B0604030504040204" charset="0"/>
                <a:cs typeface="宋体" panose="02010600030101010101" pitchFamily="2" charset="-122"/>
              </a:rPr>
              <a:t>// </a:t>
            </a:r>
            <a:r>
              <a:rPr lang="zh-CN" altLang="en-US" sz="2500">
                <a:solidFill>
                  <a:srgbClr val="006600"/>
                </a:solidFill>
                <a:latin typeface="Verdana" panose="020B0604030504040204" charset="0"/>
                <a:cs typeface="宋体" panose="02010600030101010101" pitchFamily="2" charset="-122"/>
              </a:rPr>
              <a:t>可能会抛出特定异常的代码段</a:t>
            </a:r>
            <a:endParaRPr lang="zh-CN" altLang="en-US" sz="2500">
              <a:solidFill>
                <a:srgbClr val="006600"/>
              </a:solidFill>
              <a:latin typeface="Verdana" panose="020B0604030504040204" charset="0"/>
              <a:cs typeface="宋体" panose="02010600030101010101" pitchFamily="2" charset="-122"/>
            </a:endParaRPr>
          </a:p>
          <a:p>
            <a:pPr eaLnBrk="1" hangingPunct="1">
              <a:lnSpc>
                <a:spcPct val="90000"/>
              </a:lnSpc>
              <a:buFontTx/>
              <a:buNone/>
            </a:pPr>
            <a:r>
              <a:rPr lang="en-US" altLang="zh-CN" sz="2500">
                <a:latin typeface="Verdana" panose="020B0604030504040204" charset="0"/>
                <a:cs typeface="宋体" panose="02010600030101010101" pitchFamily="2" charset="-122"/>
              </a:rPr>
              <a:t>}catch(MyExceptionType  myException){</a:t>
            </a:r>
            <a:endParaRPr lang="en-US" altLang="zh-CN" sz="2500">
              <a:latin typeface="Verdana" panose="020B0604030504040204" charset="0"/>
              <a:cs typeface="宋体" panose="02010600030101010101" pitchFamily="2" charset="-122"/>
            </a:endParaRPr>
          </a:p>
          <a:p>
            <a:pPr eaLnBrk="1" hangingPunct="1">
              <a:lnSpc>
                <a:spcPct val="90000"/>
              </a:lnSpc>
              <a:buFontTx/>
              <a:buNone/>
            </a:pPr>
            <a:r>
              <a:rPr lang="en-US" altLang="zh-CN" sz="2500">
                <a:latin typeface="Verdana" panose="020B0604030504040204" charset="0"/>
                <a:cs typeface="宋体" panose="02010600030101010101" pitchFamily="2" charset="-122"/>
              </a:rPr>
              <a:t>	</a:t>
            </a:r>
            <a:r>
              <a:rPr lang="en-US" altLang="zh-CN" sz="2500">
                <a:solidFill>
                  <a:srgbClr val="006600"/>
                </a:solidFill>
                <a:latin typeface="Verdana" panose="020B0604030504040204" charset="0"/>
                <a:cs typeface="宋体" panose="02010600030101010101" pitchFamily="2" charset="-122"/>
              </a:rPr>
              <a:t>// </a:t>
            </a:r>
            <a:r>
              <a:rPr lang="zh-CN" altLang="en-US" sz="2500">
                <a:solidFill>
                  <a:srgbClr val="006600"/>
                </a:solidFill>
                <a:latin typeface="Verdana" panose="020B0604030504040204" charset="0"/>
                <a:cs typeface="宋体" panose="02010600030101010101" pitchFamily="2" charset="-122"/>
              </a:rPr>
              <a:t>如果</a:t>
            </a:r>
            <a:r>
              <a:rPr lang="en-US" altLang="zh-CN" sz="2500">
                <a:solidFill>
                  <a:srgbClr val="006600"/>
                </a:solidFill>
                <a:latin typeface="Verdana" panose="020B0604030504040204" charset="0"/>
                <a:cs typeface="宋体" panose="02010600030101010101" pitchFamily="2" charset="-122"/>
              </a:rPr>
              <a:t>myException </a:t>
            </a:r>
            <a:r>
              <a:rPr lang="zh-CN" altLang="en-US" sz="2500">
                <a:solidFill>
                  <a:srgbClr val="006600"/>
                </a:solidFill>
                <a:latin typeface="Verdana" panose="020B0604030504040204" charset="0"/>
                <a:cs typeface="宋体" panose="02010600030101010101" pitchFamily="2" charset="-122"/>
              </a:rPr>
              <a:t>被抛出，则执行这段代码</a:t>
            </a:r>
            <a:endParaRPr lang="zh-CN" altLang="en-US" sz="2500">
              <a:solidFill>
                <a:srgbClr val="006600"/>
              </a:solidFill>
              <a:latin typeface="Verdana" panose="020B0604030504040204" charset="0"/>
              <a:cs typeface="宋体" panose="02010600030101010101" pitchFamily="2" charset="-122"/>
            </a:endParaRPr>
          </a:p>
          <a:p>
            <a:pPr eaLnBrk="1" hangingPunct="1">
              <a:lnSpc>
                <a:spcPct val="90000"/>
              </a:lnSpc>
              <a:buFontTx/>
              <a:buNone/>
            </a:pPr>
            <a:r>
              <a:rPr lang="en-US" altLang="zh-CN" sz="2500">
                <a:latin typeface="Verdana" panose="020B0604030504040204" charset="0"/>
                <a:cs typeface="宋体" panose="02010600030101010101" pitchFamily="2" charset="-122"/>
              </a:rPr>
              <a:t>}catch(Exception otherException){</a:t>
            </a:r>
            <a:br>
              <a:rPr lang="en-US" altLang="zh-CN" sz="2500">
                <a:latin typeface="Verdana" panose="020B0604030504040204" charset="0"/>
                <a:cs typeface="宋体" panose="02010600030101010101" pitchFamily="2" charset="-122"/>
              </a:rPr>
            </a:br>
            <a:r>
              <a:rPr lang="en-US" altLang="zh-CN" sz="2500">
                <a:solidFill>
                  <a:srgbClr val="006600"/>
                </a:solidFill>
                <a:latin typeface="Verdana" panose="020B0604030504040204" charset="0"/>
                <a:cs typeface="宋体" panose="02010600030101010101" pitchFamily="2" charset="-122"/>
              </a:rPr>
              <a:t>//</a:t>
            </a:r>
            <a:r>
              <a:rPr lang="zh-CN" altLang="en-US" sz="2500">
                <a:solidFill>
                  <a:srgbClr val="006600"/>
                </a:solidFill>
                <a:latin typeface="Verdana" panose="020B0604030504040204" charset="0"/>
                <a:cs typeface="宋体" panose="02010600030101010101" pitchFamily="2" charset="-122"/>
              </a:rPr>
              <a:t>如果另外的异常</a:t>
            </a:r>
            <a:r>
              <a:rPr lang="en-US" altLang="zh-CN" sz="2500">
                <a:solidFill>
                  <a:srgbClr val="006600"/>
                </a:solidFill>
                <a:latin typeface="Verdana" panose="020B0604030504040204" charset="0"/>
                <a:cs typeface="宋体" panose="02010600030101010101" pitchFamily="2" charset="-122"/>
              </a:rPr>
              <a:t>otherException</a:t>
            </a:r>
            <a:r>
              <a:rPr lang="zh-CN" altLang="en-US" sz="2500">
                <a:solidFill>
                  <a:srgbClr val="006600"/>
                </a:solidFill>
                <a:latin typeface="Verdana" panose="020B0604030504040204" charset="0"/>
                <a:cs typeface="宋体" panose="02010600030101010101" pitchFamily="2" charset="-122"/>
              </a:rPr>
              <a:t>被抛出，则执行这段代码</a:t>
            </a:r>
            <a:endParaRPr lang="zh-CN" altLang="en-US" sz="2500">
              <a:solidFill>
                <a:srgbClr val="006600"/>
              </a:solidFill>
              <a:latin typeface="Verdana" panose="020B0604030504040204" charset="0"/>
              <a:cs typeface="宋体" panose="02010600030101010101" pitchFamily="2" charset="-122"/>
            </a:endParaRPr>
          </a:p>
          <a:p>
            <a:pPr eaLnBrk="1" hangingPunct="1">
              <a:lnSpc>
                <a:spcPct val="90000"/>
              </a:lnSpc>
              <a:buFontTx/>
              <a:buNone/>
            </a:pPr>
            <a:r>
              <a:rPr lang="en-US" altLang="zh-CN" sz="2500">
                <a:latin typeface="Verdana" panose="020B0604030504040204" charset="0"/>
                <a:cs typeface="宋体" panose="02010600030101010101" pitchFamily="2" charset="-122"/>
              </a:rPr>
              <a:t>} </a:t>
            </a:r>
            <a:r>
              <a:rPr lang="en-US" altLang="zh-CN" sz="2500">
                <a:solidFill>
                  <a:srgbClr val="FF0000"/>
                </a:solidFill>
                <a:latin typeface="Verdana" panose="020B0604030504040204" charset="0"/>
                <a:cs typeface="宋体" panose="02010600030101010101" pitchFamily="2" charset="-122"/>
              </a:rPr>
              <a:t>[</a:t>
            </a:r>
            <a:r>
              <a:rPr lang="en-US" altLang="zh-CN" sz="2500">
                <a:latin typeface="Verdana" panose="020B0604030504040204" charset="0"/>
                <a:cs typeface="宋体" panose="02010600030101010101" pitchFamily="2" charset="-122"/>
              </a:rPr>
              <a:t>finally{</a:t>
            </a:r>
            <a:endParaRPr lang="en-US" altLang="zh-CN" sz="2500">
              <a:latin typeface="Verdana" panose="020B0604030504040204" charset="0"/>
              <a:cs typeface="宋体" panose="02010600030101010101" pitchFamily="2" charset="-122"/>
            </a:endParaRPr>
          </a:p>
          <a:p>
            <a:pPr eaLnBrk="1" hangingPunct="1">
              <a:lnSpc>
                <a:spcPct val="90000"/>
              </a:lnSpc>
              <a:buFontTx/>
              <a:buNone/>
            </a:pPr>
            <a:r>
              <a:rPr lang="en-US" altLang="zh-CN" sz="2500">
                <a:latin typeface="Verdana" panose="020B0604030504040204" charset="0"/>
                <a:cs typeface="宋体" panose="02010600030101010101" pitchFamily="2" charset="-122"/>
              </a:rPr>
              <a:t>	</a:t>
            </a:r>
            <a:r>
              <a:rPr lang="en-US" altLang="zh-CN" sz="2500">
                <a:solidFill>
                  <a:srgbClr val="006600"/>
                </a:solidFill>
                <a:latin typeface="Verdana" panose="020B0604030504040204" charset="0"/>
                <a:cs typeface="宋体" panose="02010600030101010101" pitchFamily="2" charset="-122"/>
              </a:rPr>
              <a:t>//</a:t>
            </a:r>
            <a:r>
              <a:rPr lang="zh-CN" altLang="en-US" sz="2500">
                <a:solidFill>
                  <a:srgbClr val="006600"/>
                </a:solidFill>
                <a:latin typeface="Verdana" panose="020B0604030504040204" charset="0"/>
                <a:cs typeface="宋体" panose="02010600030101010101" pitchFamily="2" charset="-122"/>
              </a:rPr>
              <a:t>无条件执行的语句</a:t>
            </a:r>
            <a:endParaRPr lang="zh-CN" altLang="en-US" sz="2500">
              <a:solidFill>
                <a:srgbClr val="006600"/>
              </a:solidFill>
              <a:latin typeface="Verdana" panose="020B0604030504040204" charset="0"/>
              <a:cs typeface="宋体" panose="02010600030101010101" pitchFamily="2" charset="-122"/>
            </a:endParaRPr>
          </a:p>
          <a:p>
            <a:pPr algn="just" eaLnBrk="1" hangingPunct="1">
              <a:lnSpc>
                <a:spcPct val="90000"/>
              </a:lnSpc>
              <a:spcBef>
                <a:spcPct val="0"/>
              </a:spcBef>
              <a:buFontTx/>
              <a:buNone/>
            </a:pPr>
            <a:r>
              <a:rPr lang="en-US" altLang="zh-CN" sz="2500">
                <a:latin typeface="Verdana" panose="020B0604030504040204" charset="0"/>
                <a:cs typeface="宋体" panose="02010600030101010101" pitchFamily="2" charset="-122"/>
              </a:rPr>
              <a:t>}</a:t>
            </a:r>
            <a:r>
              <a:rPr lang="en-US" altLang="zh-CN" sz="2500">
                <a:solidFill>
                  <a:srgbClr val="FF0000"/>
                </a:solidFill>
                <a:latin typeface="Verdana" panose="020B0604030504040204" charset="0"/>
                <a:cs typeface="宋体" panose="02010600030101010101" pitchFamily="2" charset="-122"/>
              </a:rPr>
              <a:t>]</a:t>
            </a:r>
            <a:endParaRPr lang="en-US" altLang="zh-CN" sz="2500">
              <a:solidFill>
                <a:srgbClr val="FF0000"/>
              </a:solidFill>
              <a:latin typeface="Verdana" panose="020B0604030504040204" charset="0"/>
              <a:cs typeface="宋体" panose="02010600030101010101" pitchFamily="2" charset="-122"/>
            </a:endParaRPr>
          </a:p>
        </p:txBody>
      </p:sp>
      <p:sp>
        <p:nvSpPr>
          <p:cNvPr id="5"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39403841-0A82-5C4A-8BC4-E9DEFEC190A7}"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8600" y="142875"/>
            <a:ext cx="8686800" cy="563563"/>
          </a:xfrm>
        </p:spPr>
        <p:txBody>
          <a:bodyPr/>
          <a:lstStyle/>
          <a:p>
            <a:pPr eaLnBrk="1" hangingPunct="1"/>
            <a:r>
              <a:rPr lang="en-US" altLang="zh-CN">
                <a:latin typeface="Verdana" panose="020B0604030504040204" charset="0"/>
                <a:cs typeface="宋体" panose="02010600030101010101" pitchFamily="2" charset="-122"/>
              </a:rPr>
              <a:t>try-catch-finally</a:t>
            </a:r>
            <a:endParaRPr lang="en-US" altLang="zh-CN">
              <a:latin typeface="Verdana" panose="020B0604030504040204" charset="0"/>
              <a:cs typeface="宋体" panose="02010600030101010101" pitchFamily="2" charset="-122"/>
            </a:endParaRPr>
          </a:p>
        </p:txBody>
      </p:sp>
      <p:sp>
        <p:nvSpPr>
          <p:cNvPr id="15363" name="Rectangle 3"/>
          <p:cNvSpPr>
            <a:spLocks noGrp="1" noChangeArrowheads="1"/>
          </p:cNvSpPr>
          <p:nvPr>
            <p:ph type="body" idx="1"/>
          </p:nvPr>
        </p:nvSpPr>
        <p:spPr/>
        <p:txBody>
          <a:bodyPr/>
          <a:lstStyle/>
          <a:p>
            <a:pPr eaLnBrk="1" hangingPunct="1">
              <a:lnSpc>
                <a:spcPct val="90000"/>
              </a:lnSpc>
            </a:pPr>
            <a:r>
              <a:rPr lang="en-US" altLang="zh-CN" sz="2400">
                <a:latin typeface="Verdana" panose="020B0604030504040204" charset="0"/>
                <a:cs typeface="宋体" panose="02010600030101010101" pitchFamily="2" charset="-122"/>
              </a:rPr>
              <a:t>try—</a:t>
            </a:r>
            <a:r>
              <a:rPr lang="zh-CN" altLang="en-US" sz="2400">
                <a:latin typeface="Verdana" panose="020B0604030504040204" charset="0"/>
                <a:cs typeface="宋体" panose="02010600030101010101" pitchFamily="2" charset="-122"/>
              </a:rPr>
              <a:t>将可能出现异常的代码都放在</a:t>
            </a:r>
            <a:r>
              <a:rPr lang="en-US" altLang="zh-CN" sz="2400">
                <a:latin typeface="Verdana" panose="020B0604030504040204" charset="0"/>
                <a:cs typeface="宋体" panose="02010600030101010101" pitchFamily="2" charset="-122"/>
              </a:rPr>
              <a:t>try</a:t>
            </a:r>
            <a:r>
              <a:rPr lang="zh-CN" altLang="en-US" sz="2400">
                <a:latin typeface="Verdana" panose="020B0604030504040204" charset="0"/>
                <a:cs typeface="宋体" panose="02010600030101010101" pitchFamily="2" charset="-122"/>
              </a:rPr>
              <a:t>代码块中，当然，也可以将其他的一些不会引起异常的代码也一并放到</a:t>
            </a:r>
            <a:r>
              <a:rPr lang="en-US" altLang="zh-CN" sz="2400">
                <a:latin typeface="Verdana" panose="020B0604030504040204" charset="0"/>
                <a:cs typeface="宋体" panose="02010600030101010101" pitchFamily="2" charset="-122"/>
              </a:rPr>
              <a:t>try</a:t>
            </a:r>
            <a:r>
              <a:rPr lang="zh-CN" altLang="en-US" sz="2400">
                <a:latin typeface="Verdana" panose="020B0604030504040204" charset="0"/>
                <a:cs typeface="宋体" panose="02010600030101010101" pitchFamily="2" charset="-122"/>
              </a:rPr>
              <a:t>代码块中</a:t>
            </a:r>
            <a:endParaRPr lang="zh-CN" altLang="en-US" sz="2400">
              <a:latin typeface="Verdana" panose="020B0604030504040204" charset="0"/>
              <a:cs typeface="宋体" panose="02010600030101010101" pitchFamily="2" charset="-122"/>
            </a:endParaRPr>
          </a:p>
          <a:p>
            <a:pPr eaLnBrk="1" hangingPunct="1">
              <a:lnSpc>
                <a:spcPct val="90000"/>
              </a:lnSpc>
            </a:pPr>
            <a:r>
              <a:rPr lang="en-US" altLang="zh-CN" sz="2400">
                <a:latin typeface="Verdana" panose="020B0604030504040204" charset="0"/>
                <a:cs typeface="宋体" panose="02010600030101010101" pitchFamily="2" charset="-122"/>
              </a:rPr>
              <a:t>catch </a:t>
            </a:r>
            <a:r>
              <a:rPr lang="zh-CN" altLang="en-US" sz="2400">
                <a:latin typeface="Verdana" panose="020B0604030504040204" charset="0"/>
                <a:cs typeface="宋体" panose="02010600030101010101" pitchFamily="2" charset="-122"/>
              </a:rPr>
              <a:t>从句中引入一个可能出现的异常，一个</a:t>
            </a:r>
            <a:r>
              <a:rPr lang="en-US" altLang="zh-CN" sz="2400">
                <a:latin typeface="Verdana" panose="020B0604030504040204" charset="0"/>
                <a:cs typeface="宋体" panose="02010600030101010101" pitchFamily="2" charset="-122"/>
              </a:rPr>
              <a:t>try</a:t>
            </a:r>
            <a:r>
              <a:rPr lang="zh-CN" altLang="en-US" sz="2400">
                <a:latin typeface="Verdana" panose="020B0604030504040204" charset="0"/>
                <a:cs typeface="宋体" panose="02010600030101010101" pitchFamily="2" charset="-122"/>
              </a:rPr>
              <a:t>块可以和多个</a:t>
            </a:r>
            <a:r>
              <a:rPr lang="en-US" altLang="zh-CN" sz="2400">
                <a:latin typeface="Verdana" panose="020B0604030504040204" charset="0"/>
                <a:cs typeface="宋体" panose="02010600030101010101" pitchFamily="2" charset="-122"/>
              </a:rPr>
              <a:t>catch</a:t>
            </a:r>
            <a:r>
              <a:rPr lang="zh-CN" altLang="en-US" sz="2400">
                <a:latin typeface="Verdana" panose="020B0604030504040204" charset="0"/>
                <a:cs typeface="宋体" panose="02010600030101010101" pitchFamily="2" charset="-122"/>
              </a:rPr>
              <a:t>块配合以处理多个异常</a:t>
            </a:r>
            <a:endParaRPr lang="zh-CN" altLang="en-US" sz="2400">
              <a:latin typeface="Verdana" panose="020B0604030504040204" charset="0"/>
              <a:cs typeface="宋体" panose="02010600030101010101" pitchFamily="2" charset="-122"/>
            </a:endParaRPr>
          </a:p>
          <a:p>
            <a:pPr eaLnBrk="1" hangingPunct="1">
              <a:lnSpc>
                <a:spcPct val="90000"/>
              </a:lnSpc>
            </a:pPr>
            <a:r>
              <a:rPr lang="zh-CN" altLang="en-US" sz="2400">
                <a:latin typeface="Verdana" panose="020B0604030504040204" charset="0"/>
                <a:cs typeface="宋体" panose="02010600030101010101" pitchFamily="2" charset="-122"/>
              </a:rPr>
              <a:t>当</a:t>
            </a:r>
            <a:r>
              <a:rPr lang="en-US" altLang="zh-CN" sz="2400">
                <a:latin typeface="Verdana" panose="020B0604030504040204" charset="0"/>
                <a:cs typeface="宋体" panose="02010600030101010101" pitchFamily="2" charset="-122"/>
              </a:rPr>
              <a:t>try</a:t>
            </a:r>
            <a:r>
              <a:rPr lang="zh-CN" altLang="en-US" sz="2400">
                <a:latin typeface="Verdana" panose="020B0604030504040204" charset="0"/>
                <a:cs typeface="宋体" panose="02010600030101010101" pitchFamily="2" charset="-122"/>
              </a:rPr>
              <a:t>块内的任何代码抛出了由</a:t>
            </a:r>
            <a:r>
              <a:rPr lang="en-US" altLang="zh-CN" sz="2400">
                <a:latin typeface="Verdana" panose="020B0604030504040204" charset="0"/>
                <a:cs typeface="宋体" panose="02010600030101010101" pitchFamily="2" charset="-122"/>
              </a:rPr>
              <a:t>catch </a:t>
            </a:r>
            <a:r>
              <a:rPr lang="zh-CN" altLang="en-US" sz="2400">
                <a:latin typeface="Verdana" panose="020B0604030504040204" charset="0"/>
                <a:cs typeface="宋体" panose="02010600030101010101" pitchFamily="2" charset="-122"/>
              </a:rPr>
              <a:t>子句指定的异常，则</a:t>
            </a:r>
            <a:r>
              <a:rPr lang="en-US" altLang="zh-CN" sz="2400">
                <a:latin typeface="Verdana" panose="020B0604030504040204" charset="0"/>
                <a:cs typeface="宋体" panose="02010600030101010101" pitchFamily="2" charset="-122"/>
              </a:rPr>
              <a:t>try</a:t>
            </a:r>
            <a:r>
              <a:rPr lang="zh-CN" altLang="en-US" sz="2400">
                <a:latin typeface="Verdana" panose="020B0604030504040204" charset="0"/>
                <a:cs typeface="宋体" panose="02010600030101010101" pitchFamily="2" charset="-122"/>
              </a:rPr>
              <a:t>代码块中的程序将会终止执行，并跳到相应的</a:t>
            </a:r>
            <a:r>
              <a:rPr lang="en-US" altLang="zh-CN" sz="2400">
                <a:latin typeface="Verdana" panose="020B0604030504040204" charset="0"/>
                <a:cs typeface="宋体" panose="02010600030101010101" pitchFamily="2" charset="-122"/>
              </a:rPr>
              <a:t>catch</a:t>
            </a:r>
            <a:r>
              <a:rPr lang="zh-CN" altLang="en-US" sz="2400">
                <a:latin typeface="Verdana" panose="020B0604030504040204" charset="0"/>
                <a:cs typeface="宋体" panose="02010600030101010101" pitchFamily="2" charset="-122"/>
              </a:rPr>
              <a:t>代码块中来执行</a:t>
            </a:r>
            <a:endParaRPr lang="zh-CN" altLang="en-US" sz="2400">
              <a:latin typeface="Verdana" panose="020B0604030504040204" charset="0"/>
              <a:cs typeface="宋体" panose="02010600030101010101" pitchFamily="2" charset="-122"/>
            </a:endParaRPr>
          </a:p>
          <a:p>
            <a:pPr eaLnBrk="1" hangingPunct="1">
              <a:lnSpc>
                <a:spcPct val="90000"/>
              </a:lnSpc>
            </a:pPr>
            <a:r>
              <a:rPr lang="zh-CN" altLang="en-US" sz="2400">
                <a:latin typeface="Verdana" panose="020B0604030504040204" charset="0"/>
                <a:cs typeface="宋体" panose="02010600030101010101" pitchFamily="2" charset="-122"/>
              </a:rPr>
              <a:t>无论是否出现异常，程序最后都会执行</a:t>
            </a:r>
            <a:r>
              <a:rPr lang="en-US" altLang="zh-CN" sz="2400">
                <a:latin typeface="Verdana" panose="020B0604030504040204" charset="0"/>
                <a:cs typeface="宋体" panose="02010600030101010101" pitchFamily="2" charset="-122"/>
              </a:rPr>
              <a:t>finally</a:t>
            </a:r>
            <a:r>
              <a:rPr lang="zh-CN" altLang="en-US" sz="2400">
                <a:latin typeface="Verdana" panose="020B0604030504040204" charset="0"/>
                <a:cs typeface="宋体" panose="02010600030101010101" pitchFamily="2" charset="-122"/>
              </a:rPr>
              <a:t>代码块中的内容</a:t>
            </a:r>
            <a:endParaRPr lang="en-US" altLang="zh-CN" sz="2400">
              <a:latin typeface="Verdana" panose="020B0604030504040204" charset="0"/>
              <a:cs typeface="宋体" panose="02010600030101010101" pitchFamily="2" charset="-122"/>
            </a:endParaRPr>
          </a:p>
          <a:p>
            <a:pPr eaLnBrk="1" hangingPunct="1">
              <a:lnSpc>
                <a:spcPct val="90000"/>
              </a:lnSpc>
            </a:pPr>
            <a:r>
              <a:rPr lang="en-US" altLang="zh-CN" sz="2400">
                <a:latin typeface="Verdana" panose="020B0604030504040204" charset="0"/>
                <a:cs typeface="宋体" panose="02010600030101010101" pitchFamily="2" charset="-122"/>
              </a:rPr>
              <a:t>final,finally,finalize() </a:t>
            </a:r>
            <a:r>
              <a:rPr lang="zh-CN" altLang="en-US" sz="2400">
                <a:latin typeface="Verdana" panose="020B0604030504040204" charset="0"/>
                <a:cs typeface="宋体" panose="02010600030101010101" pitchFamily="2" charset="-122"/>
              </a:rPr>
              <a:t>的区别：</a:t>
            </a:r>
            <a:endParaRPr lang="en-US" altLang="zh-CN" sz="2400">
              <a:latin typeface="Verdana" panose="020B0604030504040204" charset="0"/>
              <a:cs typeface="宋体" panose="02010600030101010101" pitchFamily="2" charset="-122"/>
            </a:endParaRPr>
          </a:p>
          <a:p>
            <a:pPr eaLnBrk="1" hangingPunct="1">
              <a:lnSpc>
                <a:spcPct val="90000"/>
              </a:lnSpc>
            </a:pPr>
            <a:r>
              <a:rPr lang="en-US" altLang="zh-CN" sz="1200">
                <a:latin typeface="Verdana" panose="020B0604030504040204" charset="0"/>
                <a:cs typeface="宋体" panose="02010600030101010101" pitchFamily="2" charset="-122"/>
              </a:rPr>
              <a:t>final</a:t>
            </a:r>
            <a:r>
              <a:rPr lang="zh-CN" altLang="en-US" sz="1200">
                <a:latin typeface="Verdana" panose="020B0604030504040204" charset="0"/>
                <a:cs typeface="宋体" panose="02010600030101010101" pitchFamily="2" charset="-122"/>
              </a:rPr>
              <a:t>用来修饰类、方法和属性，修饰类表示类不能被继承，修饰方法表示方法不能被子类重写，修饰属性表示是一个常量，值不能够被改变。</a:t>
            </a:r>
            <a:endParaRPr lang="en-US" altLang="zh-CN" sz="1200">
              <a:latin typeface="Verdana" panose="020B0604030504040204" charset="0"/>
              <a:cs typeface="宋体" panose="02010600030101010101" pitchFamily="2" charset="-122"/>
            </a:endParaRPr>
          </a:p>
          <a:p>
            <a:pPr eaLnBrk="1" hangingPunct="1">
              <a:lnSpc>
                <a:spcPct val="90000"/>
              </a:lnSpc>
            </a:pPr>
            <a:r>
              <a:rPr lang="en-US" altLang="zh-CN" sz="1200">
                <a:latin typeface="Verdana" panose="020B0604030504040204" charset="0"/>
                <a:cs typeface="宋体" panose="02010600030101010101" pitchFamily="2" charset="-122"/>
              </a:rPr>
              <a:t>finally</a:t>
            </a:r>
            <a:r>
              <a:rPr lang="zh-CN" altLang="en-US" sz="1200">
                <a:latin typeface="Verdana" panose="020B0604030504040204" charset="0"/>
                <a:cs typeface="宋体" panose="02010600030101010101" pitchFamily="2" charset="-122"/>
              </a:rPr>
              <a:t>通常和</a:t>
            </a:r>
            <a:r>
              <a:rPr lang="en-US" altLang="zh-CN" sz="1200">
                <a:latin typeface="Verdana" panose="020B0604030504040204" charset="0"/>
                <a:cs typeface="宋体" panose="02010600030101010101" pitchFamily="2" charset="-122"/>
              </a:rPr>
              <a:t>try/catch</a:t>
            </a:r>
            <a:r>
              <a:rPr lang="zh-CN" altLang="en-US" sz="1200">
                <a:latin typeface="Verdana" panose="020B0604030504040204" charset="0"/>
                <a:cs typeface="宋体" panose="02010600030101010101" pitchFamily="2" charset="-122"/>
              </a:rPr>
              <a:t>联合使用，无论是否出现异常，</a:t>
            </a:r>
            <a:r>
              <a:rPr lang="en-US" altLang="zh-CN" sz="1200">
                <a:latin typeface="Verdana" panose="020B0604030504040204" charset="0"/>
                <a:cs typeface="宋体" panose="02010600030101010101" pitchFamily="2" charset="-122"/>
              </a:rPr>
              <a:t>finally</a:t>
            </a:r>
            <a:r>
              <a:rPr lang="zh-CN" altLang="en-US" sz="1200">
                <a:latin typeface="Verdana" panose="020B0604030504040204" charset="0"/>
                <a:cs typeface="宋体" panose="02010600030101010101" pitchFamily="2" charset="-122"/>
              </a:rPr>
              <a:t>中的代码总会被执行</a:t>
            </a:r>
            <a:endParaRPr lang="en-US" altLang="zh-CN" sz="1200">
              <a:latin typeface="Verdana" panose="020B0604030504040204" charset="0"/>
              <a:cs typeface="宋体" panose="02010600030101010101" pitchFamily="2" charset="-122"/>
            </a:endParaRPr>
          </a:p>
          <a:p>
            <a:pPr eaLnBrk="1" hangingPunct="1">
              <a:lnSpc>
                <a:spcPct val="90000"/>
              </a:lnSpc>
            </a:pPr>
            <a:r>
              <a:rPr lang="en-US" altLang="zh-CN" sz="1200">
                <a:latin typeface="Verdana" panose="020B0604030504040204" charset="0"/>
                <a:cs typeface="宋体" panose="02010600030101010101" pitchFamily="2" charset="-122"/>
              </a:rPr>
              <a:t>finalize</a:t>
            </a:r>
            <a:r>
              <a:rPr lang="zh-CN" altLang="en-US" sz="1200">
                <a:latin typeface="Verdana" panose="020B0604030504040204" charset="0"/>
                <a:cs typeface="宋体" panose="02010600030101010101" pitchFamily="2" charset="-122"/>
              </a:rPr>
              <a:t>是</a:t>
            </a:r>
            <a:r>
              <a:rPr lang="en-US" altLang="zh-CN" sz="1200">
                <a:latin typeface="Verdana" panose="020B0604030504040204" charset="0"/>
                <a:cs typeface="宋体" panose="02010600030101010101" pitchFamily="2" charset="-122"/>
              </a:rPr>
              <a:t>object</a:t>
            </a:r>
            <a:r>
              <a:rPr lang="zh-CN" altLang="en-US" sz="1200">
                <a:latin typeface="Verdana" panose="020B0604030504040204" charset="0"/>
                <a:cs typeface="宋体" panose="02010600030101010101" pitchFamily="2" charset="-122"/>
              </a:rPr>
              <a:t>类中定义的方法，</a:t>
            </a:r>
            <a:r>
              <a:rPr lang="en-US" altLang="zh-CN" sz="1200">
                <a:latin typeface="Verdana" panose="020B0604030504040204" charset="0"/>
                <a:cs typeface="宋体" panose="02010600030101010101" pitchFamily="2" charset="-122"/>
              </a:rPr>
              <a:t>GC</a:t>
            </a:r>
            <a:r>
              <a:rPr lang="zh-CN" altLang="en-US" sz="1200">
                <a:latin typeface="Verdana" panose="020B0604030504040204" charset="0"/>
                <a:cs typeface="宋体" panose="02010600030101010101" pitchFamily="2" charset="-122"/>
              </a:rPr>
              <a:t>在回收对象时会让该对象自动调用此方法</a:t>
            </a:r>
            <a:endParaRPr lang="zh-CN" altLang="en-US" sz="1200">
              <a:latin typeface="Verdana" panose="020B0604030504040204" charset="0"/>
              <a:cs typeface="宋体" panose="02010600030101010101" pitchFamily="2" charset="-122"/>
            </a:endParaRPr>
          </a:p>
        </p:txBody>
      </p:sp>
      <p:sp>
        <p:nvSpPr>
          <p:cNvPr id="5"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56E041CA-4699-1C48-BEB4-FA53785ADDAF}"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8600" y="142875"/>
            <a:ext cx="8686800" cy="563563"/>
          </a:xfrm>
        </p:spPr>
        <p:txBody>
          <a:bodyPr/>
          <a:lstStyle/>
          <a:p>
            <a:pPr eaLnBrk="1" hangingPunct="1"/>
            <a:r>
              <a:rPr lang="zh-CN" altLang="en-US">
                <a:latin typeface="Verdana" panose="020B0604030504040204" charset="0"/>
                <a:cs typeface="宋体" panose="02010600030101010101" pitchFamily="2" charset="-122"/>
              </a:rPr>
              <a:t>捕获异常例子（示例</a:t>
            </a:r>
            <a:r>
              <a:rPr lang="en-US" altLang="zh-CN">
                <a:latin typeface="Verdana" panose="020B0604030504040204" charset="0"/>
                <a:cs typeface="宋体" panose="02010600030101010101" pitchFamily="2" charset="-122"/>
              </a:rPr>
              <a:t>8-4/5</a:t>
            </a:r>
            <a:r>
              <a:rPr lang="zh-CN" altLang="en-US">
                <a:latin typeface="Verdana" panose="020B0604030504040204" charset="0"/>
                <a:cs typeface="宋体" panose="02010600030101010101" pitchFamily="2" charset="-122"/>
              </a:rPr>
              <a:t>）</a:t>
            </a:r>
            <a:endParaRPr lang="zh-CN" altLang="en-US">
              <a:latin typeface="Verdana" panose="020B0604030504040204" charset="0"/>
              <a:cs typeface="宋体" panose="02010600030101010101" pitchFamily="2" charset="-122"/>
            </a:endParaRPr>
          </a:p>
        </p:txBody>
      </p:sp>
      <p:sp>
        <p:nvSpPr>
          <p:cNvPr id="16387" name="Rectangle 3"/>
          <p:cNvSpPr>
            <a:spLocks noGrp="1" noChangeArrowheads="1"/>
          </p:cNvSpPr>
          <p:nvPr>
            <p:ph type="body" idx="1"/>
          </p:nvPr>
        </p:nvSpPr>
        <p:spPr>
          <a:xfrm>
            <a:off x="914400" y="1285875"/>
            <a:ext cx="8229600" cy="4714875"/>
          </a:xfrm>
        </p:spPr>
        <p:txBody>
          <a:bodyPr/>
          <a:lstStyle/>
          <a:p>
            <a:pPr eaLnBrk="1" hangingPunct="1">
              <a:lnSpc>
                <a:spcPct val="90000"/>
              </a:lnSpc>
              <a:buFontTx/>
              <a:buNone/>
            </a:pPr>
            <a:r>
              <a:rPr lang="en-US" altLang="zh-CN" sz="1200">
                <a:latin typeface="Verdana" panose="020B0604030504040204" charset="0"/>
                <a:cs typeface="宋体" panose="02010600030101010101" pitchFamily="2" charset="-122"/>
              </a:rPr>
              <a:t>import java.io.*;</a:t>
            </a:r>
            <a:endParaRPr lang="en-US" altLang="zh-CN" sz="1200">
              <a:latin typeface="Verdana" panose="020B0604030504040204" charset="0"/>
              <a:cs typeface="宋体" panose="02010600030101010101" pitchFamily="2" charset="-122"/>
            </a:endParaRPr>
          </a:p>
          <a:p>
            <a:pPr eaLnBrk="1" hangingPunct="1">
              <a:lnSpc>
                <a:spcPct val="90000"/>
              </a:lnSpc>
              <a:buFontTx/>
              <a:buNone/>
            </a:pPr>
            <a:r>
              <a:rPr lang="en-US" altLang="zh-CN" sz="1200">
                <a:latin typeface="Verdana" panose="020B0604030504040204" charset="0"/>
                <a:cs typeface="宋体" panose="02010600030101010101" pitchFamily="2" charset="-122"/>
              </a:rPr>
              <a:t>public class CatchException{	</a:t>
            </a:r>
            <a:endParaRPr lang="en-US" altLang="zh-CN" sz="1200">
              <a:latin typeface="Verdana" panose="020B0604030504040204" charset="0"/>
              <a:cs typeface="宋体" panose="02010600030101010101" pitchFamily="2" charset="-122"/>
            </a:endParaRPr>
          </a:p>
          <a:p>
            <a:pPr eaLnBrk="1" hangingPunct="1">
              <a:lnSpc>
                <a:spcPct val="90000"/>
              </a:lnSpc>
              <a:buFontTx/>
              <a:buNone/>
            </a:pPr>
            <a:r>
              <a:rPr lang="en-US" altLang="zh-CN" sz="1200">
                <a:latin typeface="Verdana" panose="020B0604030504040204" charset="0"/>
                <a:cs typeface="宋体" panose="02010600030101010101" pitchFamily="2" charset="-122"/>
              </a:rPr>
              <a:t>	public static void main(String[] args)	{	</a:t>
            </a:r>
            <a:endParaRPr lang="en-US" altLang="zh-CN" sz="1200">
              <a:latin typeface="Verdana" panose="020B0604030504040204" charset="0"/>
              <a:cs typeface="宋体" panose="02010600030101010101" pitchFamily="2" charset="-122"/>
            </a:endParaRPr>
          </a:p>
          <a:p>
            <a:pPr eaLnBrk="1" hangingPunct="1">
              <a:lnSpc>
                <a:spcPct val="90000"/>
              </a:lnSpc>
              <a:buFontTx/>
              <a:buNone/>
            </a:pPr>
            <a:r>
              <a:rPr lang="en-US" altLang="zh-CN" sz="1200">
                <a:latin typeface="Verdana" panose="020B0604030504040204" charset="0"/>
                <a:cs typeface="宋体" panose="02010600030101010101" pitchFamily="2" charset="-122"/>
              </a:rPr>
              <a:t>		try{	</a:t>
            </a:r>
            <a:endParaRPr lang="en-US" altLang="zh-CN" sz="1200">
              <a:latin typeface="Verdana" panose="020B0604030504040204" charset="0"/>
              <a:cs typeface="宋体" panose="02010600030101010101" pitchFamily="2" charset="-122"/>
            </a:endParaRPr>
          </a:p>
          <a:p>
            <a:pPr eaLnBrk="1" hangingPunct="1">
              <a:lnSpc>
                <a:spcPct val="90000"/>
              </a:lnSpc>
              <a:buFontTx/>
              <a:buNone/>
            </a:pPr>
            <a:r>
              <a:rPr lang="en-US" altLang="zh-CN" sz="1200">
                <a:latin typeface="Verdana" panose="020B0604030504040204" charset="0"/>
                <a:cs typeface="宋体" panose="02010600030101010101" pitchFamily="2" charset="-122"/>
              </a:rPr>
              <a:t>		        FileInputStream fis = new FileInputStream("c:/a.txt");	</a:t>
            </a:r>
            <a:endParaRPr lang="en-US" altLang="zh-CN" sz="1200">
              <a:latin typeface="Verdana" panose="020B0604030504040204" charset="0"/>
              <a:cs typeface="宋体" panose="02010600030101010101" pitchFamily="2" charset="-122"/>
            </a:endParaRPr>
          </a:p>
          <a:p>
            <a:pPr eaLnBrk="1" hangingPunct="1">
              <a:lnSpc>
                <a:spcPct val="90000"/>
              </a:lnSpc>
              <a:buFontTx/>
              <a:buNone/>
            </a:pPr>
            <a:r>
              <a:rPr lang="en-US" altLang="zh-CN" sz="1200">
                <a:latin typeface="Verdana" panose="020B0604030504040204" charset="0"/>
                <a:cs typeface="宋体" panose="02010600030101010101" pitchFamily="2" charset="-122"/>
              </a:rPr>
              <a:t>		        int b = fis.read();</a:t>
            </a:r>
            <a:endParaRPr lang="en-US" altLang="zh-CN" sz="1200">
              <a:latin typeface="Verdana" panose="020B0604030504040204" charset="0"/>
              <a:cs typeface="宋体" panose="02010600030101010101" pitchFamily="2" charset="-122"/>
            </a:endParaRPr>
          </a:p>
          <a:p>
            <a:pPr eaLnBrk="1" hangingPunct="1">
              <a:lnSpc>
                <a:spcPct val="90000"/>
              </a:lnSpc>
              <a:buFontTx/>
              <a:buNone/>
            </a:pPr>
            <a:r>
              <a:rPr lang="en-US" altLang="zh-CN" sz="1200">
                <a:latin typeface="Verdana" panose="020B0604030504040204" charset="0"/>
                <a:cs typeface="宋体" panose="02010600030101010101" pitchFamily="2" charset="-122"/>
              </a:rPr>
              <a:t>		        while(b!= -1){</a:t>
            </a:r>
            <a:endParaRPr lang="en-US" altLang="zh-CN" sz="1200">
              <a:latin typeface="Verdana" panose="020B0604030504040204" charset="0"/>
              <a:cs typeface="宋体" panose="02010600030101010101" pitchFamily="2" charset="-122"/>
            </a:endParaRPr>
          </a:p>
          <a:p>
            <a:pPr eaLnBrk="1" hangingPunct="1">
              <a:lnSpc>
                <a:spcPct val="90000"/>
              </a:lnSpc>
              <a:buFontTx/>
              <a:buNone/>
            </a:pPr>
            <a:r>
              <a:rPr lang="en-US" altLang="zh-CN" sz="1200">
                <a:latin typeface="Verdana" panose="020B0604030504040204" charset="0"/>
                <a:cs typeface="宋体" panose="02010600030101010101" pitchFamily="2" charset="-122"/>
              </a:rPr>
              <a:t>			System.out.print((char)b);b = fis.read();</a:t>
            </a:r>
            <a:endParaRPr lang="en-US" altLang="zh-CN" sz="1200">
              <a:latin typeface="Verdana" panose="020B0604030504040204" charset="0"/>
              <a:cs typeface="宋体" panose="02010600030101010101" pitchFamily="2" charset="-122"/>
            </a:endParaRPr>
          </a:p>
          <a:p>
            <a:pPr eaLnBrk="1" hangingPunct="1">
              <a:lnSpc>
                <a:spcPct val="90000"/>
              </a:lnSpc>
              <a:buFontTx/>
              <a:buNone/>
            </a:pPr>
            <a:r>
              <a:rPr lang="en-US" altLang="zh-CN" sz="1200">
                <a:latin typeface="Verdana" panose="020B0604030504040204" charset="0"/>
                <a:cs typeface="宋体" panose="02010600030101010101" pitchFamily="2" charset="-122"/>
              </a:rPr>
              <a:t>		        }</a:t>
            </a:r>
            <a:endParaRPr lang="en-US" altLang="zh-CN" sz="1200">
              <a:latin typeface="Verdana" panose="020B0604030504040204" charset="0"/>
              <a:cs typeface="宋体" panose="02010600030101010101" pitchFamily="2" charset="-122"/>
            </a:endParaRPr>
          </a:p>
          <a:p>
            <a:pPr eaLnBrk="1" hangingPunct="1">
              <a:lnSpc>
                <a:spcPct val="90000"/>
              </a:lnSpc>
              <a:buFontTx/>
              <a:buNone/>
            </a:pPr>
            <a:r>
              <a:rPr lang="en-US" altLang="zh-CN" sz="1200">
                <a:latin typeface="Verdana" panose="020B0604030504040204" charset="0"/>
                <a:cs typeface="宋体" panose="02010600030101010101" pitchFamily="2" charset="-122"/>
              </a:rPr>
              <a:t>		        fis.close();</a:t>
            </a:r>
            <a:endParaRPr lang="en-US" altLang="zh-CN" sz="1200">
              <a:latin typeface="Verdana" panose="020B0604030504040204" charset="0"/>
              <a:cs typeface="宋体" panose="02010600030101010101" pitchFamily="2" charset="-122"/>
            </a:endParaRPr>
          </a:p>
          <a:p>
            <a:pPr eaLnBrk="1" hangingPunct="1">
              <a:lnSpc>
                <a:spcPct val="90000"/>
              </a:lnSpc>
              <a:buFontTx/>
              <a:buNone/>
            </a:pPr>
            <a:r>
              <a:rPr lang="en-US" altLang="zh-CN" sz="1200">
                <a:latin typeface="Verdana" panose="020B0604030504040204" charset="0"/>
                <a:cs typeface="宋体" panose="02010600030101010101" pitchFamily="2" charset="-122"/>
              </a:rPr>
              <a:t>		} catch(FileNotFoundException e){</a:t>
            </a:r>
            <a:endParaRPr lang="en-US" altLang="zh-CN" sz="1200">
              <a:latin typeface="Verdana" panose="020B0604030504040204" charset="0"/>
              <a:cs typeface="宋体" panose="02010600030101010101" pitchFamily="2" charset="-122"/>
            </a:endParaRPr>
          </a:p>
          <a:p>
            <a:pPr eaLnBrk="1" hangingPunct="1">
              <a:lnSpc>
                <a:spcPct val="90000"/>
              </a:lnSpc>
              <a:buFontTx/>
              <a:buNone/>
            </a:pPr>
            <a:r>
              <a:rPr lang="en-US" altLang="zh-CN" sz="1200">
                <a:latin typeface="Verdana" panose="020B0604030504040204" charset="0"/>
                <a:cs typeface="宋体" panose="02010600030101010101" pitchFamily="2" charset="-122"/>
              </a:rPr>
              <a:t>		    System.out.println("FileNotFoundException:"+e.getMessage());</a:t>
            </a:r>
            <a:endParaRPr lang="en-US" altLang="zh-CN" sz="1200">
              <a:latin typeface="Verdana" panose="020B0604030504040204" charset="0"/>
              <a:cs typeface="宋体" panose="02010600030101010101" pitchFamily="2" charset="-122"/>
            </a:endParaRPr>
          </a:p>
          <a:p>
            <a:pPr eaLnBrk="1" hangingPunct="1">
              <a:lnSpc>
                <a:spcPct val="90000"/>
              </a:lnSpc>
              <a:buFontTx/>
              <a:buNone/>
            </a:pPr>
            <a:r>
              <a:rPr lang="en-US" altLang="zh-CN" sz="1200">
                <a:latin typeface="Verdana" panose="020B0604030504040204" charset="0"/>
                <a:cs typeface="宋体" panose="02010600030101010101" pitchFamily="2" charset="-122"/>
              </a:rPr>
              <a:t>                 } catch(IOException e1) {</a:t>
            </a:r>
            <a:endParaRPr lang="en-US" altLang="zh-CN" sz="1200">
              <a:latin typeface="Verdana" panose="020B0604030504040204" charset="0"/>
              <a:cs typeface="宋体" panose="02010600030101010101" pitchFamily="2" charset="-122"/>
            </a:endParaRPr>
          </a:p>
          <a:p>
            <a:pPr eaLnBrk="1" hangingPunct="1">
              <a:lnSpc>
                <a:spcPct val="90000"/>
              </a:lnSpc>
              <a:buFontTx/>
              <a:buNone/>
            </a:pPr>
            <a:r>
              <a:rPr lang="en-US" altLang="zh-CN" sz="1200">
                <a:latin typeface="Verdana" panose="020B0604030504040204" charset="0"/>
                <a:cs typeface="宋体" panose="02010600030101010101" pitchFamily="2" charset="-122"/>
              </a:rPr>
              <a:t>		    System.out.println("IOException:"+e1.getMessage());</a:t>
            </a:r>
            <a:endParaRPr lang="en-US" altLang="zh-CN" sz="1200">
              <a:latin typeface="Verdana" panose="020B0604030504040204" charset="0"/>
              <a:cs typeface="宋体" panose="02010600030101010101" pitchFamily="2" charset="-122"/>
            </a:endParaRPr>
          </a:p>
          <a:p>
            <a:pPr eaLnBrk="1" hangingPunct="1">
              <a:lnSpc>
                <a:spcPct val="90000"/>
              </a:lnSpc>
              <a:buFontTx/>
              <a:buNone/>
            </a:pPr>
            <a:r>
              <a:rPr lang="en-US" altLang="zh-CN" sz="1200">
                <a:latin typeface="Verdana" panose="020B0604030504040204" charset="0"/>
                <a:cs typeface="宋体" panose="02010600030101010101" pitchFamily="2" charset="-122"/>
              </a:rPr>
              <a:t>                 }	</a:t>
            </a:r>
            <a:endParaRPr lang="en-US" altLang="zh-CN" sz="1200">
              <a:latin typeface="Verdana" panose="020B0604030504040204" charset="0"/>
              <a:cs typeface="宋体" panose="02010600030101010101" pitchFamily="2" charset="-122"/>
            </a:endParaRPr>
          </a:p>
          <a:p>
            <a:pPr eaLnBrk="1" hangingPunct="1">
              <a:lnSpc>
                <a:spcPct val="90000"/>
              </a:lnSpc>
              <a:buFontTx/>
              <a:buNone/>
            </a:pPr>
            <a:r>
              <a:rPr lang="en-US" altLang="zh-CN" sz="1200">
                <a:latin typeface="Verdana" panose="020B0604030504040204" charset="0"/>
                <a:cs typeface="宋体" panose="02010600030101010101" pitchFamily="2" charset="-122"/>
              </a:rPr>
              <a:t>       }</a:t>
            </a:r>
            <a:endParaRPr lang="en-US" altLang="zh-CN" sz="1200">
              <a:latin typeface="Verdana" panose="020B0604030504040204" charset="0"/>
              <a:cs typeface="宋体" panose="02010600030101010101" pitchFamily="2" charset="-122"/>
            </a:endParaRPr>
          </a:p>
          <a:p>
            <a:pPr eaLnBrk="1" hangingPunct="1">
              <a:lnSpc>
                <a:spcPct val="90000"/>
              </a:lnSpc>
              <a:buFontTx/>
              <a:buNone/>
            </a:pPr>
            <a:r>
              <a:rPr lang="en-US" altLang="zh-CN" sz="1200">
                <a:latin typeface="Verdana" panose="020B0604030504040204" charset="0"/>
                <a:cs typeface="宋体" panose="02010600030101010101" pitchFamily="2" charset="-122"/>
              </a:rPr>
              <a:t>}</a:t>
            </a:r>
            <a:endParaRPr lang="en-US" altLang="zh-CN" sz="1200">
              <a:latin typeface="Verdana" panose="020B0604030504040204" charset="0"/>
              <a:cs typeface="宋体" panose="02010600030101010101" pitchFamily="2" charset="-122"/>
            </a:endParaRPr>
          </a:p>
        </p:txBody>
      </p:sp>
      <p:sp>
        <p:nvSpPr>
          <p:cNvPr id="5"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DE750D32-B17F-C744-8D7D-6703A5B2E2F8}"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lstStyle/>
          <a:p>
            <a:pPr eaLnBrk="1" hangingPunct="1"/>
            <a:r>
              <a:rPr lang="zh-CN" altLang="en-US">
                <a:latin typeface="Verdana" panose="020B0604030504040204" charset="0"/>
                <a:cs typeface="宋体" panose="02010600030101010101" pitchFamily="2" charset="-122"/>
              </a:rPr>
              <a:t>异常处理（下）</a:t>
            </a:r>
            <a:endParaRPr lang="zh-CN" altLang="en-US">
              <a:latin typeface="Verdana" panose="020B0604030504040204" charset="0"/>
              <a:cs typeface="宋体" panose="02010600030101010101" pitchFamily="2" charset="-122"/>
            </a:endParaRPr>
          </a:p>
        </p:txBody>
      </p:sp>
      <p:sp>
        <p:nvSpPr>
          <p:cNvPr id="17411" name="Rectangle 3"/>
          <p:cNvSpPr>
            <a:spLocks noGrp="1" noChangeArrowheads="1"/>
          </p:cNvSpPr>
          <p:nvPr>
            <p:ph type="subTitle" idx="1"/>
          </p:nvPr>
        </p:nvSpPr>
        <p:spPr/>
        <p:txBody>
          <a:bodyPr/>
          <a:lstStyle/>
          <a:p>
            <a:pPr eaLnBrk="1" hangingPunct="1">
              <a:buFont typeface="Wingdings" panose="05000000000000000000" charset="0"/>
              <a:buNone/>
            </a:pPr>
            <a:r>
              <a:rPr lang="en-US" altLang="zh-CN">
                <a:latin typeface="Verdana" panose="020B0604030504040204" charset="0"/>
                <a:cs typeface="宋体" panose="02010600030101010101" pitchFamily="2" charset="-122"/>
              </a:rPr>
              <a:t>ID:SCSJ001-Java Basic Syntax</a:t>
            </a:r>
            <a:endParaRPr lang="en-US" altLang="zh-CN">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142875"/>
            <a:ext cx="8686800" cy="563563"/>
          </a:xfrm>
        </p:spPr>
        <p:txBody>
          <a:bodyPr/>
          <a:lstStyle/>
          <a:p>
            <a:pPr eaLnBrk="1" hangingPunct="1"/>
            <a:r>
              <a:rPr lang="zh-CN" altLang="en-US">
                <a:latin typeface="Verdana" panose="020B0604030504040204" charset="0"/>
                <a:cs typeface="宋体" panose="02010600030101010101" pitchFamily="2" charset="-122"/>
              </a:rPr>
              <a:t>异常处理（下）</a:t>
            </a:r>
            <a:endParaRPr lang="zh-CN" altLang="en-US">
              <a:latin typeface="Verdana" panose="020B0604030504040204" charset="0"/>
              <a:cs typeface="宋体" panose="02010600030101010101" pitchFamily="2" charset="-122"/>
            </a:endParaRPr>
          </a:p>
        </p:txBody>
      </p:sp>
      <p:sp>
        <p:nvSpPr>
          <p:cNvPr id="18435" name="Rectangle 3"/>
          <p:cNvSpPr>
            <a:spLocks noGrp="1" noChangeArrowheads="1"/>
          </p:cNvSpPr>
          <p:nvPr>
            <p:ph type="body" idx="1"/>
          </p:nvPr>
        </p:nvSpPr>
        <p:spPr/>
        <p:txBody>
          <a:bodyPr/>
          <a:lstStyle/>
          <a:p>
            <a:pPr eaLnBrk="1" hangingPunct="1"/>
            <a:r>
              <a:rPr lang="zh-CN" altLang="en-US">
                <a:latin typeface="Verdana" panose="020B0604030504040204" charset="0"/>
                <a:cs typeface="宋体" panose="02010600030101010101" pitchFamily="2" charset="-122"/>
              </a:rPr>
              <a:t>抛出异常</a:t>
            </a:r>
            <a:endParaRPr lang="zh-CN" altLang="en-US">
              <a:latin typeface="Verdana" panose="020B0604030504040204" charset="0"/>
              <a:cs typeface="宋体" panose="02010600030101010101" pitchFamily="2" charset="-122"/>
            </a:endParaRPr>
          </a:p>
          <a:p>
            <a:pPr eaLnBrk="1" hangingPunct="1"/>
            <a:r>
              <a:rPr lang="zh-CN" altLang="en-US">
                <a:latin typeface="Verdana" panose="020B0604030504040204" charset="0"/>
                <a:cs typeface="宋体" panose="02010600030101010101" pitchFamily="2" charset="-122"/>
              </a:rPr>
              <a:t>捕获异常和抛出异常的结合使用</a:t>
            </a:r>
            <a:endParaRPr lang="zh-CN" altLang="en-US">
              <a:latin typeface="Verdana" panose="020B0604030504040204" charset="0"/>
              <a:cs typeface="宋体" panose="02010600030101010101" pitchFamily="2" charset="-122"/>
            </a:endParaRPr>
          </a:p>
          <a:p>
            <a:pPr eaLnBrk="1" hangingPunct="1"/>
            <a:r>
              <a:rPr lang="zh-CN" altLang="en-US">
                <a:latin typeface="Verdana" panose="020B0604030504040204" charset="0"/>
                <a:cs typeface="宋体" panose="02010600030101010101" pitchFamily="2" charset="-122"/>
              </a:rPr>
              <a:t>方法覆盖时的异常处理</a:t>
            </a:r>
            <a:endParaRPr lang="zh-CN" altLang="en-US">
              <a:latin typeface="Verdana" panose="020B0604030504040204" charset="0"/>
              <a:cs typeface="宋体" panose="02010600030101010101" pitchFamily="2" charset="-122"/>
            </a:endParaRPr>
          </a:p>
          <a:p>
            <a:pPr eaLnBrk="1" hangingPunct="1"/>
            <a:r>
              <a:rPr lang="zh-CN" altLang="en-US">
                <a:latin typeface="Verdana" panose="020B0604030504040204" charset="0"/>
                <a:cs typeface="宋体" panose="02010600030101010101" pitchFamily="2" charset="-122"/>
              </a:rPr>
              <a:t>自定义异常</a:t>
            </a:r>
            <a:endParaRPr lang="zh-CN" altLang="en-US">
              <a:latin typeface="Verdana" panose="020B0604030504040204" charset="0"/>
              <a:cs typeface="宋体" panose="02010600030101010101" pitchFamily="2" charset="-122"/>
            </a:endParaRPr>
          </a:p>
          <a:p>
            <a:pPr eaLnBrk="1" hangingPunct="1"/>
            <a:r>
              <a:rPr lang="en-US" altLang="zh-CN">
                <a:latin typeface="Verdana" panose="020B0604030504040204" charset="0"/>
                <a:cs typeface="宋体" panose="02010600030101010101" pitchFamily="2" charset="-122"/>
              </a:rPr>
              <a:t>printStackTrace()</a:t>
            </a:r>
            <a:r>
              <a:rPr lang="zh-CN" altLang="en-US">
                <a:latin typeface="Verdana" panose="020B0604030504040204" charset="0"/>
                <a:cs typeface="宋体" panose="02010600030101010101" pitchFamily="2" charset="-122"/>
              </a:rPr>
              <a:t>方法</a:t>
            </a:r>
            <a:endParaRPr lang="zh-CN" altLang="en-US">
              <a:latin typeface="Verdana" panose="020B0604030504040204" charset="0"/>
              <a:cs typeface="宋体" panose="02010600030101010101" pitchFamily="2" charset="-122"/>
            </a:endParaRPr>
          </a:p>
          <a:p>
            <a:pPr eaLnBrk="1" hangingPunct="1"/>
            <a:endParaRPr lang="en-US" altLang="zh-CN">
              <a:latin typeface="Verdana" panose="020B0604030504040204" charset="0"/>
              <a:cs typeface="宋体" panose="02010600030101010101" pitchFamily="2" charset="-122"/>
            </a:endParaRPr>
          </a:p>
        </p:txBody>
      </p:sp>
      <p:sp>
        <p:nvSpPr>
          <p:cNvPr id="5"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90670726-846A-1B4E-9F49-634D6C073EAA}"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 y="142875"/>
            <a:ext cx="8686800" cy="563563"/>
          </a:xfrm>
        </p:spPr>
        <p:txBody>
          <a:bodyPr/>
          <a:lstStyle/>
          <a:p>
            <a:pPr eaLnBrk="1" hangingPunct="1"/>
            <a:r>
              <a:rPr lang="zh-CN" altLang="en-US">
                <a:latin typeface="Verdana" panose="020B0604030504040204" charset="0"/>
                <a:cs typeface="宋体" panose="02010600030101010101" pitchFamily="2" charset="-122"/>
              </a:rPr>
              <a:t>抛出异常</a:t>
            </a:r>
            <a:endParaRPr lang="zh-CN" altLang="en-US">
              <a:latin typeface="Verdana" panose="020B0604030504040204" charset="0"/>
              <a:cs typeface="宋体" panose="02010600030101010101" pitchFamily="2" charset="-122"/>
            </a:endParaRPr>
          </a:p>
        </p:txBody>
      </p:sp>
      <p:sp>
        <p:nvSpPr>
          <p:cNvPr id="19459" name="Rectangle 3"/>
          <p:cNvSpPr>
            <a:spLocks noGrp="1" noChangeArrowheads="1"/>
          </p:cNvSpPr>
          <p:nvPr>
            <p:ph type="body" idx="1"/>
          </p:nvPr>
        </p:nvSpPr>
        <p:spPr/>
        <p:txBody>
          <a:bodyPr/>
          <a:lstStyle/>
          <a:p>
            <a:pPr eaLnBrk="1" hangingPunct="1"/>
            <a:r>
              <a:rPr lang="zh-CN" altLang="en-US" sz="2400">
                <a:latin typeface="Verdana" panose="020B0604030504040204" charset="0"/>
                <a:cs typeface="宋体" panose="02010600030101010101" pitchFamily="2" charset="-122"/>
              </a:rPr>
              <a:t>在定义一个方法的时候，如果并不能确定如何处理其中可能出现的异常，可以不在方法中对异常进行处理，而是将可能发生的异常让这个方法的调用者来处理</a:t>
            </a:r>
            <a:endParaRPr lang="zh-CN" altLang="en-US" sz="2400">
              <a:latin typeface="Verdana" panose="020B0604030504040204" charset="0"/>
              <a:cs typeface="宋体" panose="02010600030101010101" pitchFamily="2" charset="-122"/>
            </a:endParaRPr>
          </a:p>
          <a:p>
            <a:pPr eaLnBrk="1" hangingPunct="1"/>
            <a:r>
              <a:rPr lang="zh-CN" altLang="en-US" sz="2400">
                <a:latin typeface="Verdana" panose="020B0604030504040204" charset="0"/>
                <a:cs typeface="宋体" panose="02010600030101010101" pitchFamily="2" charset="-122"/>
              </a:rPr>
              <a:t>可以对下列情形在方法定义中抛出异常：</a:t>
            </a:r>
            <a:endParaRPr lang="zh-CN" altLang="en-US" sz="2400">
              <a:latin typeface="Verdana" panose="020B0604030504040204" charset="0"/>
              <a:cs typeface="宋体" panose="02010600030101010101" pitchFamily="2" charset="-122"/>
            </a:endParaRPr>
          </a:p>
          <a:p>
            <a:pPr lvl="1" eaLnBrk="1" hangingPunct="1"/>
            <a:r>
              <a:rPr lang="zh-CN" altLang="en-US" sz="2400">
                <a:cs typeface="宋体" panose="02010600030101010101" pitchFamily="2" charset="-122"/>
              </a:rPr>
              <a:t>方法中调用了一个会抛出“已检查异常”的方法</a:t>
            </a:r>
            <a:endParaRPr lang="zh-CN" altLang="en-US" sz="2400">
              <a:cs typeface="宋体" panose="02010600030101010101" pitchFamily="2" charset="-122"/>
            </a:endParaRPr>
          </a:p>
          <a:p>
            <a:pPr lvl="1" eaLnBrk="1" hangingPunct="1"/>
            <a:r>
              <a:rPr lang="zh-CN" altLang="en-US" sz="2400">
                <a:cs typeface="宋体" panose="02010600030101010101" pitchFamily="2" charset="-122"/>
              </a:rPr>
              <a:t>程序运行过程中发生了错误，并且用</a:t>
            </a:r>
            <a:r>
              <a:rPr lang="en-US" altLang="zh-CN" sz="2400">
                <a:cs typeface="宋体" panose="02010600030101010101" pitchFamily="2" charset="-122"/>
              </a:rPr>
              <a:t>throw</a:t>
            </a:r>
            <a:r>
              <a:rPr lang="zh-CN" altLang="en-US" sz="2400">
                <a:cs typeface="宋体" panose="02010600030101010101" pitchFamily="2" charset="-122"/>
              </a:rPr>
              <a:t>子句抛出了一个“已检查异常”</a:t>
            </a:r>
            <a:endParaRPr lang="zh-CN" altLang="en-US" sz="2400">
              <a:cs typeface="宋体" panose="02010600030101010101" pitchFamily="2" charset="-122"/>
            </a:endParaRPr>
          </a:p>
          <a:p>
            <a:pPr eaLnBrk="1" hangingPunct="1"/>
            <a:r>
              <a:rPr lang="zh-CN" altLang="en-US" sz="2400">
                <a:latin typeface="Verdana" panose="020B0604030504040204" charset="0"/>
                <a:cs typeface="宋体" panose="02010600030101010101" pitchFamily="2" charset="-122"/>
              </a:rPr>
              <a:t>不要抛出如下异常：</a:t>
            </a:r>
            <a:endParaRPr lang="zh-CN" altLang="en-US" sz="2400">
              <a:latin typeface="Verdana" panose="020B0604030504040204" charset="0"/>
              <a:cs typeface="宋体" panose="02010600030101010101" pitchFamily="2" charset="-122"/>
            </a:endParaRPr>
          </a:p>
          <a:p>
            <a:pPr lvl="1" eaLnBrk="1" hangingPunct="1"/>
            <a:r>
              <a:rPr lang="zh-CN" altLang="en-US" sz="2400">
                <a:cs typeface="宋体" panose="02010600030101010101" pitchFamily="2" charset="-122"/>
              </a:rPr>
              <a:t>从</a:t>
            </a:r>
            <a:r>
              <a:rPr lang="en-US" altLang="zh-CN" sz="2400">
                <a:cs typeface="宋体" panose="02010600030101010101" pitchFamily="2" charset="-122"/>
              </a:rPr>
              <a:t>Error</a:t>
            </a:r>
            <a:r>
              <a:rPr lang="zh-CN" altLang="en-US" sz="2400">
                <a:cs typeface="宋体" panose="02010600030101010101" pitchFamily="2" charset="-122"/>
              </a:rPr>
              <a:t>中派生的那些异常</a:t>
            </a:r>
            <a:endParaRPr lang="zh-CN" altLang="en-US" sz="2400">
              <a:cs typeface="宋体" panose="02010600030101010101" pitchFamily="2" charset="-122"/>
            </a:endParaRPr>
          </a:p>
          <a:p>
            <a:pPr lvl="1" eaLnBrk="1" hangingPunct="1"/>
            <a:r>
              <a:rPr lang="zh-CN" altLang="en-US" sz="2400">
                <a:cs typeface="宋体" panose="02010600030101010101" pitchFamily="2" charset="-122"/>
              </a:rPr>
              <a:t>从</a:t>
            </a:r>
            <a:r>
              <a:rPr lang="en-US" altLang="zh-CN" sz="2400">
                <a:cs typeface="宋体" panose="02010600030101010101" pitchFamily="2" charset="-122"/>
              </a:rPr>
              <a:t>RuntimeException</a:t>
            </a:r>
            <a:r>
              <a:rPr lang="zh-CN" altLang="en-US" sz="2400">
                <a:cs typeface="宋体" panose="02010600030101010101" pitchFamily="2" charset="-122"/>
              </a:rPr>
              <a:t>中派生的那些异常，如</a:t>
            </a:r>
            <a:r>
              <a:rPr lang="en-US" altLang="zh-CN" sz="2400">
                <a:cs typeface="宋体" panose="02010600030101010101" pitchFamily="2" charset="-122"/>
              </a:rPr>
              <a:t>NullPointerException</a:t>
            </a:r>
            <a:r>
              <a:rPr lang="zh-CN" altLang="en-US" sz="2400">
                <a:cs typeface="宋体" panose="02010600030101010101" pitchFamily="2" charset="-122"/>
              </a:rPr>
              <a:t>等</a:t>
            </a:r>
            <a:endParaRPr lang="zh-CN" altLang="en-US" sz="2400">
              <a:cs typeface="宋体" panose="02010600030101010101" pitchFamily="2" charset="-122"/>
            </a:endParaRPr>
          </a:p>
        </p:txBody>
      </p:sp>
      <p:sp>
        <p:nvSpPr>
          <p:cNvPr id="5"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C63EB3DA-49A5-E445-8AB0-3498B0CBC188}"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8600" y="142875"/>
            <a:ext cx="8686800" cy="563563"/>
          </a:xfrm>
        </p:spPr>
        <p:txBody>
          <a:bodyPr/>
          <a:lstStyle/>
          <a:p>
            <a:pPr eaLnBrk="1" hangingPunct="1"/>
            <a:r>
              <a:rPr lang="en-US" altLang="zh-CN">
                <a:latin typeface="Verdana" panose="020B0604030504040204" charset="0"/>
                <a:cs typeface="宋体" panose="02010600030101010101" pitchFamily="2" charset="-122"/>
              </a:rPr>
              <a:t>Java</a:t>
            </a:r>
            <a:r>
              <a:rPr lang="zh-CN" altLang="en-US">
                <a:latin typeface="Verdana" panose="020B0604030504040204" charset="0"/>
                <a:cs typeface="宋体" panose="02010600030101010101" pitchFamily="2" charset="-122"/>
              </a:rPr>
              <a:t>异常调用栈机制</a:t>
            </a:r>
            <a:endParaRPr lang="zh-CN" altLang="en-US">
              <a:latin typeface="Verdana" panose="020B0604030504040204" charset="0"/>
              <a:cs typeface="宋体" panose="02010600030101010101" pitchFamily="2" charset="-122"/>
            </a:endParaRPr>
          </a:p>
        </p:txBody>
      </p:sp>
      <p:sp>
        <p:nvSpPr>
          <p:cNvPr id="20483" name="Rectangle 3"/>
          <p:cNvSpPr>
            <a:spLocks noGrp="1" noChangeArrowheads="1"/>
          </p:cNvSpPr>
          <p:nvPr>
            <p:ph type="body" idx="1"/>
          </p:nvPr>
        </p:nvSpPr>
        <p:spPr/>
        <p:txBody>
          <a:bodyPr/>
          <a:lstStyle/>
          <a:p>
            <a:pPr eaLnBrk="1" hangingPunct="1"/>
            <a:r>
              <a:rPr lang="zh-CN" altLang="en-US">
                <a:latin typeface="Verdana" panose="020B0604030504040204" charset="0"/>
                <a:cs typeface="宋体" panose="02010600030101010101" pitchFamily="2" charset="-122"/>
              </a:rPr>
              <a:t>如果一个异常没有在当前的</a:t>
            </a:r>
            <a:r>
              <a:rPr lang="en-US" altLang="zh-CN">
                <a:latin typeface="Verdana" panose="020B0604030504040204" charset="0"/>
                <a:cs typeface="宋体" panose="02010600030101010101" pitchFamily="2" charset="-122"/>
              </a:rPr>
              <a:t>try-catch</a:t>
            </a:r>
            <a:r>
              <a:rPr lang="zh-CN" altLang="en-US">
                <a:latin typeface="Verdana" panose="020B0604030504040204" charset="0"/>
                <a:cs typeface="宋体" panose="02010600030101010101" pitchFamily="2" charset="-122"/>
              </a:rPr>
              <a:t>模块中得到处理，则它会抛出到它的调用方法。</a:t>
            </a:r>
            <a:endParaRPr lang="zh-CN" altLang="en-US">
              <a:latin typeface="Verdana" panose="020B0604030504040204" charset="0"/>
              <a:cs typeface="宋体" panose="02010600030101010101" pitchFamily="2" charset="-122"/>
            </a:endParaRPr>
          </a:p>
          <a:p>
            <a:pPr eaLnBrk="1" hangingPunct="1"/>
            <a:endParaRPr lang="zh-CN" altLang="en-US">
              <a:latin typeface="Verdana" panose="020B0604030504040204" charset="0"/>
              <a:cs typeface="宋体" panose="02010600030101010101" pitchFamily="2" charset="-122"/>
            </a:endParaRPr>
          </a:p>
          <a:p>
            <a:pPr eaLnBrk="1" hangingPunct="1"/>
            <a:r>
              <a:rPr lang="zh-CN" altLang="en-US">
                <a:latin typeface="Verdana" panose="020B0604030504040204" charset="0"/>
                <a:cs typeface="宋体" panose="02010600030101010101" pitchFamily="2" charset="-122"/>
              </a:rPr>
              <a:t>如果一个异常回到了</a:t>
            </a:r>
            <a:r>
              <a:rPr lang="en-US" altLang="zh-CN">
                <a:latin typeface="Verdana" panose="020B0604030504040204" charset="0"/>
                <a:cs typeface="宋体" panose="02010600030101010101" pitchFamily="2" charset="-122"/>
              </a:rPr>
              <a:t>main()</a:t>
            </a:r>
            <a:r>
              <a:rPr lang="zh-CN" altLang="en-US">
                <a:latin typeface="Verdana" panose="020B0604030504040204" charset="0"/>
                <a:cs typeface="宋体" panose="02010600030101010101" pitchFamily="2" charset="-122"/>
              </a:rPr>
              <a:t>方法，仍没有得到处理，则程序会异常终止。</a:t>
            </a:r>
            <a:endParaRPr lang="zh-CN" altLang="en-US">
              <a:latin typeface="Verdana" panose="020B0604030504040204" charset="0"/>
              <a:cs typeface="宋体" panose="02010600030101010101" pitchFamily="2" charset="-122"/>
            </a:endParaRPr>
          </a:p>
        </p:txBody>
      </p:sp>
      <p:sp>
        <p:nvSpPr>
          <p:cNvPr id="5"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1583E4F3-C03F-E345-93EB-D88F3B421155}"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8600" y="142875"/>
            <a:ext cx="8686800" cy="563563"/>
          </a:xfrm>
        </p:spPr>
        <p:txBody>
          <a:bodyPr/>
          <a:lstStyle/>
          <a:p>
            <a:pPr eaLnBrk="1" hangingPunct="1"/>
            <a:r>
              <a:rPr lang="en-US" altLang="zh-CN">
                <a:latin typeface="Verdana" panose="020B0604030504040204" charset="0"/>
                <a:cs typeface="宋体" panose="02010600030101010101" pitchFamily="2" charset="-122"/>
              </a:rPr>
              <a:t>throws</a:t>
            </a:r>
            <a:endParaRPr lang="en-US" altLang="zh-CN">
              <a:latin typeface="Verdana" panose="020B0604030504040204" charset="0"/>
              <a:cs typeface="宋体" panose="02010600030101010101" pitchFamily="2" charset="-122"/>
            </a:endParaRPr>
          </a:p>
        </p:txBody>
      </p:sp>
      <p:sp>
        <p:nvSpPr>
          <p:cNvPr id="21507" name="Rectangle 3"/>
          <p:cNvSpPr>
            <a:spLocks noGrp="1" noChangeArrowheads="1"/>
          </p:cNvSpPr>
          <p:nvPr>
            <p:ph type="body" idx="1"/>
          </p:nvPr>
        </p:nvSpPr>
        <p:spPr/>
        <p:txBody>
          <a:bodyPr/>
          <a:lstStyle/>
          <a:p>
            <a:pPr eaLnBrk="1" hangingPunct="1"/>
            <a:r>
              <a:rPr lang="zh-CN" altLang="en-US" sz="2500">
                <a:latin typeface="Verdana" panose="020B0604030504040204" charset="0"/>
                <a:cs typeface="宋体" panose="02010600030101010101" pitchFamily="2" charset="-122"/>
              </a:rPr>
              <a:t>方法中抛出异常的格式</a:t>
            </a:r>
            <a:endParaRPr lang="zh-CN" altLang="en-US" sz="2500">
              <a:latin typeface="Verdana" panose="020B0604030504040204" charset="0"/>
              <a:cs typeface="宋体" panose="02010600030101010101" pitchFamily="2" charset="-122"/>
            </a:endParaRPr>
          </a:p>
          <a:p>
            <a:pPr eaLnBrk="1" hangingPunct="1">
              <a:buFontTx/>
              <a:buNone/>
            </a:pPr>
            <a:r>
              <a:rPr lang="zh-CN" altLang="en-US" sz="2500">
                <a:latin typeface="Verdana" panose="020B0604030504040204" charset="0"/>
                <a:cs typeface="宋体" panose="02010600030101010101" pitchFamily="2" charset="-122"/>
              </a:rPr>
              <a:t>	</a:t>
            </a:r>
            <a:r>
              <a:rPr lang="en-US" altLang="zh-CN" sz="2500">
                <a:latin typeface="Verdana" panose="020B0604030504040204" charset="0"/>
                <a:cs typeface="宋体" panose="02010600030101010101" pitchFamily="2" charset="-122"/>
              </a:rPr>
              <a:t>&lt;modifer&gt; &lt;returnType&gt; methodName([&lt;argument_list&gt;]) throws &lt;exception_list&gt; {</a:t>
            </a:r>
            <a:endParaRPr lang="en-US" altLang="zh-CN" sz="2500">
              <a:latin typeface="Verdana" panose="020B0604030504040204" charset="0"/>
              <a:cs typeface="宋体" panose="02010600030101010101" pitchFamily="2" charset="-122"/>
            </a:endParaRPr>
          </a:p>
          <a:p>
            <a:pPr eaLnBrk="1" hangingPunct="1">
              <a:buFontTx/>
              <a:buNone/>
            </a:pPr>
            <a:r>
              <a:rPr lang="en-US" altLang="zh-CN" sz="2500">
                <a:latin typeface="Verdana" panose="020B0604030504040204" charset="0"/>
                <a:cs typeface="宋体" panose="02010600030101010101" pitchFamily="2" charset="-122"/>
              </a:rPr>
              <a:t>		//……</a:t>
            </a:r>
            <a:endParaRPr lang="en-US" altLang="zh-CN" sz="2500">
              <a:latin typeface="Verdana" panose="020B0604030504040204" charset="0"/>
              <a:cs typeface="宋体" panose="02010600030101010101" pitchFamily="2" charset="-122"/>
            </a:endParaRPr>
          </a:p>
          <a:p>
            <a:pPr eaLnBrk="1" hangingPunct="1">
              <a:buFontTx/>
              <a:buNone/>
            </a:pPr>
            <a:r>
              <a:rPr lang="en-US" altLang="zh-CN" sz="2500">
                <a:latin typeface="Verdana" panose="020B0604030504040204" charset="0"/>
                <a:cs typeface="宋体" panose="02010600030101010101" pitchFamily="2" charset="-122"/>
              </a:rPr>
              <a:t>	}</a:t>
            </a:r>
            <a:endParaRPr lang="en-US" altLang="zh-CN" sz="2500">
              <a:latin typeface="Verdana" panose="020B0604030504040204" charset="0"/>
              <a:cs typeface="宋体" panose="02010600030101010101" pitchFamily="2" charset="-122"/>
            </a:endParaRPr>
          </a:p>
          <a:p>
            <a:pPr eaLnBrk="1" hangingPunct="1"/>
            <a:endParaRPr lang="en-US" altLang="zh-CN" sz="2500">
              <a:latin typeface="Verdana" panose="020B0604030504040204" charset="0"/>
              <a:cs typeface="宋体" panose="02010600030101010101" pitchFamily="2" charset="-122"/>
            </a:endParaRPr>
          </a:p>
        </p:txBody>
      </p:sp>
      <p:sp>
        <p:nvSpPr>
          <p:cNvPr id="5"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F5621421-F4E7-E447-8366-597DC7921C5C}"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8600" y="142875"/>
            <a:ext cx="8686800" cy="563563"/>
          </a:xfrm>
        </p:spPr>
        <p:txBody>
          <a:bodyPr/>
          <a:lstStyle/>
          <a:p>
            <a:pPr eaLnBrk="1" hangingPunct="1"/>
            <a:r>
              <a:rPr lang="en-US" altLang="zh-CN">
                <a:latin typeface="Verdana" panose="020B0604030504040204" charset="0"/>
                <a:cs typeface="宋体" panose="02010600030101010101" pitchFamily="2" charset="-122"/>
              </a:rPr>
              <a:t>throws</a:t>
            </a:r>
            <a:r>
              <a:rPr lang="zh-CN" altLang="en-US">
                <a:latin typeface="Verdana" panose="020B0604030504040204" charset="0"/>
                <a:cs typeface="宋体" panose="02010600030101010101" pitchFamily="2" charset="-122"/>
              </a:rPr>
              <a:t>例子</a:t>
            </a:r>
            <a:endParaRPr lang="zh-CN" altLang="en-US">
              <a:latin typeface="Verdana" panose="020B0604030504040204" charset="0"/>
              <a:cs typeface="宋体" panose="02010600030101010101" pitchFamily="2" charset="-122"/>
            </a:endParaRPr>
          </a:p>
        </p:txBody>
      </p:sp>
      <p:sp>
        <p:nvSpPr>
          <p:cNvPr id="22531" name="Rectangle 3"/>
          <p:cNvSpPr>
            <a:spLocks noGrp="1" noChangeArrowheads="1"/>
          </p:cNvSpPr>
          <p:nvPr>
            <p:ph type="body" idx="1"/>
          </p:nvPr>
        </p:nvSpPr>
        <p:spPr/>
        <p:txBody>
          <a:bodyPr/>
          <a:lstStyle/>
          <a:p>
            <a:pPr eaLnBrk="1" hangingPunct="1">
              <a:lnSpc>
                <a:spcPct val="90000"/>
              </a:lnSpc>
              <a:buFontTx/>
              <a:buNone/>
            </a:pPr>
            <a:r>
              <a:rPr lang="en-US" altLang="zh-CN" sz="1600">
                <a:latin typeface="Verdana" panose="020B0604030504040204" charset="0"/>
                <a:cs typeface="宋体" panose="02010600030101010101" pitchFamily="2" charset="-122"/>
              </a:rPr>
              <a:t>public void readFile() throws FileNotFoundException, IOException{</a:t>
            </a:r>
            <a:endParaRPr lang="en-US" altLang="zh-CN" sz="1600">
              <a:latin typeface="Verdana" panose="020B0604030504040204" charset="0"/>
              <a:cs typeface="宋体" panose="02010600030101010101" pitchFamily="2" charset="-122"/>
            </a:endParaRPr>
          </a:p>
          <a:p>
            <a:pPr eaLnBrk="1" hangingPunct="1">
              <a:lnSpc>
                <a:spcPct val="90000"/>
              </a:lnSpc>
              <a:buFontTx/>
              <a:buNone/>
            </a:pPr>
            <a:r>
              <a:rPr lang="en-US" altLang="zh-CN" sz="1600">
                <a:latin typeface="Verdana" panose="020B0604030504040204" charset="0"/>
                <a:cs typeface="宋体" panose="02010600030101010101" pitchFamily="2" charset="-122"/>
              </a:rPr>
              <a:t>		InputStream fis = new FileInputStream("c:/a.txt");</a:t>
            </a:r>
            <a:endParaRPr lang="en-US" altLang="zh-CN" sz="1600">
              <a:latin typeface="Verdana" panose="020B0604030504040204" charset="0"/>
              <a:cs typeface="宋体" panose="02010600030101010101" pitchFamily="2" charset="-122"/>
            </a:endParaRPr>
          </a:p>
          <a:p>
            <a:pPr eaLnBrk="1" hangingPunct="1">
              <a:lnSpc>
                <a:spcPct val="90000"/>
              </a:lnSpc>
              <a:buFontTx/>
              <a:buNone/>
            </a:pPr>
            <a:r>
              <a:rPr lang="en-US" altLang="zh-CN" sz="1600">
                <a:latin typeface="Verdana" panose="020B0604030504040204" charset="0"/>
                <a:cs typeface="宋体" panose="02010600030101010101" pitchFamily="2" charset="-122"/>
              </a:rPr>
              <a:t>		int b;	</a:t>
            </a:r>
            <a:endParaRPr lang="en-US" altLang="zh-CN" sz="1600">
              <a:latin typeface="Verdana" panose="020B0604030504040204" charset="0"/>
              <a:cs typeface="宋体" panose="02010600030101010101" pitchFamily="2" charset="-122"/>
            </a:endParaRPr>
          </a:p>
          <a:p>
            <a:pPr eaLnBrk="1" hangingPunct="1">
              <a:lnSpc>
                <a:spcPct val="90000"/>
              </a:lnSpc>
              <a:buFontTx/>
              <a:buNone/>
            </a:pPr>
            <a:r>
              <a:rPr lang="en-US" altLang="zh-CN" sz="1600">
                <a:latin typeface="Verdana" panose="020B0604030504040204" charset="0"/>
                <a:cs typeface="宋体" panose="02010600030101010101" pitchFamily="2" charset="-122"/>
              </a:rPr>
              <a:t>		b = fis.read();</a:t>
            </a:r>
            <a:endParaRPr lang="en-US" altLang="zh-CN" sz="1600">
              <a:latin typeface="Verdana" panose="020B0604030504040204" charset="0"/>
              <a:cs typeface="宋体" panose="02010600030101010101" pitchFamily="2" charset="-122"/>
            </a:endParaRPr>
          </a:p>
          <a:p>
            <a:pPr eaLnBrk="1" hangingPunct="1">
              <a:lnSpc>
                <a:spcPct val="90000"/>
              </a:lnSpc>
              <a:buFontTx/>
              <a:buNone/>
            </a:pPr>
            <a:r>
              <a:rPr lang="en-US" altLang="zh-CN" sz="1600">
                <a:latin typeface="Verdana" panose="020B0604030504040204" charset="0"/>
                <a:cs typeface="宋体" panose="02010600030101010101" pitchFamily="2" charset="-122"/>
              </a:rPr>
              <a:t>		while(b!= -1){</a:t>
            </a:r>
            <a:endParaRPr lang="en-US" altLang="zh-CN" sz="1600">
              <a:latin typeface="Verdana" panose="020B0604030504040204" charset="0"/>
              <a:cs typeface="宋体" panose="02010600030101010101" pitchFamily="2" charset="-122"/>
            </a:endParaRPr>
          </a:p>
          <a:p>
            <a:pPr eaLnBrk="1" hangingPunct="1">
              <a:lnSpc>
                <a:spcPct val="90000"/>
              </a:lnSpc>
              <a:buFontTx/>
              <a:buNone/>
            </a:pPr>
            <a:r>
              <a:rPr lang="en-US" altLang="zh-CN" sz="1600">
                <a:latin typeface="Verdana" panose="020B0604030504040204" charset="0"/>
                <a:cs typeface="宋体" panose="02010600030101010101" pitchFamily="2" charset="-122"/>
              </a:rPr>
              <a:t>			System.out.print((char)b);</a:t>
            </a:r>
            <a:endParaRPr lang="en-US" altLang="zh-CN" sz="1600">
              <a:latin typeface="Verdana" panose="020B0604030504040204" charset="0"/>
              <a:cs typeface="宋体" panose="02010600030101010101" pitchFamily="2" charset="-122"/>
            </a:endParaRPr>
          </a:p>
          <a:p>
            <a:pPr eaLnBrk="1" hangingPunct="1">
              <a:lnSpc>
                <a:spcPct val="90000"/>
              </a:lnSpc>
              <a:buFontTx/>
              <a:buNone/>
            </a:pPr>
            <a:r>
              <a:rPr lang="en-US" altLang="zh-CN" sz="1600">
                <a:latin typeface="Verdana" panose="020B0604030504040204" charset="0"/>
                <a:cs typeface="宋体" panose="02010600030101010101" pitchFamily="2" charset="-122"/>
              </a:rPr>
              <a:t>			b = fis.read();</a:t>
            </a:r>
            <a:endParaRPr lang="en-US" altLang="zh-CN" sz="1600">
              <a:latin typeface="Verdana" panose="020B0604030504040204" charset="0"/>
              <a:cs typeface="宋体" panose="02010600030101010101" pitchFamily="2" charset="-122"/>
            </a:endParaRPr>
          </a:p>
          <a:p>
            <a:pPr eaLnBrk="1" hangingPunct="1">
              <a:lnSpc>
                <a:spcPct val="90000"/>
              </a:lnSpc>
              <a:buFontTx/>
              <a:buNone/>
            </a:pPr>
            <a:r>
              <a:rPr lang="en-US" altLang="zh-CN" sz="1600">
                <a:latin typeface="Verdana" panose="020B0604030504040204" charset="0"/>
                <a:cs typeface="宋体" panose="02010600030101010101" pitchFamily="2" charset="-122"/>
              </a:rPr>
              <a:t>		}</a:t>
            </a:r>
            <a:endParaRPr lang="en-US" altLang="zh-CN" sz="1600">
              <a:latin typeface="Verdana" panose="020B0604030504040204" charset="0"/>
              <a:cs typeface="宋体" panose="02010600030101010101" pitchFamily="2" charset="-122"/>
            </a:endParaRPr>
          </a:p>
          <a:p>
            <a:pPr eaLnBrk="1" hangingPunct="1">
              <a:lnSpc>
                <a:spcPct val="90000"/>
              </a:lnSpc>
              <a:buFontTx/>
              <a:buNone/>
            </a:pPr>
            <a:r>
              <a:rPr lang="en-US" altLang="zh-CN" sz="1600">
                <a:latin typeface="Verdana" panose="020B0604030504040204" charset="0"/>
                <a:cs typeface="宋体" panose="02010600030101010101" pitchFamily="2" charset="-122"/>
              </a:rPr>
              <a:t>		fis.close();		</a:t>
            </a:r>
            <a:endParaRPr lang="en-US" altLang="zh-CN" sz="1600">
              <a:latin typeface="Verdana" panose="020B0604030504040204" charset="0"/>
              <a:cs typeface="宋体" panose="02010600030101010101" pitchFamily="2" charset="-122"/>
            </a:endParaRPr>
          </a:p>
          <a:p>
            <a:pPr eaLnBrk="1" hangingPunct="1">
              <a:lnSpc>
                <a:spcPct val="90000"/>
              </a:lnSpc>
              <a:buFontTx/>
              <a:buNone/>
            </a:pPr>
            <a:r>
              <a:rPr lang="en-US" altLang="zh-CN" sz="1600">
                <a:latin typeface="Verdana" panose="020B0604030504040204" charset="0"/>
                <a:cs typeface="宋体" panose="02010600030101010101" pitchFamily="2" charset="-122"/>
              </a:rPr>
              <a:t>	}</a:t>
            </a:r>
            <a:endParaRPr lang="en-US" altLang="zh-CN" sz="1600">
              <a:latin typeface="Verdana" panose="020B0604030504040204" charset="0"/>
              <a:cs typeface="宋体" panose="02010600030101010101" pitchFamily="2" charset="-122"/>
            </a:endParaRPr>
          </a:p>
        </p:txBody>
      </p:sp>
      <p:sp>
        <p:nvSpPr>
          <p:cNvPr id="5"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604522C4-C24E-F441-8929-13867D1D63CD}"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8600" y="142875"/>
            <a:ext cx="8686800" cy="563563"/>
          </a:xfrm>
        </p:spPr>
        <p:txBody>
          <a:bodyPr/>
          <a:lstStyle/>
          <a:p>
            <a:pPr eaLnBrk="1" hangingPunct="1"/>
            <a:r>
              <a:rPr lang="en-US" altLang="zh-CN">
                <a:latin typeface="Verdana" panose="020B0604030504040204" charset="0"/>
                <a:cs typeface="宋体" panose="02010600030101010101" pitchFamily="2" charset="-122"/>
              </a:rPr>
              <a:t>throws</a:t>
            </a:r>
            <a:r>
              <a:rPr lang="zh-CN" altLang="en-US">
                <a:latin typeface="Verdana" panose="020B0604030504040204" charset="0"/>
                <a:cs typeface="宋体" panose="02010600030101010101" pitchFamily="2" charset="-122"/>
              </a:rPr>
              <a:t>例子（</a:t>
            </a:r>
            <a:r>
              <a:rPr lang="en-US" altLang="zh-CN">
                <a:latin typeface="Verdana" panose="020B0604030504040204" charset="0"/>
                <a:cs typeface="宋体" panose="02010600030101010101" pitchFamily="2" charset="-122"/>
              </a:rPr>
              <a:t>con.</a:t>
            </a:r>
            <a:r>
              <a:rPr lang="zh-CN" altLang="en-US">
                <a:latin typeface="Verdana" panose="020B0604030504040204" charset="0"/>
                <a:cs typeface="宋体" panose="02010600030101010101" pitchFamily="2" charset="-122"/>
              </a:rPr>
              <a:t>）</a:t>
            </a:r>
            <a:endParaRPr lang="zh-CN" altLang="en-US">
              <a:latin typeface="Verdana" panose="020B0604030504040204" charset="0"/>
              <a:cs typeface="宋体" panose="02010600030101010101" pitchFamily="2" charset="-122"/>
            </a:endParaRPr>
          </a:p>
        </p:txBody>
      </p:sp>
      <p:sp>
        <p:nvSpPr>
          <p:cNvPr id="23555" name="Rectangle 3"/>
          <p:cNvSpPr>
            <a:spLocks noGrp="1" noChangeArrowheads="1"/>
          </p:cNvSpPr>
          <p:nvPr>
            <p:ph type="body" idx="1"/>
          </p:nvPr>
        </p:nvSpPr>
        <p:spPr>
          <a:xfrm>
            <a:off x="468313" y="1341438"/>
            <a:ext cx="8229600" cy="4824412"/>
          </a:xfrm>
        </p:spPr>
        <p:txBody>
          <a:bodyPr/>
          <a:lstStyle/>
          <a:p>
            <a:pPr eaLnBrk="1" hangingPunct="1">
              <a:lnSpc>
                <a:spcPct val="90000"/>
              </a:lnSpc>
              <a:buFontTx/>
              <a:buNone/>
            </a:pPr>
            <a:r>
              <a:rPr lang="en-US" altLang="zh-CN" sz="2000">
                <a:latin typeface="Verdana" panose="020B0604030504040204" charset="0"/>
                <a:cs typeface="宋体" panose="02010600030101010101" pitchFamily="2" charset="-122"/>
              </a:rPr>
              <a:t>public void readFile() throws FileNotFoundException,IOException{</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File f = new File("c:/a.txt");</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if (!f.exists()){</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throw new FileNotFoundException("File can't be found!");</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		</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InputStream fis = new FileInputStream(f);	</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int b;	</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b = fis.read();</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while(b!= -1) {</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System.out.print((char)b);</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b = fis.read();</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fis.close();		</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a:t>
            </a:r>
            <a:endParaRPr lang="en-US" altLang="zh-CN" sz="2000">
              <a:latin typeface="Verdana" panose="020B0604030504040204" charset="0"/>
              <a:cs typeface="宋体" panose="02010600030101010101" pitchFamily="2" charset="-122"/>
            </a:endParaRPr>
          </a:p>
        </p:txBody>
      </p:sp>
      <p:sp>
        <p:nvSpPr>
          <p:cNvPr id="5"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CC1C9B27-7651-6143-B614-B689E5DA1275}"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orient="vert"/>
          </p:nvPr>
        </p:nvSpPr>
        <p:spPr>
          <a:xfrm>
            <a:off x="1435100" y="609600"/>
            <a:ext cx="563563" cy="5516563"/>
          </a:xfrm>
        </p:spPr>
        <p:txBody>
          <a:bodyPr/>
          <a:lstStyle/>
          <a:p>
            <a:pPr>
              <a:defRPr/>
            </a:pPr>
            <a:r>
              <a:rPr lang="zh-CN" altLang="en-US" dirty="0" smtClean="0"/>
              <a:t>课程要点</a:t>
            </a:r>
            <a:endParaRPr lang="zh-CN" altLang="en-US" dirty="0"/>
          </a:p>
        </p:txBody>
      </p:sp>
      <p:sp>
        <p:nvSpPr>
          <p:cNvPr id="16387" name="内容占位符 6"/>
          <p:cNvSpPr>
            <a:spLocks noGrp="1"/>
          </p:cNvSpPr>
          <p:nvPr>
            <p:ph type="body" orient="vert" idx="1"/>
          </p:nvPr>
        </p:nvSpPr>
        <p:spPr>
          <a:xfrm>
            <a:off x="2403475" y="609600"/>
            <a:ext cx="5562600" cy="5516563"/>
          </a:xfrm>
        </p:spPr>
        <p:txBody>
          <a:bodyPr/>
          <a:lstStyle/>
          <a:p>
            <a:r>
              <a:rPr lang="en-US" altLang="zh-CN" dirty="0" smtClean="0"/>
              <a:t>1.Spring</a:t>
            </a:r>
            <a:r>
              <a:rPr lang="zh-CN" altLang="en-US" dirty="0" smtClean="0"/>
              <a:t>基础知识</a:t>
            </a:r>
            <a:endParaRPr lang="en-US" altLang="zh-CN" dirty="0" smtClean="0"/>
          </a:p>
          <a:p>
            <a:pPr lvl="1"/>
            <a:r>
              <a:rPr lang="en-US" altLang="zh-CN" dirty="0" smtClean="0"/>
              <a:t>Spring</a:t>
            </a:r>
            <a:r>
              <a:rPr lang="zh-CN" altLang="en-US" dirty="0" smtClean="0"/>
              <a:t>的基本概念</a:t>
            </a:r>
            <a:endParaRPr lang="en-US" altLang="zh-CN" dirty="0" smtClean="0"/>
          </a:p>
          <a:p>
            <a:pPr lvl="1"/>
            <a:r>
              <a:rPr lang="en-US" altLang="zh-CN" dirty="0" smtClean="0"/>
              <a:t>Spring</a:t>
            </a:r>
            <a:r>
              <a:rPr lang="zh-CN" altLang="en-US" dirty="0" smtClean="0"/>
              <a:t>框架模块</a:t>
            </a:r>
            <a:endParaRPr lang="zh-CN" altLang="en-US" dirty="0" smtClean="0"/>
          </a:p>
          <a:p>
            <a:pPr lvl="1"/>
            <a:endParaRPr lang="en-US" altLang="zh-CN" dirty="0" smtClean="0"/>
          </a:p>
          <a:p>
            <a:r>
              <a:rPr lang="en-US" altLang="zh-CN" dirty="0" smtClean="0"/>
              <a:t>2.Spring</a:t>
            </a:r>
            <a:r>
              <a:rPr lang="zh-CN" altLang="en-US" dirty="0" smtClean="0"/>
              <a:t>开发准备</a:t>
            </a:r>
            <a:endParaRPr lang="en-US" altLang="zh-CN" dirty="0" smtClean="0"/>
          </a:p>
          <a:p>
            <a:pPr lvl="1"/>
            <a:r>
              <a:rPr lang="en-US" altLang="zh-CN" dirty="0" smtClean="0"/>
              <a:t>Spring</a:t>
            </a:r>
            <a:r>
              <a:rPr lang="zh-CN" altLang="en-US" dirty="0" smtClean="0"/>
              <a:t>资源包下载</a:t>
            </a:r>
            <a:endParaRPr lang="en-US" altLang="zh-CN" dirty="0" smtClean="0"/>
          </a:p>
          <a:p>
            <a:pPr lvl="1"/>
            <a:r>
              <a:rPr lang="en-US" altLang="zh-CN" dirty="0" smtClean="0"/>
              <a:t>Spring</a:t>
            </a:r>
            <a:r>
              <a:rPr lang="zh-CN" altLang="en-US" dirty="0" smtClean="0"/>
              <a:t>框架配置</a:t>
            </a:r>
            <a:endParaRPr lang="zh-CN" altLang="en-US" dirty="0" smtClean="0"/>
          </a:p>
          <a:p>
            <a:pPr lvl="1"/>
            <a:endParaRPr lang="en-US" altLang="zh-CN" dirty="0" smtClean="0"/>
          </a:p>
          <a:p>
            <a:r>
              <a:rPr lang="en-US" altLang="zh-CN" dirty="0" smtClean="0"/>
              <a:t>3.Spring</a:t>
            </a:r>
            <a:r>
              <a:rPr lang="zh-CN" altLang="en-US" dirty="0" smtClean="0"/>
              <a:t>开发实例</a:t>
            </a:r>
            <a:endParaRPr lang="en-US" altLang="zh-CN" dirty="0" smtClean="0"/>
          </a:p>
          <a:p>
            <a:pPr lvl="1"/>
            <a:r>
              <a:rPr lang="zh-CN" altLang="en-US" dirty="0" smtClean="0"/>
              <a:t>实例开发步骤</a:t>
            </a:r>
            <a:endParaRPr lang="zh-CN" altLang="en-US" dirty="0" smtClean="0"/>
          </a:p>
        </p:txBody>
      </p:sp>
      <p:sp>
        <p:nvSpPr>
          <p:cNvPr id="5" name="页脚占位符 4"/>
          <p:cNvSpPr>
            <a:spLocks noGrp="1"/>
          </p:cNvSpPr>
          <p:nvPr>
            <p:ph type="ftr" sz="quarter" idx="10"/>
          </p:nvPr>
        </p:nvSpPr>
        <p:spPr/>
        <p:txBody>
          <a:bodyPr/>
          <a:lstStyle/>
          <a:p>
            <a:pPr>
              <a:defRPr/>
            </a:pPr>
            <a:r>
              <a:rPr lang="zh-CN" altLang="en-US" dirty="0"/>
              <a:t>科匠</a:t>
            </a:r>
            <a:r>
              <a:rPr lang="en-US" altLang="zh-CN" dirty="0"/>
              <a:t>·</a:t>
            </a:r>
            <a:r>
              <a:rPr lang="zh-CN" altLang="en-US" dirty="0"/>
              <a:t>梦连网  互联网教育第一品牌</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16387">
                                            <p:txEl>
                                              <p:pRg st="0" end="0"/>
                                            </p:txEl>
                                          </p:spTgt>
                                        </p:tgtEl>
                                        <p:attrNameLst>
                                          <p:attrName>style.visibility</p:attrName>
                                        </p:attrNameLst>
                                      </p:cBhvr>
                                      <p:to>
                                        <p:strVal val="visible"/>
                                      </p:to>
                                    </p:set>
                                    <p:anim by="(-#ppt_w*2)" calcmode="lin" valueType="num">
                                      <p:cBhvr rctx="PPT">
                                        <p:cTn id="7" dur="100" autoRev="1" fill="hold">
                                          <p:stCondLst>
                                            <p:cond delay="0"/>
                                          </p:stCondLst>
                                        </p:cTn>
                                        <p:tgtEl>
                                          <p:spTgt spid="16387">
                                            <p:txEl>
                                              <p:pRg st="0" end="0"/>
                                            </p:txEl>
                                          </p:spTgt>
                                        </p:tgtEl>
                                        <p:attrNameLst>
                                          <p:attrName>ppt_w</p:attrName>
                                        </p:attrNameLst>
                                      </p:cBhvr>
                                    </p:anim>
                                    <p:anim by="(#ppt_w*0.50)" calcmode="lin" valueType="num">
                                      <p:cBhvr>
                                        <p:cTn id="8" dur="100" decel="50000" autoRev="1" fill="hold">
                                          <p:stCondLst>
                                            <p:cond delay="0"/>
                                          </p:stCondLst>
                                        </p:cTn>
                                        <p:tgtEl>
                                          <p:spTgt spid="16387">
                                            <p:txEl>
                                              <p:pRg st="0" end="0"/>
                                            </p:txEl>
                                          </p:spTgt>
                                        </p:tgtEl>
                                        <p:attrNameLst>
                                          <p:attrName>ppt_x</p:attrName>
                                        </p:attrNameLst>
                                      </p:cBhvr>
                                    </p:anim>
                                    <p:anim from="(-#ppt_h/2)" to="(#ppt_y)" calcmode="lin" valueType="num">
                                      <p:cBhvr>
                                        <p:cTn id="9" dur="200" fill="hold">
                                          <p:stCondLst>
                                            <p:cond delay="0"/>
                                          </p:stCondLst>
                                        </p:cTn>
                                        <p:tgtEl>
                                          <p:spTgt spid="16387">
                                            <p:txEl>
                                              <p:pRg st="0" end="0"/>
                                            </p:txEl>
                                          </p:spTgt>
                                        </p:tgtEl>
                                        <p:attrNameLst>
                                          <p:attrName>ppt_y</p:attrName>
                                        </p:attrNameLst>
                                      </p:cBhvr>
                                    </p:anim>
                                    <p:animRot by="21600000">
                                      <p:cBhvr>
                                        <p:cTn id="10" dur="200" fill="hold">
                                          <p:stCondLst>
                                            <p:cond delay="0"/>
                                          </p:stCondLst>
                                        </p:cTn>
                                        <p:tgtEl>
                                          <p:spTgt spid="16387">
                                            <p:txEl>
                                              <p:pRg st="0" end="0"/>
                                            </p:txEl>
                                          </p:spTgt>
                                        </p:tgtEl>
                                        <p:attrNameLst>
                                          <p:attrName>r</p:attrName>
                                        </p:attrNameLst>
                                      </p:cBhvr>
                                    </p:animRot>
                                  </p:childTnLst>
                                </p:cTn>
                              </p:par>
                            </p:childTnLst>
                          </p:cTn>
                        </p:par>
                        <p:par>
                          <p:cTn id="11" fill="hold">
                            <p:stCondLst>
                              <p:cond delay="420"/>
                            </p:stCondLst>
                            <p:childTnLst>
                              <p:par>
                                <p:cTn id="12" presetID="41" presetClass="entr" presetSubtype="0" fill="hold" nodeType="afterEffect">
                                  <p:stCondLst>
                                    <p:cond delay="0"/>
                                  </p:stCondLst>
                                  <p:iterate type="lt">
                                    <p:tmPct val="10000"/>
                                  </p:iterate>
                                  <p:childTnLst>
                                    <p:set>
                                      <p:cBhvr>
                                        <p:cTn id="13" dur="1" fill="hold">
                                          <p:stCondLst>
                                            <p:cond delay="0"/>
                                          </p:stCondLst>
                                        </p:cTn>
                                        <p:tgtEl>
                                          <p:spTgt spid="16387">
                                            <p:txEl>
                                              <p:pRg st="1" end="1"/>
                                            </p:txEl>
                                          </p:spTgt>
                                        </p:tgtEl>
                                        <p:attrNameLst>
                                          <p:attrName>style.visibility</p:attrName>
                                        </p:attrNameLst>
                                      </p:cBhvr>
                                      <p:to>
                                        <p:strVal val="visible"/>
                                      </p:to>
                                    </p:set>
                                    <p:anim calcmode="lin" valueType="num">
                                      <p:cBhvr>
                                        <p:cTn id="14" dur="500" fill="hold"/>
                                        <p:tgtEl>
                                          <p:spTgt spid="16387">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6387">
                                            <p:txEl>
                                              <p:pRg st="1" end="1"/>
                                            </p:txEl>
                                          </p:spTgt>
                                        </p:tgtEl>
                                        <p:attrNameLst>
                                          <p:attrName>ppt_y</p:attrName>
                                        </p:attrNameLst>
                                      </p:cBhvr>
                                      <p:tavLst>
                                        <p:tav tm="0">
                                          <p:val>
                                            <p:strVal val="#ppt_y"/>
                                          </p:val>
                                        </p:tav>
                                        <p:tav tm="100000">
                                          <p:val>
                                            <p:strVal val="#ppt_y"/>
                                          </p:val>
                                        </p:tav>
                                      </p:tavLst>
                                    </p:anim>
                                    <p:anim calcmode="lin" valueType="num">
                                      <p:cBhvr>
                                        <p:cTn id="16" dur="500" fill="hold"/>
                                        <p:tgtEl>
                                          <p:spTgt spid="16387">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6387">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6387">
                                            <p:txEl>
                                              <p:pRg st="1" end="1"/>
                                            </p:txEl>
                                          </p:spTgt>
                                        </p:tgtEl>
                                      </p:cBhvr>
                                    </p:animEffect>
                                  </p:childTnLst>
                                </p:cTn>
                              </p:par>
                            </p:childTnLst>
                          </p:cTn>
                        </p:par>
                        <p:par>
                          <p:cTn id="19" fill="hold">
                            <p:stCondLst>
                              <p:cond delay="1420"/>
                            </p:stCondLst>
                            <p:childTnLst>
                              <p:par>
                                <p:cTn id="20" presetID="41" presetClass="entr" presetSubtype="0" fill="hold" nodeType="afterEffect">
                                  <p:stCondLst>
                                    <p:cond delay="0"/>
                                  </p:stCondLst>
                                  <p:iterate type="lt">
                                    <p:tmPct val="10000"/>
                                  </p:iterate>
                                  <p:childTnLst>
                                    <p:set>
                                      <p:cBhvr>
                                        <p:cTn id="21" dur="1" fill="hold">
                                          <p:stCondLst>
                                            <p:cond delay="0"/>
                                          </p:stCondLst>
                                        </p:cTn>
                                        <p:tgtEl>
                                          <p:spTgt spid="16387">
                                            <p:txEl>
                                              <p:pRg st="2" end="2"/>
                                            </p:txEl>
                                          </p:spTgt>
                                        </p:tgtEl>
                                        <p:attrNameLst>
                                          <p:attrName>style.visibility</p:attrName>
                                        </p:attrNameLst>
                                      </p:cBhvr>
                                      <p:to>
                                        <p:strVal val="visible"/>
                                      </p:to>
                                    </p:set>
                                    <p:anim calcmode="lin" valueType="num">
                                      <p:cBhvr>
                                        <p:cTn id="22" dur="500" fill="hold"/>
                                        <p:tgtEl>
                                          <p:spTgt spid="16387">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6387">
                                            <p:txEl>
                                              <p:pRg st="2" end="2"/>
                                            </p:txEl>
                                          </p:spTgt>
                                        </p:tgtEl>
                                        <p:attrNameLst>
                                          <p:attrName>ppt_y</p:attrName>
                                        </p:attrNameLst>
                                      </p:cBhvr>
                                      <p:tavLst>
                                        <p:tav tm="0">
                                          <p:val>
                                            <p:strVal val="#ppt_y"/>
                                          </p:val>
                                        </p:tav>
                                        <p:tav tm="100000">
                                          <p:val>
                                            <p:strVal val="#ppt_y"/>
                                          </p:val>
                                        </p:tav>
                                      </p:tavLst>
                                    </p:anim>
                                    <p:anim calcmode="lin" valueType="num">
                                      <p:cBhvr>
                                        <p:cTn id="24" dur="500" fill="hold"/>
                                        <p:tgtEl>
                                          <p:spTgt spid="16387">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6387">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6387">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6" presetClass="entr" presetSubtype="0" fill="hold" nodeType="clickEffect">
                                  <p:stCondLst>
                                    <p:cond delay="0"/>
                                  </p:stCondLst>
                                  <p:iterate type="lt">
                                    <p:tmPct val="10000"/>
                                  </p:iterate>
                                  <p:childTnLst>
                                    <p:set>
                                      <p:cBhvr>
                                        <p:cTn id="30" dur="1" fill="hold">
                                          <p:stCondLst>
                                            <p:cond delay="0"/>
                                          </p:stCondLst>
                                        </p:cTn>
                                        <p:tgtEl>
                                          <p:spTgt spid="16387">
                                            <p:txEl>
                                              <p:pRg st="4" end="4"/>
                                            </p:txEl>
                                          </p:spTgt>
                                        </p:tgtEl>
                                        <p:attrNameLst>
                                          <p:attrName>style.visibility</p:attrName>
                                        </p:attrNameLst>
                                      </p:cBhvr>
                                      <p:to>
                                        <p:strVal val="visible"/>
                                      </p:to>
                                    </p:set>
                                    <p:anim by="(-#ppt_w*2)" calcmode="lin" valueType="num">
                                      <p:cBhvr rctx="PPT">
                                        <p:cTn id="31" dur="100" autoRev="1" fill="hold">
                                          <p:stCondLst>
                                            <p:cond delay="0"/>
                                          </p:stCondLst>
                                        </p:cTn>
                                        <p:tgtEl>
                                          <p:spTgt spid="16387">
                                            <p:txEl>
                                              <p:pRg st="4" end="4"/>
                                            </p:txEl>
                                          </p:spTgt>
                                        </p:tgtEl>
                                        <p:attrNameLst>
                                          <p:attrName>ppt_w</p:attrName>
                                        </p:attrNameLst>
                                      </p:cBhvr>
                                    </p:anim>
                                    <p:anim by="(#ppt_w*0.50)" calcmode="lin" valueType="num">
                                      <p:cBhvr>
                                        <p:cTn id="32" dur="100" decel="50000" autoRev="1" fill="hold">
                                          <p:stCondLst>
                                            <p:cond delay="0"/>
                                          </p:stCondLst>
                                        </p:cTn>
                                        <p:tgtEl>
                                          <p:spTgt spid="16387">
                                            <p:txEl>
                                              <p:pRg st="4" end="4"/>
                                            </p:txEl>
                                          </p:spTgt>
                                        </p:tgtEl>
                                        <p:attrNameLst>
                                          <p:attrName>ppt_x</p:attrName>
                                        </p:attrNameLst>
                                      </p:cBhvr>
                                    </p:anim>
                                    <p:anim from="(-#ppt_h/2)" to="(#ppt_y)" calcmode="lin" valueType="num">
                                      <p:cBhvr>
                                        <p:cTn id="33" dur="200" fill="hold">
                                          <p:stCondLst>
                                            <p:cond delay="0"/>
                                          </p:stCondLst>
                                        </p:cTn>
                                        <p:tgtEl>
                                          <p:spTgt spid="16387">
                                            <p:txEl>
                                              <p:pRg st="4" end="4"/>
                                            </p:txEl>
                                          </p:spTgt>
                                        </p:tgtEl>
                                        <p:attrNameLst>
                                          <p:attrName>ppt_y</p:attrName>
                                        </p:attrNameLst>
                                      </p:cBhvr>
                                    </p:anim>
                                    <p:animRot by="21600000">
                                      <p:cBhvr>
                                        <p:cTn id="34" dur="200" fill="hold">
                                          <p:stCondLst>
                                            <p:cond delay="0"/>
                                          </p:stCondLst>
                                        </p:cTn>
                                        <p:tgtEl>
                                          <p:spTgt spid="16387">
                                            <p:txEl>
                                              <p:pRg st="4" end="4"/>
                                            </p:txEl>
                                          </p:spTgt>
                                        </p:tgtEl>
                                        <p:attrNameLst>
                                          <p:attrName>r</p:attrName>
                                        </p:attrNameLst>
                                      </p:cBhvr>
                                    </p:animRot>
                                  </p:childTnLst>
                                </p:cTn>
                              </p:par>
                            </p:childTnLst>
                          </p:cTn>
                        </p:par>
                        <p:par>
                          <p:cTn id="35" fill="hold">
                            <p:stCondLst>
                              <p:cond delay="420"/>
                            </p:stCondLst>
                            <p:childTnLst>
                              <p:par>
                                <p:cTn id="36" presetID="41" presetClass="entr" presetSubtype="0" fill="hold" nodeType="afterEffect">
                                  <p:stCondLst>
                                    <p:cond delay="0"/>
                                  </p:stCondLst>
                                  <p:iterate type="lt">
                                    <p:tmPct val="10000"/>
                                  </p:iterate>
                                  <p:childTnLst>
                                    <p:set>
                                      <p:cBhvr>
                                        <p:cTn id="37" dur="1" fill="hold">
                                          <p:stCondLst>
                                            <p:cond delay="0"/>
                                          </p:stCondLst>
                                        </p:cTn>
                                        <p:tgtEl>
                                          <p:spTgt spid="16387">
                                            <p:txEl>
                                              <p:pRg st="5" end="5"/>
                                            </p:txEl>
                                          </p:spTgt>
                                        </p:tgtEl>
                                        <p:attrNameLst>
                                          <p:attrName>style.visibility</p:attrName>
                                        </p:attrNameLst>
                                      </p:cBhvr>
                                      <p:to>
                                        <p:strVal val="visible"/>
                                      </p:to>
                                    </p:set>
                                    <p:anim calcmode="lin" valueType="num">
                                      <p:cBhvr>
                                        <p:cTn id="38" dur="500" fill="hold"/>
                                        <p:tgtEl>
                                          <p:spTgt spid="16387">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16387">
                                            <p:txEl>
                                              <p:pRg st="5" end="5"/>
                                            </p:txEl>
                                          </p:spTgt>
                                        </p:tgtEl>
                                        <p:attrNameLst>
                                          <p:attrName>ppt_y</p:attrName>
                                        </p:attrNameLst>
                                      </p:cBhvr>
                                      <p:tavLst>
                                        <p:tav tm="0">
                                          <p:val>
                                            <p:strVal val="#ppt_y"/>
                                          </p:val>
                                        </p:tav>
                                        <p:tav tm="100000">
                                          <p:val>
                                            <p:strVal val="#ppt_y"/>
                                          </p:val>
                                        </p:tav>
                                      </p:tavLst>
                                    </p:anim>
                                    <p:anim calcmode="lin" valueType="num">
                                      <p:cBhvr>
                                        <p:cTn id="40" dur="500" fill="hold"/>
                                        <p:tgtEl>
                                          <p:spTgt spid="16387">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16387">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2" dur="500" tmFilter="0,0; .5, 1; 1, 1"/>
                                        <p:tgtEl>
                                          <p:spTgt spid="16387">
                                            <p:txEl>
                                              <p:pRg st="5" end="5"/>
                                            </p:txEl>
                                          </p:spTgt>
                                        </p:tgtEl>
                                      </p:cBhvr>
                                    </p:animEffect>
                                  </p:childTnLst>
                                </p:cTn>
                              </p:par>
                            </p:childTnLst>
                          </p:cTn>
                        </p:par>
                        <p:par>
                          <p:cTn id="43" fill="hold">
                            <p:stCondLst>
                              <p:cond delay="1420"/>
                            </p:stCondLst>
                            <p:childTnLst>
                              <p:par>
                                <p:cTn id="44" presetID="41" presetClass="entr" presetSubtype="0" fill="hold" nodeType="afterEffect">
                                  <p:stCondLst>
                                    <p:cond delay="0"/>
                                  </p:stCondLst>
                                  <p:iterate type="lt">
                                    <p:tmPct val="10000"/>
                                  </p:iterate>
                                  <p:childTnLst>
                                    <p:set>
                                      <p:cBhvr>
                                        <p:cTn id="45" dur="1" fill="hold">
                                          <p:stCondLst>
                                            <p:cond delay="0"/>
                                          </p:stCondLst>
                                        </p:cTn>
                                        <p:tgtEl>
                                          <p:spTgt spid="16387">
                                            <p:txEl>
                                              <p:pRg st="6" end="6"/>
                                            </p:txEl>
                                          </p:spTgt>
                                        </p:tgtEl>
                                        <p:attrNameLst>
                                          <p:attrName>style.visibility</p:attrName>
                                        </p:attrNameLst>
                                      </p:cBhvr>
                                      <p:to>
                                        <p:strVal val="visible"/>
                                      </p:to>
                                    </p:set>
                                    <p:anim calcmode="lin" valueType="num">
                                      <p:cBhvr>
                                        <p:cTn id="46" dur="500" fill="hold"/>
                                        <p:tgtEl>
                                          <p:spTgt spid="16387">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16387">
                                            <p:txEl>
                                              <p:pRg st="6" end="6"/>
                                            </p:txEl>
                                          </p:spTgt>
                                        </p:tgtEl>
                                        <p:attrNameLst>
                                          <p:attrName>ppt_y</p:attrName>
                                        </p:attrNameLst>
                                      </p:cBhvr>
                                      <p:tavLst>
                                        <p:tav tm="0">
                                          <p:val>
                                            <p:strVal val="#ppt_y"/>
                                          </p:val>
                                        </p:tav>
                                        <p:tav tm="100000">
                                          <p:val>
                                            <p:strVal val="#ppt_y"/>
                                          </p:val>
                                        </p:tav>
                                      </p:tavLst>
                                    </p:anim>
                                    <p:anim calcmode="lin" valueType="num">
                                      <p:cBhvr>
                                        <p:cTn id="48" dur="500" fill="hold"/>
                                        <p:tgtEl>
                                          <p:spTgt spid="16387">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16387">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16387">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56" presetClass="entr" presetSubtype="0" fill="hold" nodeType="clickEffect">
                                  <p:stCondLst>
                                    <p:cond delay="0"/>
                                  </p:stCondLst>
                                  <p:iterate type="lt">
                                    <p:tmPct val="10000"/>
                                  </p:iterate>
                                  <p:childTnLst>
                                    <p:set>
                                      <p:cBhvr>
                                        <p:cTn id="54" dur="1" fill="hold">
                                          <p:stCondLst>
                                            <p:cond delay="0"/>
                                          </p:stCondLst>
                                        </p:cTn>
                                        <p:tgtEl>
                                          <p:spTgt spid="16387">
                                            <p:txEl>
                                              <p:pRg st="8" end="8"/>
                                            </p:txEl>
                                          </p:spTgt>
                                        </p:tgtEl>
                                        <p:attrNameLst>
                                          <p:attrName>style.visibility</p:attrName>
                                        </p:attrNameLst>
                                      </p:cBhvr>
                                      <p:to>
                                        <p:strVal val="visible"/>
                                      </p:to>
                                    </p:set>
                                    <p:anim by="(-#ppt_w*2)" calcmode="lin" valueType="num">
                                      <p:cBhvr rctx="PPT">
                                        <p:cTn id="55" dur="100" autoRev="1" fill="hold">
                                          <p:stCondLst>
                                            <p:cond delay="0"/>
                                          </p:stCondLst>
                                        </p:cTn>
                                        <p:tgtEl>
                                          <p:spTgt spid="16387">
                                            <p:txEl>
                                              <p:pRg st="8" end="8"/>
                                            </p:txEl>
                                          </p:spTgt>
                                        </p:tgtEl>
                                        <p:attrNameLst>
                                          <p:attrName>ppt_w</p:attrName>
                                        </p:attrNameLst>
                                      </p:cBhvr>
                                    </p:anim>
                                    <p:anim by="(#ppt_w*0.50)" calcmode="lin" valueType="num">
                                      <p:cBhvr>
                                        <p:cTn id="56" dur="100" decel="50000" autoRev="1" fill="hold">
                                          <p:stCondLst>
                                            <p:cond delay="0"/>
                                          </p:stCondLst>
                                        </p:cTn>
                                        <p:tgtEl>
                                          <p:spTgt spid="16387">
                                            <p:txEl>
                                              <p:pRg st="8" end="8"/>
                                            </p:txEl>
                                          </p:spTgt>
                                        </p:tgtEl>
                                        <p:attrNameLst>
                                          <p:attrName>ppt_x</p:attrName>
                                        </p:attrNameLst>
                                      </p:cBhvr>
                                    </p:anim>
                                    <p:anim from="(-#ppt_h/2)" to="(#ppt_y)" calcmode="lin" valueType="num">
                                      <p:cBhvr>
                                        <p:cTn id="57" dur="200" fill="hold">
                                          <p:stCondLst>
                                            <p:cond delay="0"/>
                                          </p:stCondLst>
                                        </p:cTn>
                                        <p:tgtEl>
                                          <p:spTgt spid="16387">
                                            <p:txEl>
                                              <p:pRg st="8" end="8"/>
                                            </p:txEl>
                                          </p:spTgt>
                                        </p:tgtEl>
                                        <p:attrNameLst>
                                          <p:attrName>ppt_y</p:attrName>
                                        </p:attrNameLst>
                                      </p:cBhvr>
                                    </p:anim>
                                    <p:animRot by="21600000">
                                      <p:cBhvr>
                                        <p:cTn id="58" dur="200" fill="hold">
                                          <p:stCondLst>
                                            <p:cond delay="0"/>
                                          </p:stCondLst>
                                        </p:cTn>
                                        <p:tgtEl>
                                          <p:spTgt spid="16387">
                                            <p:txEl>
                                              <p:pRg st="8" end="8"/>
                                            </p:txEl>
                                          </p:spTgt>
                                        </p:tgtEl>
                                        <p:attrNameLst>
                                          <p:attrName>r</p:attrName>
                                        </p:attrNameLst>
                                      </p:cBhvr>
                                    </p:animRot>
                                  </p:childTnLst>
                                </p:cTn>
                              </p:par>
                            </p:childTnLst>
                          </p:cTn>
                        </p:par>
                        <p:par>
                          <p:cTn id="59" fill="hold">
                            <p:stCondLst>
                              <p:cond delay="420"/>
                            </p:stCondLst>
                            <p:childTnLst>
                              <p:par>
                                <p:cTn id="60" presetID="41" presetClass="entr" presetSubtype="0" fill="hold" nodeType="afterEffect">
                                  <p:stCondLst>
                                    <p:cond delay="0"/>
                                  </p:stCondLst>
                                  <p:iterate type="lt">
                                    <p:tmPct val="10000"/>
                                  </p:iterate>
                                  <p:childTnLst>
                                    <p:set>
                                      <p:cBhvr>
                                        <p:cTn id="61" dur="1" fill="hold">
                                          <p:stCondLst>
                                            <p:cond delay="0"/>
                                          </p:stCondLst>
                                        </p:cTn>
                                        <p:tgtEl>
                                          <p:spTgt spid="16387">
                                            <p:txEl>
                                              <p:pRg st="9" end="9"/>
                                            </p:txEl>
                                          </p:spTgt>
                                        </p:tgtEl>
                                        <p:attrNameLst>
                                          <p:attrName>style.visibility</p:attrName>
                                        </p:attrNameLst>
                                      </p:cBhvr>
                                      <p:to>
                                        <p:strVal val="visible"/>
                                      </p:to>
                                    </p:set>
                                    <p:anim calcmode="lin" valueType="num">
                                      <p:cBhvr>
                                        <p:cTn id="62" dur="500" fill="hold"/>
                                        <p:tgtEl>
                                          <p:spTgt spid="16387">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16387">
                                            <p:txEl>
                                              <p:pRg st="9" end="9"/>
                                            </p:txEl>
                                          </p:spTgt>
                                        </p:tgtEl>
                                        <p:attrNameLst>
                                          <p:attrName>ppt_y</p:attrName>
                                        </p:attrNameLst>
                                      </p:cBhvr>
                                      <p:tavLst>
                                        <p:tav tm="0">
                                          <p:val>
                                            <p:strVal val="#ppt_y"/>
                                          </p:val>
                                        </p:tav>
                                        <p:tav tm="100000">
                                          <p:val>
                                            <p:strVal val="#ppt_y"/>
                                          </p:val>
                                        </p:tav>
                                      </p:tavLst>
                                    </p:anim>
                                    <p:anim calcmode="lin" valueType="num">
                                      <p:cBhvr>
                                        <p:cTn id="64" dur="500" fill="hold"/>
                                        <p:tgtEl>
                                          <p:spTgt spid="16387">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16387">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163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8600" y="142875"/>
            <a:ext cx="8686800" cy="563563"/>
          </a:xfrm>
        </p:spPr>
        <p:txBody>
          <a:bodyPr/>
          <a:lstStyle/>
          <a:p>
            <a:pPr eaLnBrk="1" hangingPunct="1"/>
            <a:r>
              <a:rPr lang="zh-CN" altLang="en-US">
                <a:latin typeface="Verdana" panose="020B0604030504040204" charset="0"/>
                <a:cs typeface="宋体" panose="02010600030101010101" pitchFamily="2" charset="-122"/>
              </a:rPr>
              <a:t>捕获和抛出结合使用</a:t>
            </a:r>
            <a:endParaRPr lang="zh-CN" altLang="en-US">
              <a:latin typeface="Verdana" panose="020B0604030504040204" charset="0"/>
              <a:cs typeface="宋体" panose="02010600030101010101" pitchFamily="2" charset="-122"/>
            </a:endParaRPr>
          </a:p>
        </p:txBody>
      </p:sp>
      <p:sp>
        <p:nvSpPr>
          <p:cNvPr id="24579" name="Rectangle 3"/>
          <p:cNvSpPr>
            <a:spLocks noGrp="1" noChangeArrowheads="1"/>
          </p:cNvSpPr>
          <p:nvPr>
            <p:ph type="body" idx="1"/>
          </p:nvPr>
        </p:nvSpPr>
        <p:spPr/>
        <p:txBody>
          <a:bodyPr/>
          <a:lstStyle/>
          <a:p>
            <a:pPr eaLnBrk="1" hangingPunct="1">
              <a:lnSpc>
                <a:spcPct val="90000"/>
              </a:lnSpc>
            </a:pPr>
            <a:r>
              <a:rPr lang="zh-CN" altLang="en-US" sz="2500">
                <a:latin typeface="Verdana" panose="020B0604030504040204" charset="0"/>
                <a:cs typeface="宋体" panose="02010600030101010101" pitchFamily="2" charset="-122"/>
              </a:rPr>
              <a:t>捕获异常和抛出异常的方式，并不是排它的，它们可以结合起来使用：</a:t>
            </a:r>
            <a:endParaRPr lang="zh-CN" altLang="en-US" sz="2500">
              <a:latin typeface="Verdana" panose="020B0604030504040204" charset="0"/>
              <a:cs typeface="宋体" panose="02010600030101010101" pitchFamily="2" charset="-122"/>
            </a:endParaRPr>
          </a:p>
          <a:p>
            <a:pPr lvl="1" eaLnBrk="1" hangingPunct="1">
              <a:lnSpc>
                <a:spcPct val="90000"/>
              </a:lnSpc>
            </a:pPr>
            <a:r>
              <a:rPr lang="en-US" altLang="zh-CN" sz="2500">
                <a:cs typeface="宋体" panose="02010600030101010101" pitchFamily="2" charset="-122"/>
              </a:rPr>
              <a:t>method() throws XXXException</a:t>
            </a:r>
            <a:endParaRPr lang="en-US" altLang="zh-CN" sz="2500">
              <a:cs typeface="宋体" panose="02010600030101010101" pitchFamily="2" charset="-122"/>
            </a:endParaRPr>
          </a:p>
          <a:p>
            <a:pPr eaLnBrk="1" hangingPunct="1">
              <a:lnSpc>
                <a:spcPct val="90000"/>
              </a:lnSpc>
              <a:buFontTx/>
              <a:buNone/>
            </a:pPr>
            <a:r>
              <a:rPr lang="en-US" altLang="zh-CN" sz="2500">
                <a:latin typeface="Verdana" panose="020B0604030504040204" charset="0"/>
                <a:cs typeface="宋体" panose="02010600030101010101" pitchFamily="2" charset="-122"/>
              </a:rPr>
              <a:t>	{	…</a:t>
            </a:r>
            <a:endParaRPr lang="en-US" altLang="zh-CN" sz="2500">
              <a:latin typeface="Verdana" panose="020B0604030504040204" charset="0"/>
              <a:cs typeface="宋体" panose="02010600030101010101" pitchFamily="2" charset="-122"/>
            </a:endParaRPr>
          </a:p>
          <a:p>
            <a:pPr eaLnBrk="1" hangingPunct="1">
              <a:lnSpc>
                <a:spcPct val="90000"/>
              </a:lnSpc>
              <a:buFontTx/>
              <a:buNone/>
            </a:pPr>
            <a:r>
              <a:rPr lang="en-US" altLang="zh-CN" sz="2500">
                <a:latin typeface="Verdana" panose="020B0604030504040204" charset="0"/>
                <a:cs typeface="宋体" panose="02010600030101010101" pitchFamily="2" charset="-122"/>
              </a:rPr>
              <a:t>		try{…}</a:t>
            </a:r>
            <a:endParaRPr lang="en-US" altLang="zh-CN" sz="2500">
              <a:latin typeface="Verdana" panose="020B0604030504040204" charset="0"/>
              <a:cs typeface="宋体" panose="02010600030101010101" pitchFamily="2" charset="-122"/>
            </a:endParaRPr>
          </a:p>
          <a:p>
            <a:pPr eaLnBrk="1" hangingPunct="1">
              <a:lnSpc>
                <a:spcPct val="90000"/>
              </a:lnSpc>
              <a:buFontTx/>
              <a:buNone/>
            </a:pPr>
            <a:r>
              <a:rPr lang="en-US" altLang="zh-CN" sz="2500">
                <a:latin typeface="Verdana" panose="020B0604030504040204" charset="0"/>
                <a:cs typeface="宋体" panose="02010600030101010101" pitchFamily="2" charset="-122"/>
              </a:rPr>
              <a:t>		catch(XXXException e)</a:t>
            </a:r>
            <a:endParaRPr lang="en-US" altLang="zh-CN" sz="2500">
              <a:latin typeface="Verdana" panose="020B0604030504040204" charset="0"/>
              <a:cs typeface="宋体" panose="02010600030101010101" pitchFamily="2" charset="-122"/>
            </a:endParaRPr>
          </a:p>
          <a:p>
            <a:pPr eaLnBrk="1" hangingPunct="1">
              <a:lnSpc>
                <a:spcPct val="90000"/>
              </a:lnSpc>
              <a:buFontTx/>
              <a:buNone/>
            </a:pPr>
            <a:r>
              <a:rPr lang="en-US" altLang="zh-CN" sz="2500">
                <a:latin typeface="Verdana" panose="020B0604030504040204" charset="0"/>
                <a:cs typeface="宋体" panose="02010600030101010101" pitchFamily="2" charset="-122"/>
              </a:rPr>
              <a:t>		{	…</a:t>
            </a:r>
            <a:endParaRPr lang="en-US" altLang="zh-CN" sz="2500">
              <a:latin typeface="Verdana" panose="020B0604030504040204" charset="0"/>
              <a:cs typeface="宋体" panose="02010600030101010101" pitchFamily="2" charset="-122"/>
            </a:endParaRPr>
          </a:p>
          <a:p>
            <a:pPr eaLnBrk="1" hangingPunct="1">
              <a:lnSpc>
                <a:spcPct val="90000"/>
              </a:lnSpc>
              <a:buFontTx/>
              <a:buNone/>
            </a:pPr>
            <a:r>
              <a:rPr lang="en-US" altLang="zh-CN" sz="2500">
                <a:latin typeface="Verdana" panose="020B0604030504040204" charset="0"/>
                <a:cs typeface="宋体" panose="02010600030101010101" pitchFamily="2" charset="-122"/>
              </a:rPr>
              <a:t>			throw e;</a:t>
            </a:r>
            <a:endParaRPr lang="en-US" altLang="zh-CN" sz="2500">
              <a:latin typeface="Verdana" panose="020B0604030504040204" charset="0"/>
              <a:cs typeface="宋体" panose="02010600030101010101" pitchFamily="2" charset="-122"/>
            </a:endParaRPr>
          </a:p>
          <a:p>
            <a:pPr eaLnBrk="1" hangingPunct="1">
              <a:lnSpc>
                <a:spcPct val="90000"/>
              </a:lnSpc>
              <a:buFontTx/>
              <a:buNone/>
            </a:pPr>
            <a:r>
              <a:rPr lang="en-US" altLang="zh-CN" sz="2500">
                <a:latin typeface="Verdana" panose="020B0604030504040204" charset="0"/>
                <a:cs typeface="宋体" panose="02010600030101010101" pitchFamily="2" charset="-122"/>
              </a:rPr>
              <a:t>		}</a:t>
            </a:r>
            <a:endParaRPr lang="en-US" altLang="zh-CN" sz="2500">
              <a:latin typeface="Verdana" panose="020B0604030504040204" charset="0"/>
              <a:cs typeface="宋体" panose="02010600030101010101" pitchFamily="2" charset="-122"/>
            </a:endParaRPr>
          </a:p>
          <a:p>
            <a:pPr lvl="1" eaLnBrk="1" hangingPunct="1">
              <a:lnSpc>
                <a:spcPct val="90000"/>
              </a:lnSpc>
            </a:pPr>
            <a:r>
              <a:rPr lang="en-US" altLang="zh-CN" sz="2500">
                <a:cs typeface="宋体" panose="02010600030101010101" pitchFamily="2" charset="-122"/>
              </a:rPr>
              <a:t>}</a:t>
            </a:r>
            <a:endParaRPr lang="en-US" altLang="zh-CN" sz="2500">
              <a:cs typeface="宋体" panose="02010600030101010101" pitchFamily="2" charset="-122"/>
            </a:endParaRPr>
          </a:p>
        </p:txBody>
      </p:sp>
      <p:sp>
        <p:nvSpPr>
          <p:cNvPr id="5"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081DAC13-8870-3E49-A323-0BD9811F0FB7}"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8600" y="142875"/>
            <a:ext cx="8686800" cy="563563"/>
          </a:xfrm>
        </p:spPr>
        <p:txBody>
          <a:bodyPr/>
          <a:lstStyle/>
          <a:p>
            <a:pPr eaLnBrk="1" hangingPunct="1"/>
            <a:r>
              <a:rPr lang="zh-CN" altLang="en-US">
                <a:latin typeface="Verdana" panose="020B0604030504040204" charset="0"/>
                <a:cs typeface="宋体" panose="02010600030101010101" pitchFamily="2" charset="-122"/>
              </a:rPr>
              <a:t>方法覆盖中的异常</a:t>
            </a:r>
            <a:endParaRPr lang="zh-CN" altLang="en-US">
              <a:latin typeface="Verdana" panose="020B0604030504040204" charset="0"/>
              <a:cs typeface="宋体" panose="02010600030101010101" pitchFamily="2" charset="-122"/>
            </a:endParaRPr>
          </a:p>
        </p:txBody>
      </p:sp>
      <p:sp>
        <p:nvSpPr>
          <p:cNvPr id="25603" name="Rectangle 3"/>
          <p:cNvSpPr>
            <a:spLocks noGrp="1" noChangeArrowheads="1"/>
          </p:cNvSpPr>
          <p:nvPr>
            <p:ph type="body" idx="1"/>
          </p:nvPr>
        </p:nvSpPr>
        <p:spPr/>
        <p:txBody>
          <a:bodyPr/>
          <a:lstStyle/>
          <a:p>
            <a:pPr eaLnBrk="1" hangingPunct="1"/>
            <a:r>
              <a:rPr lang="zh-CN" altLang="en-US">
                <a:latin typeface="Verdana" panose="020B0604030504040204" charset="0"/>
                <a:cs typeface="宋体" panose="02010600030101010101" pitchFamily="2" charset="-122"/>
              </a:rPr>
              <a:t>当子类中的方法覆盖父类中的方法时，可以抛出异常</a:t>
            </a:r>
            <a:endParaRPr lang="zh-CN" altLang="en-US">
              <a:latin typeface="Verdana" panose="020B0604030504040204" charset="0"/>
              <a:cs typeface="宋体" panose="02010600030101010101" pitchFamily="2" charset="-122"/>
            </a:endParaRPr>
          </a:p>
          <a:p>
            <a:pPr eaLnBrk="1" hangingPunct="1"/>
            <a:r>
              <a:rPr lang="zh-CN" altLang="en-US">
                <a:latin typeface="Verdana" panose="020B0604030504040204" charset="0"/>
                <a:cs typeface="宋体" panose="02010600030101010101" pitchFamily="2" charset="-122"/>
              </a:rPr>
              <a:t>覆盖方法抛出的异常，可以抛出与被覆盖方法的相同的异常或者被覆盖方法的异常的子类异常</a:t>
            </a:r>
            <a:r>
              <a:rPr lang="en-US" altLang="zh-CN">
                <a:latin typeface="Verdana" panose="020B0604030504040204" charset="0"/>
                <a:cs typeface="宋体" panose="02010600030101010101" pitchFamily="2" charset="-122"/>
              </a:rPr>
              <a:t>,</a:t>
            </a:r>
            <a:r>
              <a:rPr lang="zh-CN" altLang="en-US">
                <a:latin typeface="Verdana" panose="020B0604030504040204" charset="0"/>
                <a:cs typeface="宋体" panose="02010600030101010101" pitchFamily="2" charset="-122"/>
              </a:rPr>
              <a:t>但是不能抛出被覆盖方法的异常的父类异常</a:t>
            </a:r>
            <a:endParaRPr lang="zh-CN" altLang="en-US">
              <a:latin typeface="Verdana" panose="020B0604030504040204" charset="0"/>
              <a:cs typeface="宋体" panose="02010600030101010101" pitchFamily="2" charset="-122"/>
            </a:endParaRPr>
          </a:p>
        </p:txBody>
      </p:sp>
      <p:sp>
        <p:nvSpPr>
          <p:cNvPr id="5"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64331323-18F5-BF40-902C-A0A86B7998C4}"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8600" y="142875"/>
            <a:ext cx="8686800" cy="563563"/>
          </a:xfrm>
        </p:spPr>
        <p:txBody>
          <a:bodyPr/>
          <a:lstStyle/>
          <a:p>
            <a:pPr eaLnBrk="1" hangingPunct="1"/>
            <a:r>
              <a:rPr lang="zh-CN" altLang="en-US" sz="3200">
                <a:latin typeface="Verdana" panose="020B0604030504040204" charset="0"/>
                <a:cs typeface="宋体" panose="02010600030101010101" pitchFamily="2" charset="-122"/>
              </a:rPr>
              <a:t>方法覆盖中的异常例子</a:t>
            </a:r>
            <a:endParaRPr lang="zh-CN" altLang="en-US" sz="3200">
              <a:latin typeface="Verdana" panose="020B0604030504040204" charset="0"/>
              <a:cs typeface="宋体" panose="02010600030101010101" pitchFamily="2" charset="-122"/>
            </a:endParaRPr>
          </a:p>
        </p:txBody>
      </p:sp>
      <p:sp>
        <p:nvSpPr>
          <p:cNvPr id="26627" name="Rectangle 3"/>
          <p:cNvSpPr>
            <a:spLocks noGrp="1" noChangeArrowheads="1"/>
          </p:cNvSpPr>
          <p:nvPr>
            <p:ph type="body" sz="half" idx="1"/>
          </p:nvPr>
        </p:nvSpPr>
        <p:spPr>
          <a:xfrm>
            <a:off x="457200" y="1295400"/>
            <a:ext cx="7829550" cy="4933950"/>
          </a:xfrm>
        </p:spPr>
        <p:txBody>
          <a:bodyPr/>
          <a:lstStyle/>
          <a:p>
            <a:pPr eaLnBrk="1" hangingPunct="1">
              <a:buFontTx/>
              <a:buNone/>
            </a:pPr>
            <a:r>
              <a:rPr lang="en-US" altLang="zh-CN" sz="1400">
                <a:latin typeface="Verdana" panose="020B0604030504040204" charset="0"/>
                <a:cs typeface="宋体" panose="02010600030101010101" pitchFamily="2" charset="-122"/>
              </a:rPr>
              <a:t>import java.io.*;</a:t>
            </a:r>
            <a:endParaRPr lang="en-US" altLang="zh-CN" sz="1400">
              <a:latin typeface="Verdana" panose="020B0604030504040204" charset="0"/>
              <a:cs typeface="宋体" panose="02010600030101010101" pitchFamily="2" charset="-122"/>
            </a:endParaRPr>
          </a:p>
          <a:p>
            <a:pPr eaLnBrk="1" hangingPunct="1">
              <a:buFontTx/>
              <a:buNone/>
            </a:pPr>
            <a:endParaRPr lang="en-US" altLang="zh-CN" sz="1400">
              <a:latin typeface="Verdana" panose="020B0604030504040204" charset="0"/>
              <a:cs typeface="宋体" panose="02010600030101010101" pitchFamily="2" charset="-122"/>
            </a:endParaRPr>
          </a:p>
          <a:p>
            <a:pPr eaLnBrk="1" hangingPunct="1">
              <a:buFontTx/>
              <a:buNone/>
            </a:pPr>
            <a:r>
              <a:rPr lang="en-US" altLang="zh-CN" sz="1400">
                <a:latin typeface="Verdana" panose="020B0604030504040204" charset="0"/>
                <a:cs typeface="宋体" panose="02010600030101010101" pitchFamily="2" charset="-122"/>
              </a:rPr>
              <a:t>public class Parent {</a:t>
            </a:r>
            <a:endParaRPr lang="en-US" altLang="zh-CN" sz="1400">
              <a:latin typeface="Verdana" panose="020B0604030504040204" charset="0"/>
              <a:cs typeface="宋体" panose="02010600030101010101" pitchFamily="2" charset="-122"/>
            </a:endParaRPr>
          </a:p>
          <a:p>
            <a:pPr eaLnBrk="1" hangingPunct="1">
              <a:buFontTx/>
              <a:buNone/>
            </a:pPr>
            <a:r>
              <a:rPr lang="en-US" altLang="zh-CN" sz="1400">
                <a:latin typeface="Verdana" panose="020B0604030504040204" charset="0"/>
                <a:cs typeface="宋体" panose="02010600030101010101" pitchFamily="2" charset="-122"/>
              </a:rPr>
              <a:t>  public void </a:t>
            </a:r>
            <a:r>
              <a:rPr lang="en-US" altLang="zh-CN" sz="1400">
                <a:solidFill>
                  <a:schemeClr val="accent2"/>
                </a:solidFill>
                <a:latin typeface="Verdana" panose="020B0604030504040204" charset="0"/>
                <a:cs typeface="宋体" panose="02010600030101010101" pitchFamily="2" charset="-122"/>
              </a:rPr>
              <a:t>methodA</a:t>
            </a:r>
            <a:r>
              <a:rPr lang="en-US" altLang="zh-CN" sz="1400">
                <a:latin typeface="Verdana" panose="020B0604030504040204" charset="0"/>
                <a:cs typeface="宋体" panose="02010600030101010101" pitchFamily="2" charset="-122"/>
              </a:rPr>
              <a:t>() </a:t>
            </a:r>
            <a:r>
              <a:rPr lang="en-US" altLang="zh-CN" sz="1400">
                <a:solidFill>
                  <a:srgbClr val="FF0000"/>
                </a:solidFill>
                <a:latin typeface="Verdana" panose="020B0604030504040204" charset="0"/>
                <a:cs typeface="宋体" panose="02010600030101010101" pitchFamily="2" charset="-122"/>
              </a:rPr>
              <a:t>throws</a:t>
            </a:r>
            <a:r>
              <a:rPr lang="en-US" altLang="zh-CN" sz="1400">
                <a:latin typeface="Verdana" panose="020B0604030504040204" charset="0"/>
                <a:cs typeface="宋体" panose="02010600030101010101" pitchFamily="2" charset="-122"/>
              </a:rPr>
              <a:t> IOException, RuntimeException {</a:t>
            </a:r>
            <a:endParaRPr lang="en-US" altLang="zh-CN" sz="1400">
              <a:latin typeface="Verdana" panose="020B0604030504040204" charset="0"/>
              <a:cs typeface="宋体" panose="02010600030101010101" pitchFamily="2" charset="-122"/>
            </a:endParaRPr>
          </a:p>
          <a:p>
            <a:pPr eaLnBrk="1" hangingPunct="1">
              <a:buFontTx/>
              <a:buNone/>
            </a:pPr>
            <a:r>
              <a:rPr lang="en-US" altLang="zh-CN" sz="1400">
                <a:latin typeface="Verdana" panose="020B0604030504040204" charset="0"/>
                <a:cs typeface="宋体" panose="02010600030101010101" pitchFamily="2" charset="-122"/>
              </a:rPr>
              <a:t>      </a:t>
            </a:r>
            <a:r>
              <a:rPr lang="en-US" altLang="zh-CN" sz="1400">
                <a:solidFill>
                  <a:schemeClr val="accent2"/>
                </a:solidFill>
                <a:latin typeface="Verdana" panose="020B0604030504040204" charset="0"/>
                <a:cs typeface="宋体" panose="02010600030101010101" pitchFamily="2" charset="-122"/>
              </a:rPr>
              <a:t>// IO</a:t>
            </a:r>
            <a:r>
              <a:rPr lang="zh-CN" altLang="en-US" sz="1400">
                <a:solidFill>
                  <a:schemeClr val="accent2"/>
                </a:solidFill>
                <a:latin typeface="Verdana" panose="020B0604030504040204" charset="0"/>
                <a:cs typeface="宋体" panose="02010600030101010101" pitchFamily="2" charset="-122"/>
              </a:rPr>
              <a:t>操作</a:t>
            </a:r>
            <a:endParaRPr lang="zh-CN" altLang="en-US" sz="1400">
              <a:solidFill>
                <a:schemeClr val="accent2"/>
              </a:solidFill>
              <a:latin typeface="Verdana" panose="020B0604030504040204" charset="0"/>
              <a:cs typeface="宋体" panose="02010600030101010101" pitchFamily="2" charset="-122"/>
            </a:endParaRPr>
          </a:p>
          <a:p>
            <a:pPr eaLnBrk="1" hangingPunct="1">
              <a:buFontTx/>
              <a:buNone/>
            </a:pPr>
            <a:r>
              <a:rPr lang="zh-CN" altLang="en-US" sz="1400">
                <a:latin typeface="Verdana" panose="020B0604030504040204" charset="0"/>
                <a:cs typeface="宋体" panose="02010600030101010101" pitchFamily="2" charset="-122"/>
              </a:rPr>
              <a:t>  </a:t>
            </a:r>
            <a:r>
              <a:rPr lang="en-US" altLang="zh-CN" sz="1400">
                <a:latin typeface="Verdana" panose="020B0604030504040204" charset="0"/>
                <a:cs typeface="宋体" panose="02010600030101010101" pitchFamily="2" charset="-122"/>
              </a:rPr>
              <a:t>}</a:t>
            </a:r>
            <a:endParaRPr lang="en-US" altLang="zh-CN" sz="1400">
              <a:latin typeface="Verdana" panose="020B0604030504040204" charset="0"/>
              <a:cs typeface="宋体" panose="02010600030101010101" pitchFamily="2" charset="-122"/>
            </a:endParaRPr>
          </a:p>
          <a:p>
            <a:pPr eaLnBrk="1" hangingPunct="1">
              <a:buFontTx/>
              <a:buNone/>
            </a:pPr>
            <a:r>
              <a:rPr lang="en-US" altLang="zh-CN" sz="1400">
                <a:latin typeface="Verdana" panose="020B0604030504040204" charset="0"/>
                <a:cs typeface="宋体" panose="02010600030101010101" pitchFamily="2" charset="-122"/>
              </a:rPr>
              <a:t>}</a:t>
            </a:r>
            <a:endParaRPr lang="en-US" altLang="zh-CN" sz="1400">
              <a:latin typeface="Verdana" panose="020B0604030504040204" charset="0"/>
              <a:cs typeface="宋体" panose="02010600030101010101" pitchFamily="2" charset="-122"/>
            </a:endParaRPr>
          </a:p>
        </p:txBody>
      </p:sp>
      <p:sp>
        <p:nvSpPr>
          <p:cNvPr id="26628" name="Rectangle 4"/>
          <p:cNvSpPr>
            <a:spLocks noGrp="1" noChangeArrowheads="1"/>
          </p:cNvSpPr>
          <p:nvPr>
            <p:ph type="body" sz="half" idx="2"/>
          </p:nvPr>
        </p:nvSpPr>
        <p:spPr>
          <a:xfrm>
            <a:off x="357188" y="3643313"/>
            <a:ext cx="8572500" cy="2586037"/>
          </a:xfrm>
        </p:spPr>
        <p:txBody>
          <a:bodyPr/>
          <a:lstStyle/>
          <a:p>
            <a:pPr eaLnBrk="1" hangingPunct="1">
              <a:buFontTx/>
              <a:buNone/>
            </a:pPr>
            <a:r>
              <a:rPr lang="en-US" altLang="zh-CN" sz="1400">
                <a:latin typeface="Verdana" panose="020B0604030504040204" charset="0"/>
                <a:cs typeface="宋体" panose="02010600030101010101" pitchFamily="2" charset="-122"/>
              </a:rPr>
              <a:t>import java.io.*;</a:t>
            </a:r>
            <a:endParaRPr lang="en-US" altLang="zh-CN" sz="1400">
              <a:latin typeface="Verdana" panose="020B0604030504040204" charset="0"/>
              <a:cs typeface="宋体" panose="02010600030101010101" pitchFamily="2" charset="-122"/>
            </a:endParaRPr>
          </a:p>
          <a:p>
            <a:pPr eaLnBrk="1" hangingPunct="1">
              <a:buFontTx/>
              <a:buNone/>
            </a:pPr>
            <a:r>
              <a:rPr lang="en-US" altLang="zh-CN" sz="1400">
                <a:latin typeface="Verdana" panose="020B0604030504040204" charset="0"/>
                <a:cs typeface="宋体" panose="02010600030101010101" pitchFamily="2" charset="-122"/>
              </a:rPr>
              <a:t>public class Child extends Parent {</a:t>
            </a:r>
            <a:endParaRPr lang="en-US" altLang="zh-CN" sz="1400">
              <a:latin typeface="Verdana" panose="020B0604030504040204" charset="0"/>
              <a:cs typeface="宋体" panose="02010600030101010101" pitchFamily="2" charset="-122"/>
            </a:endParaRPr>
          </a:p>
          <a:p>
            <a:pPr eaLnBrk="1" hangingPunct="1">
              <a:buFontTx/>
              <a:buNone/>
            </a:pPr>
            <a:r>
              <a:rPr lang="en-US" altLang="zh-CN" sz="1400">
                <a:latin typeface="Verdana" panose="020B0604030504040204" charset="0"/>
                <a:cs typeface="宋体" panose="02010600030101010101" pitchFamily="2" charset="-122"/>
              </a:rPr>
              <a:t>  public void </a:t>
            </a:r>
            <a:r>
              <a:rPr lang="en-US" altLang="zh-CN" sz="1400">
                <a:solidFill>
                  <a:schemeClr val="accent2"/>
                </a:solidFill>
                <a:latin typeface="Verdana" panose="020B0604030504040204" charset="0"/>
                <a:cs typeface="宋体" panose="02010600030101010101" pitchFamily="2" charset="-122"/>
              </a:rPr>
              <a:t>methodA</a:t>
            </a:r>
            <a:r>
              <a:rPr lang="en-US" altLang="zh-CN" sz="1400">
                <a:latin typeface="Verdana" panose="020B0604030504040204" charset="0"/>
                <a:cs typeface="宋体" panose="02010600030101010101" pitchFamily="2" charset="-122"/>
              </a:rPr>
              <a:t>()</a:t>
            </a:r>
            <a:r>
              <a:rPr lang="en-US" altLang="zh-CN" sz="1400">
                <a:solidFill>
                  <a:srgbClr val="FF0000"/>
                </a:solidFill>
                <a:latin typeface="Verdana" panose="020B0604030504040204" charset="0"/>
                <a:cs typeface="宋体" panose="02010600030101010101" pitchFamily="2" charset="-122"/>
              </a:rPr>
              <a:t>throws</a:t>
            </a:r>
            <a:r>
              <a:rPr lang="en-US" altLang="zh-CN" sz="1400">
                <a:latin typeface="Verdana" panose="020B0604030504040204" charset="0"/>
                <a:cs typeface="宋体" panose="02010600030101010101" pitchFamily="2" charset="-122"/>
              </a:rPr>
              <a:t> FileNotFoundException, UTFDataFormatException,	      ArithmeticException {</a:t>
            </a:r>
            <a:endParaRPr lang="en-US" altLang="zh-CN" sz="1400">
              <a:latin typeface="Verdana" panose="020B0604030504040204" charset="0"/>
              <a:cs typeface="宋体" panose="02010600030101010101" pitchFamily="2" charset="-122"/>
            </a:endParaRPr>
          </a:p>
          <a:p>
            <a:pPr eaLnBrk="1" hangingPunct="1">
              <a:buFontTx/>
              <a:buNone/>
            </a:pPr>
            <a:r>
              <a:rPr lang="en-US" altLang="zh-CN" sz="1400">
                <a:latin typeface="Verdana" panose="020B0604030504040204" charset="0"/>
                <a:cs typeface="宋体" panose="02010600030101010101" pitchFamily="2" charset="-122"/>
              </a:rPr>
              <a:t>      </a:t>
            </a:r>
            <a:r>
              <a:rPr lang="en-US" altLang="zh-CN" sz="1400">
                <a:solidFill>
                  <a:schemeClr val="accent2"/>
                </a:solidFill>
                <a:latin typeface="Verdana" panose="020B0604030504040204" charset="0"/>
                <a:cs typeface="宋体" panose="02010600030101010101" pitchFamily="2" charset="-122"/>
              </a:rPr>
              <a:t>// IO</a:t>
            </a:r>
            <a:r>
              <a:rPr lang="zh-CN" altLang="en-US" sz="1400">
                <a:solidFill>
                  <a:schemeClr val="accent2"/>
                </a:solidFill>
                <a:latin typeface="Verdana" panose="020B0604030504040204" charset="0"/>
                <a:cs typeface="宋体" panose="02010600030101010101" pitchFamily="2" charset="-122"/>
              </a:rPr>
              <a:t>操作，数学运算</a:t>
            </a:r>
            <a:endParaRPr lang="zh-CN" altLang="en-US" sz="1400">
              <a:solidFill>
                <a:schemeClr val="accent2"/>
              </a:solidFill>
              <a:latin typeface="Verdana" panose="020B0604030504040204" charset="0"/>
              <a:cs typeface="宋体" panose="02010600030101010101" pitchFamily="2" charset="-122"/>
            </a:endParaRPr>
          </a:p>
          <a:p>
            <a:pPr eaLnBrk="1" hangingPunct="1">
              <a:buFontTx/>
              <a:buNone/>
            </a:pPr>
            <a:r>
              <a:rPr lang="zh-CN" altLang="en-US" sz="1400">
                <a:latin typeface="Verdana" panose="020B0604030504040204" charset="0"/>
                <a:cs typeface="宋体" panose="02010600030101010101" pitchFamily="2" charset="-122"/>
              </a:rPr>
              <a:t>  </a:t>
            </a:r>
            <a:r>
              <a:rPr lang="en-US" altLang="zh-CN" sz="1400">
                <a:latin typeface="Verdana" panose="020B0604030504040204" charset="0"/>
                <a:cs typeface="宋体" panose="02010600030101010101" pitchFamily="2" charset="-122"/>
              </a:rPr>
              <a:t>}</a:t>
            </a:r>
            <a:endParaRPr lang="en-US" altLang="zh-CN" sz="1400">
              <a:latin typeface="Verdana" panose="020B0604030504040204" charset="0"/>
              <a:cs typeface="宋体" panose="02010600030101010101" pitchFamily="2" charset="-122"/>
            </a:endParaRPr>
          </a:p>
          <a:p>
            <a:pPr eaLnBrk="1" hangingPunct="1">
              <a:buFontTx/>
              <a:buNone/>
            </a:pPr>
            <a:r>
              <a:rPr lang="en-US" altLang="zh-CN" sz="1400">
                <a:latin typeface="Verdana" panose="020B0604030504040204" charset="0"/>
                <a:cs typeface="宋体" panose="02010600030101010101" pitchFamily="2" charset="-122"/>
              </a:rPr>
              <a:t>}</a:t>
            </a:r>
            <a:endParaRPr lang="en-US" altLang="zh-CN" sz="1400">
              <a:latin typeface="Verdana" panose="020B0604030504040204" charset="0"/>
              <a:cs typeface="宋体" panose="02010600030101010101" pitchFamily="2" charset="-122"/>
            </a:endParaRPr>
          </a:p>
          <a:p>
            <a:pPr eaLnBrk="1" hangingPunct="1"/>
            <a:endParaRPr lang="en-US" altLang="zh-CN" sz="1200">
              <a:latin typeface="Verdana" panose="020B0604030504040204" charset="0"/>
              <a:cs typeface="宋体" panose="02010600030101010101" pitchFamily="2" charset="-122"/>
            </a:endParaRPr>
          </a:p>
        </p:txBody>
      </p:sp>
      <p:sp>
        <p:nvSpPr>
          <p:cNvPr id="6"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E1B809A9-0596-0F41-8B9C-8A8CB1BBE939}"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142875"/>
            <a:ext cx="8686800" cy="563563"/>
          </a:xfrm>
        </p:spPr>
        <p:txBody>
          <a:bodyPr/>
          <a:lstStyle/>
          <a:p>
            <a:pPr eaLnBrk="1" hangingPunct="1"/>
            <a:r>
              <a:rPr lang="zh-CN" altLang="en-US">
                <a:latin typeface="Verdana" panose="020B0604030504040204" charset="0"/>
                <a:cs typeface="宋体" panose="02010600030101010101" pitchFamily="2" charset="-122"/>
              </a:rPr>
              <a:t>自定义异常类</a:t>
            </a:r>
            <a:endParaRPr lang="zh-CN" altLang="en-US">
              <a:latin typeface="Verdana" panose="020B0604030504040204" charset="0"/>
              <a:cs typeface="宋体" panose="02010600030101010101" pitchFamily="2" charset="-122"/>
            </a:endParaRPr>
          </a:p>
        </p:txBody>
      </p:sp>
      <p:sp>
        <p:nvSpPr>
          <p:cNvPr id="27651" name="Rectangle 3"/>
          <p:cNvSpPr>
            <a:spLocks noGrp="1" noChangeArrowheads="1"/>
          </p:cNvSpPr>
          <p:nvPr>
            <p:ph type="body" idx="1"/>
          </p:nvPr>
        </p:nvSpPr>
        <p:spPr/>
        <p:txBody>
          <a:bodyPr/>
          <a:lstStyle/>
          <a:p>
            <a:pPr eaLnBrk="1" hangingPunct="1"/>
            <a:r>
              <a:rPr lang="zh-CN" altLang="en-US">
                <a:latin typeface="Verdana" panose="020B0604030504040204" charset="0"/>
                <a:cs typeface="宋体" panose="02010600030101010101" pitchFamily="2" charset="-122"/>
              </a:rPr>
              <a:t>可以通过继承</a:t>
            </a:r>
            <a:r>
              <a:rPr lang="en-US" altLang="zh-CN">
                <a:latin typeface="Verdana" panose="020B0604030504040204" charset="0"/>
                <a:cs typeface="宋体" panose="02010600030101010101" pitchFamily="2" charset="-122"/>
              </a:rPr>
              <a:t>Exception</a:t>
            </a:r>
            <a:r>
              <a:rPr lang="zh-CN" altLang="en-US">
                <a:latin typeface="Verdana" panose="020B0604030504040204" charset="0"/>
                <a:cs typeface="宋体" panose="02010600030101010101" pitchFamily="2" charset="-122"/>
              </a:rPr>
              <a:t>或它的子类来实现自己的异常类</a:t>
            </a:r>
            <a:endParaRPr lang="zh-CN" altLang="en-US">
              <a:latin typeface="Verdana" panose="020B0604030504040204" charset="0"/>
              <a:cs typeface="宋体" panose="02010600030101010101" pitchFamily="2" charset="-122"/>
            </a:endParaRPr>
          </a:p>
          <a:p>
            <a:pPr eaLnBrk="1" hangingPunct="1"/>
            <a:r>
              <a:rPr lang="zh-CN" altLang="en-US">
                <a:latin typeface="Verdana" panose="020B0604030504040204" charset="0"/>
                <a:cs typeface="宋体" panose="02010600030101010101" pitchFamily="2" charset="-122"/>
              </a:rPr>
              <a:t>一般而言，对于自定义的异常类，会设计两个构造器：一个默认的不带参数的构造器以及一个带参数的构造器，后者用于传递详细的出错信息。</a:t>
            </a:r>
            <a:endParaRPr lang="zh-CN" altLang="en-US">
              <a:latin typeface="Verdana" panose="020B0604030504040204" charset="0"/>
              <a:cs typeface="宋体" panose="02010600030101010101" pitchFamily="2" charset="-122"/>
            </a:endParaRPr>
          </a:p>
        </p:txBody>
      </p:sp>
      <p:sp>
        <p:nvSpPr>
          <p:cNvPr id="5"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A6EDDA55-5F29-8247-BAA0-E922BDFA6EC0}"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142875"/>
            <a:ext cx="8686800" cy="563563"/>
          </a:xfrm>
        </p:spPr>
        <p:txBody>
          <a:bodyPr/>
          <a:lstStyle/>
          <a:p>
            <a:pPr eaLnBrk="1" hangingPunct="1"/>
            <a:r>
              <a:rPr lang="zh-CN" altLang="en-US">
                <a:latin typeface="Verdana" panose="020B0604030504040204" charset="0"/>
                <a:cs typeface="宋体" panose="02010600030101010101" pitchFamily="2" charset="-122"/>
              </a:rPr>
              <a:t>自定义异常类例子（示例</a:t>
            </a:r>
            <a:r>
              <a:rPr lang="en-US" altLang="zh-CN">
                <a:latin typeface="Verdana" panose="020B0604030504040204" charset="0"/>
                <a:cs typeface="宋体" panose="02010600030101010101" pitchFamily="2" charset="-122"/>
              </a:rPr>
              <a:t>8-9</a:t>
            </a:r>
            <a:r>
              <a:rPr lang="zh-CN" altLang="en-US">
                <a:latin typeface="Verdana" panose="020B0604030504040204" charset="0"/>
                <a:cs typeface="宋体" panose="02010600030101010101" pitchFamily="2" charset="-122"/>
              </a:rPr>
              <a:t>）</a:t>
            </a:r>
            <a:endParaRPr lang="zh-CN" altLang="en-US">
              <a:latin typeface="Verdana" panose="020B0604030504040204" charset="0"/>
              <a:cs typeface="宋体" panose="02010600030101010101" pitchFamily="2" charset="-122"/>
            </a:endParaRPr>
          </a:p>
        </p:txBody>
      </p:sp>
      <p:sp>
        <p:nvSpPr>
          <p:cNvPr id="28675" name="Rectangle 3"/>
          <p:cNvSpPr>
            <a:spLocks noGrp="1" noChangeArrowheads="1"/>
          </p:cNvSpPr>
          <p:nvPr>
            <p:ph type="body" idx="1"/>
          </p:nvPr>
        </p:nvSpPr>
        <p:spPr/>
        <p:txBody>
          <a:bodyPr/>
          <a:lstStyle/>
          <a:p>
            <a:pPr eaLnBrk="1" hangingPunct="1">
              <a:lnSpc>
                <a:spcPct val="90000"/>
              </a:lnSpc>
              <a:buFontTx/>
              <a:buNone/>
            </a:pPr>
            <a:r>
              <a:rPr lang="en-US" altLang="zh-CN" sz="2000">
                <a:latin typeface="Verdana" panose="020B0604030504040204" charset="0"/>
                <a:cs typeface="宋体" panose="02010600030101010101" pitchFamily="2" charset="-122"/>
              </a:rPr>
              <a:t>public class MyDivideException extends ArithmeticException</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public MyDivideException(){</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super();</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public MyDivideException(String msg){</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super(msg);</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public String toString(){</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return "</a:t>
            </a:r>
            <a:r>
              <a:rPr lang="zh-CN" altLang="en-US" sz="2000">
                <a:latin typeface="Verdana" panose="020B0604030504040204" charset="0"/>
                <a:cs typeface="宋体" panose="02010600030101010101" pitchFamily="2" charset="-122"/>
              </a:rPr>
              <a:t>除以零引起的例外！</a:t>
            </a:r>
            <a:r>
              <a:rPr lang="en-US" altLang="zh-CN" sz="2000">
                <a:latin typeface="Verdana" panose="020B0604030504040204" charset="0"/>
                <a:cs typeface="宋体" panose="02010600030101010101" pitchFamily="2" charset="-122"/>
              </a:rPr>
              <a:t>";</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a:t>
            </a:r>
            <a:endParaRPr lang="en-US" altLang="zh-CN" sz="2000">
              <a:latin typeface="Verdana" panose="020B0604030504040204" charset="0"/>
              <a:cs typeface="宋体" panose="02010600030101010101" pitchFamily="2" charset="-122"/>
            </a:endParaRPr>
          </a:p>
        </p:txBody>
      </p:sp>
      <p:sp>
        <p:nvSpPr>
          <p:cNvPr id="5"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19D3EC58-6B35-5D46-819D-FC1CD5B82F77}"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8600" y="142875"/>
            <a:ext cx="8686800" cy="563563"/>
          </a:xfrm>
        </p:spPr>
        <p:txBody>
          <a:bodyPr/>
          <a:lstStyle/>
          <a:p>
            <a:pPr eaLnBrk="1" hangingPunct="1"/>
            <a:r>
              <a:rPr lang="zh-CN" altLang="en-US">
                <a:latin typeface="Verdana" panose="020B0604030504040204" charset="0"/>
                <a:cs typeface="宋体" panose="02010600030101010101" pitchFamily="2" charset="-122"/>
              </a:rPr>
              <a:t>自定义异常类（</a:t>
            </a:r>
            <a:r>
              <a:rPr lang="en-US" altLang="zh-CN">
                <a:latin typeface="Verdana" panose="020B0604030504040204" charset="0"/>
                <a:cs typeface="宋体" panose="02010600030101010101" pitchFamily="2" charset="-122"/>
              </a:rPr>
              <a:t>con.</a:t>
            </a:r>
            <a:r>
              <a:rPr lang="zh-CN" altLang="en-US">
                <a:latin typeface="Verdana" panose="020B0604030504040204" charset="0"/>
                <a:cs typeface="宋体" panose="02010600030101010101" pitchFamily="2" charset="-122"/>
              </a:rPr>
              <a:t>）</a:t>
            </a:r>
            <a:endParaRPr lang="zh-CN" altLang="en-US">
              <a:latin typeface="Verdana" panose="020B0604030504040204" charset="0"/>
              <a:cs typeface="宋体" panose="02010600030101010101" pitchFamily="2" charset="-122"/>
            </a:endParaRPr>
          </a:p>
        </p:txBody>
      </p:sp>
      <p:sp>
        <p:nvSpPr>
          <p:cNvPr id="29699" name="Rectangle 3"/>
          <p:cNvSpPr>
            <a:spLocks noGrp="1" noChangeArrowheads="1"/>
          </p:cNvSpPr>
          <p:nvPr>
            <p:ph type="body" idx="1"/>
          </p:nvPr>
        </p:nvSpPr>
        <p:spPr/>
        <p:txBody>
          <a:bodyPr/>
          <a:lstStyle/>
          <a:p>
            <a:pPr eaLnBrk="1" hangingPunct="1">
              <a:lnSpc>
                <a:spcPct val="90000"/>
              </a:lnSpc>
              <a:buFontTx/>
              <a:buNone/>
            </a:pPr>
            <a:r>
              <a:rPr lang="en-US" altLang="zh-CN" sz="1800">
                <a:latin typeface="Verdana" panose="020B0604030504040204" charset="0"/>
                <a:cs typeface="宋体" panose="02010600030101010101" pitchFamily="2" charset="-122"/>
              </a:rPr>
              <a:t>public class DivideExceptionTest {                                                                </a:t>
            </a:r>
            <a:endParaRPr lang="en-US" altLang="zh-CN" sz="1800">
              <a:latin typeface="Verdana" panose="020B0604030504040204" charset="0"/>
              <a:cs typeface="宋体" panose="02010600030101010101" pitchFamily="2" charset="-122"/>
            </a:endParaRPr>
          </a:p>
          <a:p>
            <a:pPr eaLnBrk="1" hangingPunct="1">
              <a:lnSpc>
                <a:spcPct val="90000"/>
              </a:lnSpc>
              <a:buFontTx/>
              <a:buNone/>
            </a:pPr>
            <a:r>
              <a:rPr lang="en-US" altLang="zh-CN" sz="1800">
                <a:latin typeface="Verdana" panose="020B0604030504040204" charset="0"/>
                <a:cs typeface="宋体" panose="02010600030101010101" pitchFamily="2" charset="-122"/>
              </a:rPr>
              <a:t>	public static void main(String args[]) {                                                        </a:t>
            </a:r>
            <a:endParaRPr lang="en-US" altLang="zh-CN" sz="1800">
              <a:latin typeface="Verdana" panose="020B0604030504040204" charset="0"/>
              <a:cs typeface="宋体" panose="02010600030101010101" pitchFamily="2" charset="-122"/>
            </a:endParaRPr>
          </a:p>
          <a:p>
            <a:pPr eaLnBrk="1" hangingPunct="1">
              <a:lnSpc>
                <a:spcPct val="90000"/>
              </a:lnSpc>
              <a:buFontTx/>
              <a:buNone/>
            </a:pPr>
            <a:r>
              <a:rPr lang="en-US" altLang="zh-CN" sz="1800">
                <a:latin typeface="Verdana" panose="020B0604030504040204" charset="0"/>
                <a:cs typeface="宋体" panose="02010600030101010101" pitchFamily="2" charset="-122"/>
              </a:rPr>
              <a:t>		int n=0,d=0;                                     </a:t>
            </a:r>
            <a:endParaRPr lang="en-US" altLang="zh-CN" sz="1800">
              <a:latin typeface="Verdana" panose="020B0604030504040204" charset="0"/>
              <a:cs typeface="宋体" panose="02010600030101010101" pitchFamily="2" charset="-122"/>
            </a:endParaRPr>
          </a:p>
          <a:p>
            <a:pPr eaLnBrk="1" hangingPunct="1">
              <a:lnSpc>
                <a:spcPct val="90000"/>
              </a:lnSpc>
              <a:buFontTx/>
              <a:buNone/>
            </a:pPr>
            <a:r>
              <a:rPr lang="en-US" altLang="zh-CN" sz="1800">
                <a:latin typeface="Verdana" panose="020B0604030504040204" charset="0"/>
                <a:cs typeface="宋体" panose="02010600030101010101" pitchFamily="2" charset="-122"/>
              </a:rPr>
              <a:t>		double q;                                        </a:t>
            </a:r>
            <a:endParaRPr lang="en-US" altLang="zh-CN" sz="1800">
              <a:latin typeface="Verdana" panose="020B0604030504040204" charset="0"/>
              <a:cs typeface="宋体" panose="02010600030101010101" pitchFamily="2" charset="-122"/>
            </a:endParaRPr>
          </a:p>
          <a:p>
            <a:pPr eaLnBrk="1" hangingPunct="1">
              <a:lnSpc>
                <a:spcPct val="90000"/>
              </a:lnSpc>
              <a:buFontTx/>
              <a:buNone/>
            </a:pPr>
            <a:r>
              <a:rPr lang="en-US" altLang="zh-CN" sz="1800">
                <a:latin typeface="Verdana" panose="020B0604030504040204" charset="0"/>
                <a:cs typeface="宋体" panose="02010600030101010101" pitchFamily="2" charset="-122"/>
              </a:rPr>
              <a:t>		try {                                                </a:t>
            </a:r>
            <a:endParaRPr lang="en-US" altLang="zh-CN" sz="1800">
              <a:latin typeface="Verdana" panose="020B0604030504040204" charset="0"/>
              <a:cs typeface="宋体" panose="02010600030101010101" pitchFamily="2" charset="-122"/>
            </a:endParaRPr>
          </a:p>
          <a:p>
            <a:pPr eaLnBrk="1" hangingPunct="1">
              <a:lnSpc>
                <a:spcPct val="90000"/>
              </a:lnSpc>
              <a:buFontTx/>
              <a:buNone/>
            </a:pPr>
            <a:r>
              <a:rPr lang="en-US" altLang="zh-CN" sz="1800">
                <a:latin typeface="Verdana" panose="020B0604030504040204" charset="0"/>
                <a:cs typeface="宋体" panose="02010600030101010101" pitchFamily="2" charset="-122"/>
              </a:rPr>
              <a:t>		    n=Integer.parseInt(args[0]);             </a:t>
            </a:r>
            <a:endParaRPr lang="en-US" altLang="zh-CN" sz="1800">
              <a:latin typeface="Verdana" panose="020B0604030504040204" charset="0"/>
              <a:cs typeface="宋体" panose="02010600030101010101" pitchFamily="2" charset="-122"/>
            </a:endParaRPr>
          </a:p>
          <a:p>
            <a:pPr eaLnBrk="1" hangingPunct="1">
              <a:lnSpc>
                <a:spcPct val="90000"/>
              </a:lnSpc>
              <a:buFontTx/>
              <a:buNone/>
            </a:pPr>
            <a:r>
              <a:rPr lang="en-US" altLang="zh-CN" sz="1800">
                <a:latin typeface="Verdana" panose="020B0604030504040204" charset="0"/>
                <a:cs typeface="宋体" panose="02010600030101010101" pitchFamily="2" charset="-122"/>
              </a:rPr>
              <a:t>		    d=Integer.parseInt(args[1]);             </a:t>
            </a:r>
            <a:endParaRPr lang="en-US" altLang="zh-CN" sz="1800">
              <a:latin typeface="Verdana" panose="020B0604030504040204" charset="0"/>
              <a:cs typeface="宋体" panose="02010600030101010101" pitchFamily="2" charset="-122"/>
            </a:endParaRPr>
          </a:p>
          <a:p>
            <a:pPr eaLnBrk="1" hangingPunct="1">
              <a:lnSpc>
                <a:spcPct val="90000"/>
              </a:lnSpc>
              <a:buFontTx/>
              <a:buNone/>
            </a:pPr>
            <a:r>
              <a:rPr lang="en-US" altLang="zh-CN" sz="1800">
                <a:latin typeface="Verdana" panose="020B0604030504040204" charset="0"/>
                <a:cs typeface="宋体" panose="02010600030101010101" pitchFamily="2" charset="-122"/>
              </a:rPr>
              <a:t>		    if(d==0) throw new MyDivideException();  </a:t>
            </a:r>
            <a:endParaRPr lang="en-US" altLang="zh-CN" sz="1800">
              <a:latin typeface="Verdana" panose="020B0604030504040204" charset="0"/>
              <a:cs typeface="宋体" panose="02010600030101010101" pitchFamily="2" charset="-122"/>
            </a:endParaRPr>
          </a:p>
          <a:p>
            <a:pPr eaLnBrk="1" hangingPunct="1">
              <a:lnSpc>
                <a:spcPct val="90000"/>
              </a:lnSpc>
              <a:buFontTx/>
              <a:buNone/>
            </a:pPr>
            <a:r>
              <a:rPr lang="en-US" altLang="zh-CN" sz="1800">
                <a:latin typeface="Verdana" panose="020B0604030504040204" charset="0"/>
                <a:cs typeface="宋体" panose="02010600030101010101" pitchFamily="2" charset="-122"/>
              </a:rPr>
              <a:t>		    q=(double)n/d;                           </a:t>
            </a:r>
            <a:endParaRPr lang="en-US" altLang="zh-CN" sz="1800">
              <a:latin typeface="Verdana" panose="020B0604030504040204" charset="0"/>
              <a:cs typeface="宋体" panose="02010600030101010101" pitchFamily="2" charset="-122"/>
            </a:endParaRPr>
          </a:p>
          <a:p>
            <a:pPr eaLnBrk="1" hangingPunct="1">
              <a:lnSpc>
                <a:spcPct val="90000"/>
              </a:lnSpc>
              <a:buFontTx/>
              <a:buNone/>
            </a:pPr>
            <a:r>
              <a:rPr lang="en-US" altLang="zh-CN" sz="1800">
                <a:latin typeface="Verdana" panose="020B0604030504040204" charset="0"/>
                <a:cs typeface="宋体" panose="02010600030101010101" pitchFamily="2" charset="-122"/>
              </a:rPr>
              <a:t>		    System.out.println(n+"/"+d+"="+q);       </a:t>
            </a:r>
            <a:endParaRPr lang="en-US" altLang="zh-CN" sz="1800">
              <a:latin typeface="Verdana" panose="020B0604030504040204" charset="0"/>
              <a:cs typeface="宋体" panose="02010600030101010101" pitchFamily="2" charset="-122"/>
            </a:endParaRPr>
          </a:p>
          <a:p>
            <a:pPr eaLnBrk="1" hangingPunct="1">
              <a:lnSpc>
                <a:spcPct val="90000"/>
              </a:lnSpc>
              <a:buFontTx/>
              <a:buNone/>
            </a:pPr>
            <a:r>
              <a:rPr lang="en-US" altLang="zh-CN" sz="1800">
                <a:latin typeface="Verdana" panose="020B0604030504040204" charset="0"/>
                <a:cs typeface="宋体" panose="02010600030101010101" pitchFamily="2" charset="-122"/>
              </a:rPr>
              <a:t>		}                                                </a:t>
            </a:r>
            <a:endParaRPr lang="en-US" altLang="zh-CN" sz="1800">
              <a:latin typeface="Verdana" panose="020B0604030504040204" charset="0"/>
              <a:cs typeface="宋体" panose="02010600030101010101" pitchFamily="2" charset="-122"/>
            </a:endParaRPr>
          </a:p>
          <a:p>
            <a:pPr eaLnBrk="1" hangingPunct="1">
              <a:lnSpc>
                <a:spcPct val="90000"/>
              </a:lnSpc>
              <a:buFontTx/>
              <a:buNone/>
            </a:pPr>
            <a:r>
              <a:rPr lang="en-US" altLang="zh-CN" sz="1800">
                <a:latin typeface="Verdana" panose="020B0604030504040204" charset="0"/>
                <a:cs typeface="宋体" panose="02010600030101010101" pitchFamily="2" charset="-122"/>
              </a:rPr>
              <a:t>		catch(MyDivideException e) {                                                </a:t>
            </a:r>
            <a:endParaRPr lang="en-US" altLang="zh-CN" sz="1800">
              <a:latin typeface="Verdana" panose="020B0604030504040204" charset="0"/>
              <a:cs typeface="宋体" panose="02010600030101010101" pitchFamily="2" charset="-122"/>
            </a:endParaRPr>
          </a:p>
          <a:p>
            <a:pPr eaLnBrk="1" hangingPunct="1">
              <a:lnSpc>
                <a:spcPct val="90000"/>
              </a:lnSpc>
              <a:buFontTx/>
              <a:buNone/>
            </a:pPr>
            <a:r>
              <a:rPr lang="en-US" altLang="zh-CN" sz="1800">
                <a:latin typeface="Verdana" panose="020B0604030504040204" charset="0"/>
                <a:cs typeface="宋体" panose="02010600030101010101" pitchFamily="2" charset="-122"/>
              </a:rPr>
              <a:t>		    System.out.println(e);        </a:t>
            </a:r>
            <a:endParaRPr lang="en-US" altLang="zh-CN" sz="1800">
              <a:latin typeface="Verdana" panose="020B0604030504040204" charset="0"/>
              <a:cs typeface="宋体" panose="02010600030101010101" pitchFamily="2" charset="-122"/>
            </a:endParaRPr>
          </a:p>
          <a:p>
            <a:pPr eaLnBrk="1" hangingPunct="1">
              <a:lnSpc>
                <a:spcPct val="90000"/>
              </a:lnSpc>
              <a:buFontTx/>
              <a:buNone/>
            </a:pPr>
            <a:r>
              <a:rPr lang="en-US" altLang="zh-CN" sz="1800">
                <a:latin typeface="Verdana" panose="020B0604030504040204" charset="0"/>
                <a:cs typeface="宋体" panose="02010600030101010101" pitchFamily="2" charset="-122"/>
              </a:rPr>
              <a:t>		}                                                </a:t>
            </a:r>
            <a:endParaRPr lang="en-US" altLang="zh-CN" sz="1800">
              <a:latin typeface="Verdana" panose="020B0604030504040204" charset="0"/>
              <a:cs typeface="宋体" panose="02010600030101010101" pitchFamily="2" charset="-122"/>
            </a:endParaRPr>
          </a:p>
          <a:p>
            <a:pPr eaLnBrk="1" hangingPunct="1">
              <a:lnSpc>
                <a:spcPct val="90000"/>
              </a:lnSpc>
              <a:buFontTx/>
              <a:buNone/>
            </a:pPr>
            <a:r>
              <a:rPr lang="en-US" altLang="zh-CN" sz="1800">
                <a:latin typeface="Verdana" panose="020B0604030504040204" charset="0"/>
                <a:cs typeface="宋体" panose="02010600030101010101" pitchFamily="2" charset="-122"/>
              </a:rPr>
              <a:t>	}  </a:t>
            </a:r>
            <a:endParaRPr lang="en-US" altLang="zh-CN" sz="1800">
              <a:latin typeface="Verdana" panose="020B0604030504040204" charset="0"/>
              <a:cs typeface="宋体" panose="02010600030101010101" pitchFamily="2" charset="-122"/>
            </a:endParaRPr>
          </a:p>
          <a:p>
            <a:pPr eaLnBrk="1" hangingPunct="1">
              <a:lnSpc>
                <a:spcPct val="90000"/>
              </a:lnSpc>
              <a:buFontTx/>
              <a:buNone/>
            </a:pPr>
            <a:r>
              <a:rPr lang="en-US" altLang="zh-CN" sz="1800">
                <a:latin typeface="Verdana" panose="020B0604030504040204" charset="0"/>
                <a:cs typeface="宋体" panose="02010600030101010101" pitchFamily="2" charset="-122"/>
              </a:rPr>
              <a:t>} </a:t>
            </a:r>
            <a:endParaRPr lang="en-US" altLang="zh-CN" sz="1800">
              <a:latin typeface="Verdana" panose="020B0604030504040204" charset="0"/>
              <a:cs typeface="宋体" panose="02010600030101010101" pitchFamily="2" charset="-122"/>
            </a:endParaRPr>
          </a:p>
        </p:txBody>
      </p:sp>
      <p:sp>
        <p:nvSpPr>
          <p:cNvPr id="5"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B55ACB9A-EFC6-814B-BFF8-9BCD0E74CBA5}"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28600" y="142875"/>
            <a:ext cx="8686800" cy="563563"/>
          </a:xfrm>
        </p:spPr>
        <p:txBody>
          <a:bodyPr/>
          <a:lstStyle/>
          <a:p>
            <a:pPr eaLnBrk="1" hangingPunct="1"/>
            <a:r>
              <a:rPr lang="en-US" altLang="zh-CN">
                <a:latin typeface="Verdana" panose="020B0604030504040204" charset="0"/>
                <a:cs typeface="宋体" panose="02010600030101010101" pitchFamily="2" charset="-122"/>
              </a:rPr>
              <a:t>Exception</a:t>
            </a:r>
            <a:r>
              <a:rPr lang="zh-CN" altLang="en-US">
                <a:latin typeface="Verdana" panose="020B0604030504040204" charset="0"/>
                <a:cs typeface="宋体" panose="02010600030101010101" pitchFamily="2" charset="-122"/>
              </a:rPr>
              <a:t>的</a:t>
            </a:r>
            <a:r>
              <a:rPr lang="en-US" altLang="zh-CN">
                <a:latin typeface="Verdana" panose="020B0604030504040204" charset="0"/>
                <a:cs typeface="宋体" panose="02010600030101010101" pitchFamily="2" charset="-122"/>
              </a:rPr>
              <a:t>printStackTrace()</a:t>
            </a:r>
            <a:r>
              <a:rPr lang="zh-CN" altLang="en-US">
                <a:latin typeface="Verdana" panose="020B0604030504040204" charset="0"/>
                <a:cs typeface="宋体" panose="02010600030101010101" pitchFamily="2" charset="-122"/>
              </a:rPr>
              <a:t>方法</a:t>
            </a:r>
            <a:endParaRPr lang="zh-CN" altLang="en-US">
              <a:latin typeface="Verdana" panose="020B0604030504040204" charset="0"/>
              <a:cs typeface="宋体" panose="02010600030101010101" pitchFamily="2" charset="-122"/>
            </a:endParaRPr>
          </a:p>
        </p:txBody>
      </p:sp>
      <p:sp>
        <p:nvSpPr>
          <p:cNvPr id="30723" name="Rectangle 3"/>
          <p:cNvSpPr>
            <a:spLocks noGrp="1" noChangeArrowheads="1"/>
          </p:cNvSpPr>
          <p:nvPr>
            <p:ph type="body" idx="1"/>
          </p:nvPr>
        </p:nvSpPr>
        <p:spPr/>
        <p:txBody>
          <a:bodyPr/>
          <a:lstStyle/>
          <a:p>
            <a:pPr eaLnBrk="1" hangingPunct="1"/>
            <a:r>
              <a:rPr lang="zh-CN" altLang="en-US">
                <a:latin typeface="Verdana" panose="020B0604030504040204" charset="0"/>
                <a:cs typeface="宋体" panose="02010600030101010101" pitchFamily="2" charset="-122"/>
              </a:rPr>
              <a:t>利用</a:t>
            </a:r>
            <a:r>
              <a:rPr lang="en-US" altLang="zh-CN">
                <a:latin typeface="Verdana" panose="020B0604030504040204" charset="0"/>
                <a:cs typeface="宋体" panose="02010600030101010101" pitchFamily="2" charset="-122"/>
              </a:rPr>
              <a:t>Exception</a:t>
            </a:r>
            <a:r>
              <a:rPr lang="zh-CN" altLang="en-US">
                <a:latin typeface="Verdana" panose="020B0604030504040204" charset="0"/>
                <a:cs typeface="宋体" panose="02010600030101010101" pitchFamily="2" charset="-122"/>
              </a:rPr>
              <a:t>的</a:t>
            </a:r>
            <a:r>
              <a:rPr lang="en-US" altLang="zh-CN">
                <a:latin typeface="Verdana" panose="020B0604030504040204" charset="0"/>
                <a:cs typeface="宋体" panose="02010600030101010101" pitchFamily="2" charset="-122"/>
              </a:rPr>
              <a:t>printStackTrace()</a:t>
            </a:r>
            <a:r>
              <a:rPr lang="zh-CN" altLang="en-US">
                <a:latin typeface="Verdana" panose="020B0604030504040204" charset="0"/>
                <a:cs typeface="宋体" panose="02010600030101010101" pitchFamily="2" charset="-122"/>
              </a:rPr>
              <a:t>方法可以追踪异常出现的执行堆栈情况</a:t>
            </a:r>
            <a:endParaRPr lang="zh-CN" altLang="en-US">
              <a:latin typeface="Verdana" panose="020B0604030504040204" charset="0"/>
              <a:cs typeface="宋体" panose="02010600030101010101" pitchFamily="2" charset="-122"/>
            </a:endParaRPr>
          </a:p>
        </p:txBody>
      </p:sp>
      <p:sp>
        <p:nvSpPr>
          <p:cNvPr id="5"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FE854D07-2FA9-0640-A9AA-C8ED77C2F3FB}"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28600" y="142875"/>
            <a:ext cx="8686800" cy="563563"/>
          </a:xfrm>
        </p:spPr>
        <p:txBody>
          <a:bodyPr/>
          <a:lstStyle/>
          <a:p>
            <a:pPr eaLnBrk="1" hangingPunct="1"/>
            <a:r>
              <a:rPr lang="en-US" altLang="zh-CN">
                <a:latin typeface="Verdana" panose="020B0604030504040204" charset="0"/>
                <a:cs typeface="宋体" panose="02010600030101010101" pitchFamily="2" charset="-122"/>
              </a:rPr>
              <a:t>printStackTrace</a:t>
            </a:r>
            <a:r>
              <a:rPr lang="zh-CN" altLang="en-US">
                <a:latin typeface="Verdana" panose="020B0604030504040204" charset="0"/>
                <a:cs typeface="宋体" panose="02010600030101010101" pitchFamily="2" charset="-122"/>
              </a:rPr>
              <a:t>例子（示例</a:t>
            </a:r>
            <a:r>
              <a:rPr lang="en-US" altLang="zh-CN">
                <a:latin typeface="Verdana" panose="020B0604030504040204" charset="0"/>
                <a:cs typeface="宋体" panose="02010600030101010101" pitchFamily="2" charset="-122"/>
              </a:rPr>
              <a:t>8-10</a:t>
            </a:r>
            <a:r>
              <a:rPr lang="zh-CN" altLang="en-US">
                <a:latin typeface="Verdana" panose="020B0604030504040204" charset="0"/>
                <a:cs typeface="宋体" panose="02010600030101010101" pitchFamily="2" charset="-122"/>
              </a:rPr>
              <a:t>）</a:t>
            </a:r>
            <a:endParaRPr lang="zh-CN" altLang="en-US">
              <a:latin typeface="Verdana" panose="020B0604030504040204" charset="0"/>
              <a:cs typeface="宋体" panose="02010600030101010101" pitchFamily="2" charset="-122"/>
            </a:endParaRPr>
          </a:p>
        </p:txBody>
      </p:sp>
      <p:sp>
        <p:nvSpPr>
          <p:cNvPr id="31747" name="Rectangle 3"/>
          <p:cNvSpPr>
            <a:spLocks noGrp="1" noChangeArrowheads="1"/>
          </p:cNvSpPr>
          <p:nvPr>
            <p:ph type="body" idx="1"/>
          </p:nvPr>
        </p:nvSpPr>
        <p:spPr/>
        <p:txBody>
          <a:bodyPr/>
          <a:lstStyle/>
          <a:p>
            <a:pPr eaLnBrk="1" hangingPunct="1">
              <a:lnSpc>
                <a:spcPct val="90000"/>
              </a:lnSpc>
              <a:buFontTx/>
              <a:buNone/>
            </a:pPr>
            <a:r>
              <a:rPr lang="en-US" altLang="zh-CN" sz="2400">
                <a:latin typeface="Verdana" panose="020B0604030504040204" charset="0"/>
                <a:cs typeface="宋体" panose="02010600030101010101" pitchFamily="2" charset="-122"/>
              </a:rPr>
              <a:t>public class SelfDefinedException extends Exception</a:t>
            </a:r>
            <a:endParaRPr lang="en-US" altLang="zh-CN" sz="2400">
              <a:latin typeface="Verdana" panose="020B0604030504040204" charset="0"/>
              <a:cs typeface="宋体" panose="02010600030101010101" pitchFamily="2" charset="-122"/>
            </a:endParaRPr>
          </a:p>
          <a:p>
            <a:pPr eaLnBrk="1" hangingPunct="1">
              <a:lnSpc>
                <a:spcPct val="90000"/>
              </a:lnSpc>
              <a:buFontTx/>
              <a:buNone/>
            </a:pPr>
            <a:r>
              <a:rPr lang="en-US" altLang="zh-CN" sz="2400">
                <a:latin typeface="Verdana" panose="020B0604030504040204" charset="0"/>
                <a:cs typeface="宋体" panose="02010600030101010101" pitchFamily="2" charset="-122"/>
              </a:rPr>
              <a:t>{</a:t>
            </a:r>
            <a:endParaRPr lang="en-US" altLang="zh-CN" sz="2400">
              <a:latin typeface="Verdana" panose="020B0604030504040204" charset="0"/>
              <a:cs typeface="宋体" panose="02010600030101010101" pitchFamily="2" charset="-122"/>
            </a:endParaRPr>
          </a:p>
          <a:p>
            <a:pPr eaLnBrk="1" hangingPunct="1">
              <a:lnSpc>
                <a:spcPct val="90000"/>
              </a:lnSpc>
              <a:buFontTx/>
              <a:buNone/>
            </a:pPr>
            <a:r>
              <a:rPr lang="en-US" altLang="zh-CN" sz="2400">
                <a:latin typeface="Verdana" panose="020B0604030504040204" charset="0"/>
                <a:cs typeface="宋体" panose="02010600030101010101" pitchFamily="2" charset="-122"/>
              </a:rPr>
              <a:t>	public SelfDefinedException()</a:t>
            </a:r>
            <a:endParaRPr lang="en-US" altLang="zh-CN" sz="2400">
              <a:latin typeface="Verdana" panose="020B0604030504040204" charset="0"/>
              <a:cs typeface="宋体" panose="02010600030101010101" pitchFamily="2" charset="-122"/>
            </a:endParaRPr>
          </a:p>
          <a:p>
            <a:pPr eaLnBrk="1" hangingPunct="1">
              <a:lnSpc>
                <a:spcPct val="90000"/>
              </a:lnSpc>
              <a:buFontTx/>
              <a:buNone/>
            </a:pPr>
            <a:r>
              <a:rPr lang="en-US" altLang="zh-CN" sz="2400">
                <a:latin typeface="Verdana" panose="020B0604030504040204" charset="0"/>
                <a:cs typeface="宋体" panose="02010600030101010101" pitchFamily="2" charset="-122"/>
              </a:rPr>
              <a:t>	{</a:t>
            </a:r>
            <a:endParaRPr lang="en-US" altLang="zh-CN" sz="2400">
              <a:latin typeface="Verdana" panose="020B0604030504040204" charset="0"/>
              <a:cs typeface="宋体" panose="02010600030101010101" pitchFamily="2" charset="-122"/>
            </a:endParaRPr>
          </a:p>
          <a:p>
            <a:pPr eaLnBrk="1" hangingPunct="1">
              <a:lnSpc>
                <a:spcPct val="90000"/>
              </a:lnSpc>
              <a:buFontTx/>
              <a:buNone/>
            </a:pPr>
            <a:r>
              <a:rPr lang="en-US" altLang="zh-CN" sz="2400">
                <a:latin typeface="Verdana" panose="020B0604030504040204" charset="0"/>
                <a:cs typeface="宋体" panose="02010600030101010101" pitchFamily="2" charset="-122"/>
              </a:rPr>
              <a:t>		super("</a:t>
            </a:r>
            <a:r>
              <a:rPr lang="zh-CN" altLang="en-US" sz="2400">
                <a:latin typeface="Verdana" panose="020B0604030504040204" charset="0"/>
                <a:cs typeface="宋体" panose="02010600030101010101" pitchFamily="2" charset="-122"/>
              </a:rPr>
              <a:t>自定义的例外类</a:t>
            </a:r>
            <a:r>
              <a:rPr lang="en-US" altLang="zh-CN" sz="2400">
                <a:latin typeface="Verdana" panose="020B0604030504040204" charset="0"/>
                <a:cs typeface="宋体" panose="02010600030101010101" pitchFamily="2" charset="-122"/>
              </a:rPr>
              <a:t>");</a:t>
            </a:r>
            <a:endParaRPr lang="en-US" altLang="zh-CN" sz="2400">
              <a:latin typeface="Verdana" panose="020B0604030504040204" charset="0"/>
              <a:cs typeface="宋体" panose="02010600030101010101" pitchFamily="2" charset="-122"/>
            </a:endParaRPr>
          </a:p>
          <a:p>
            <a:pPr eaLnBrk="1" hangingPunct="1">
              <a:lnSpc>
                <a:spcPct val="90000"/>
              </a:lnSpc>
              <a:buFontTx/>
              <a:buNone/>
            </a:pPr>
            <a:r>
              <a:rPr lang="en-US" altLang="zh-CN" sz="2400">
                <a:latin typeface="Verdana" panose="020B0604030504040204" charset="0"/>
                <a:cs typeface="宋体" panose="02010600030101010101" pitchFamily="2" charset="-122"/>
              </a:rPr>
              <a:t>	}</a:t>
            </a:r>
            <a:endParaRPr lang="en-US" altLang="zh-CN" sz="2400">
              <a:latin typeface="Verdana" panose="020B0604030504040204" charset="0"/>
              <a:cs typeface="宋体" panose="02010600030101010101" pitchFamily="2" charset="-122"/>
            </a:endParaRPr>
          </a:p>
          <a:p>
            <a:pPr eaLnBrk="1" hangingPunct="1">
              <a:lnSpc>
                <a:spcPct val="90000"/>
              </a:lnSpc>
              <a:buFontTx/>
              <a:buNone/>
            </a:pPr>
            <a:r>
              <a:rPr lang="en-US" altLang="zh-CN" sz="2400">
                <a:latin typeface="Verdana" panose="020B0604030504040204" charset="0"/>
                <a:cs typeface="宋体" panose="02010600030101010101" pitchFamily="2" charset="-122"/>
              </a:rPr>
              <a:t>}	</a:t>
            </a:r>
            <a:endParaRPr lang="en-US" altLang="zh-CN" sz="2400">
              <a:latin typeface="Verdana" panose="020B0604030504040204" charset="0"/>
              <a:cs typeface="宋体" panose="02010600030101010101" pitchFamily="2" charset="-122"/>
            </a:endParaRPr>
          </a:p>
        </p:txBody>
      </p:sp>
      <p:sp>
        <p:nvSpPr>
          <p:cNvPr id="5"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C474D467-AE71-D14E-A19E-10E58A3E6B98}"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28600" y="142875"/>
            <a:ext cx="8686800" cy="563563"/>
          </a:xfrm>
        </p:spPr>
        <p:txBody>
          <a:bodyPr/>
          <a:lstStyle/>
          <a:p>
            <a:pPr eaLnBrk="1" hangingPunct="1"/>
            <a:r>
              <a:rPr lang="en-US" altLang="zh-CN">
                <a:latin typeface="Verdana" panose="020B0604030504040204" charset="0"/>
                <a:cs typeface="宋体" panose="02010600030101010101" pitchFamily="2" charset="-122"/>
              </a:rPr>
              <a:t>printStackTrace()</a:t>
            </a:r>
            <a:r>
              <a:rPr lang="zh-CN" altLang="en-US">
                <a:latin typeface="Verdana" panose="020B0604030504040204" charset="0"/>
                <a:cs typeface="宋体" panose="02010600030101010101" pitchFamily="2" charset="-122"/>
              </a:rPr>
              <a:t>例子</a:t>
            </a:r>
            <a:endParaRPr lang="zh-CN" altLang="en-US">
              <a:latin typeface="Verdana" panose="020B0604030504040204" charset="0"/>
              <a:cs typeface="宋体" panose="02010600030101010101" pitchFamily="2" charset="-122"/>
            </a:endParaRPr>
          </a:p>
        </p:txBody>
      </p:sp>
      <p:sp>
        <p:nvSpPr>
          <p:cNvPr id="32771" name="Rectangle 3"/>
          <p:cNvSpPr>
            <a:spLocks noGrp="1" noChangeArrowheads="1"/>
          </p:cNvSpPr>
          <p:nvPr>
            <p:ph type="body" sz="half" idx="1"/>
          </p:nvPr>
        </p:nvSpPr>
        <p:spPr/>
        <p:txBody>
          <a:bodyPr/>
          <a:lstStyle/>
          <a:p>
            <a:pPr eaLnBrk="1" hangingPunct="1">
              <a:buFontTx/>
              <a:buNone/>
            </a:pPr>
            <a:r>
              <a:rPr lang="en-US" altLang="zh-CN" sz="2000">
                <a:latin typeface="Verdana" panose="020B0604030504040204" charset="0"/>
                <a:cs typeface="宋体" panose="02010600030101010101" pitchFamily="2" charset="-122"/>
              </a:rPr>
              <a:t>public class TestPrintStackTrace{</a:t>
            </a:r>
            <a:endParaRPr lang="en-US" altLang="zh-CN" sz="2000">
              <a:latin typeface="Verdana" panose="020B0604030504040204" charset="0"/>
              <a:cs typeface="宋体" panose="02010600030101010101" pitchFamily="2" charset="-122"/>
            </a:endParaRPr>
          </a:p>
          <a:p>
            <a:pPr eaLnBrk="1" hangingPunct="1">
              <a:buFontTx/>
              <a:buNone/>
            </a:pPr>
            <a:r>
              <a:rPr lang="en-US" altLang="zh-CN" sz="2000">
                <a:latin typeface="Verdana" panose="020B0604030504040204" charset="0"/>
                <a:cs typeface="宋体" panose="02010600030101010101" pitchFamily="2" charset="-122"/>
              </a:rPr>
              <a:t>	public static void main(String args[]){</a:t>
            </a:r>
            <a:endParaRPr lang="en-US" altLang="zh-CN" sz="2000">
              <a:latin typeface="Verdana" panose="020B0604030504040204" charset="0"/>
              <a:cs typeface="宋体" panose="02010600030101010101" pitchFamily="2" charset="-122"/>
            </a:endParaRPr>
          </a:p>
          <a:p>
            <a:pPr eaLnBrk="1" hangingPunct="1">
              <a:buFontTx/>
              <a:buNone/>
            </a:pPr>
            <a:r>
              <a:rPr lang="en-US" altLang="zh-CN" sz="2000">
                <a:latin typeface="Verdana" panose="020B0604030504040204" charset="0"/>
                <a:cs typeface="宋体" panose="02010600030101010101" pitchFamily="2" charset="-122"/>
              </a:rPr>
              <a:t>	try{</a:t>
            </a:r>
            <a:endParaRPr lang="en-US" altLang="zh-CN" sz="2000">
              <a:latin typeface="Verdana" panose="020B0604030504040204" charset="0"/>
              <a:cs typeface="宋体" panose="02010600030101010101" pitchFamily="2" charset="-122"/>
            </a:endParaRPr>
          </a:p>
          <a:p>
            <a:pPr eaLnBrk="1" hangingPunct="1">
              <a:buFontTx/>
              <a:buNone/>
            </a:pPr>
            <a:r>
              <a:rPr lang="en-US" altLang="zh-CN" sz="2000">
                <a:latin typeface="Verdana" panose="020B0604030504040204" charset="0"/>
                <a:cs typeface="宋体" panose="02010600030101010101" pitchFamily="2" charset="-122"/>
              </a:rPr>
              <a:t>		firstMethod();</a:t>
            </a:r>
            <a:endParaRPr lang="en-US" altLang="zh-CN" sz="2000">
              <a:latin typeface="Verdana" panose="020B0604030504040204" charset="0"/>
              <a:cs typeface="宋体" panose="02010600030101010101" pitchFamily="2" charset="-122"/>
            </a:endParaRPr>
          </a:p>
          <a:p>
            <a:pPr eaLnBrk="1" hangingPunct="1">
              <a:buFontTx/>
              <a:buNone/>
            </a:pPr>
            <a:r>
              <a:rPr lang="en-US" altLang="zh-CN" sz="2000">
                <a:latin typeface="Verdana" panose="020B0604030504040204" charset="0"/>
                <a:cs typeface="宋体" panose="02010600030101010101" pitchFamily="2" charset="-122"/>
              </a:rPr>
              <a:t>	}catch(SelfDefinedException e){</a:t>
            </a:r>
            <a:endParaRPr lang="en-US" altLang="zh-CN" sz="2000">
              <a:latin typeface="Verdana" panose="020B0604030504040204" charset="0"/>
              <a:cs typeface="宋体" panose="02010600030101010101" pitchFamily="2" charset="-122"/>
            </a:endParaRPr>
          </a:p>
          <a:p>
            <a:pPr eaLnBrk="1" hangingPunct="1">
              <a:buFontTx/>
              <a:buNone/>
            </a:pPr>
            <a:r>
              <a:rPr lang="en-US" altLang="zh-CN" sz="2000">
                <a:latin typeface="Verdana" panose="020B0604030504040204" charset="0"/>
                <a:cs typeface="宋体" panose="02010600030101010101" pitchFamily="2" charset="-122"/>
              </a:rPr>
              <a:t>		e.printStackTrace();</a:t>
            </a:r>
            <a:endParaRPr lang="en-US" altLang="zh-CN" sz="2000">
              <a:latin typeface="Verdana" panose="020B0604030504040204" charset="0"/>
              <a:cs typeface="宋体" panose="02010600030101010101" pitchFamily="2" charset="-122"/>
            </a:endParaRPr>
          </a:p>
          <a:p>
            <a:pPr eaLnBrk="1" hangingPunct="1">
              <a:buFontTx/>
              <a:buNone/>
            </a:pPr>
            <a:r>
              <a:rPr lang="en-US" altLang="zh-CN" sz="2000">
                <a:latin typeface="Verdana" panose="020B0604030504040204" charset="0"/>
                <a:cs typeface="宋体" panose="02010600030101010101" pitchFamily="2" charset="-122"/>
              </a:rPr>
              <a:t>	}</a:t>
            </a:r>
            <a:endParaRPr lang="en-US" altLang="zh-CN" sz="2000">
              <a:latin typeface="Verdana" panose="020B0604030504040204" charset="0"/>
              <a:cs typeface="宋体" panose="02010600030101010101" pitchFamily="2" charset="-122"/>
            </a:endParaRPr>
          </a:p>
          <a:p>
            <a:pPr eaLnBrk="1" hangingPunct="1">
              <a:buFontTx/>
              <a:buNone/>
            </a:pPr>
            <a:r>
              <a:rPr lang="en-US" altLang="zh-CN" sz="2000">
                <a:latin typeface="Verdana" panose="020B0604030504040204" charset="0"/>
                <a:cs typeface="宋体" panose="02010600030101010101" pitchFamily="2" charset="-122"/>
              </a:rPr>
              <a:t>	}	</a:t>
            </a:r>
            <a:endParaRPr lang="en-US" altLang="zh-CN" sz="2000">
              <a:latin typeface="Verdana" panose="020B0604030504040204" charset="0"/>
              <a:cs typeface="宋体" panose="02010600030101010101" pitchFamily="2" charset="-122"/>
            </a:endParaRPr>
          </a:p>
          <a:p>
            <a:pPr eaLnBrk="1" hangingPunct="1">
              <a:buFontTx/>
              <a:buNone/>
            </a:pPr>
            <a:r>
              <a:rPr lang="en-US" altLang="zh-CN" sz="2000">
                <a:latin typeface="Verdana" panose="020B0604030504040204" charset="0"/>
                <a:cs typeface="宋体" panose="02010600030101010101" pitchFamily="2" charset="-122"/>
              </a:rPr>
              <a:t>	public static void firstMethod() throws SelfDefinedException{</a:t>
            </a:r>
            <a:endParaRPr lang="en-US" altLang="zh-CN" sz="2000">
              <a:latin typeface="Verdana" panose="020B0604030504040204" charset="0"/>
              <a:cs typeface="宋体" panose="02010600030101010101" pitchFamily="2" charset="-122"/>
            </a:endParaRPr>
          </a:p>
          <a:p>
            <a:pPr eaLnBrk="1" hangingPunct="1">
              <a:buFontTx/>
              <a:buNone/>
            </a:pPr>
            <a:r>
              <a:rPr lang="en-US" altLang="zh-CN" sz="2000">
                <a:latin typeface="Verdana" panose="020B0604030504040204" charset="0"/>
                <a:cs typeface="宋体" panose="02010600030101010101" pitchFamily="2" charset="-122"/>
              </a:rPr>
              <a:t>	        secondMethod();</a:t>
            </a:r>
            <a:endParaRPr lang="en-US" altLang="zh-CN" sz="2000">
              <a:latin typeface="Verdana" panose="020B0604030504040204" charset="0"/>
              <a:cs typeface="宋体" panose="02010600030101010101" pitchFamily="2" charset="-122"/>
            </a:endParaRPr>
          </a:p>
          <a:p>
            <a:pPr eaLnBrk="1" hangingPunct="1">
              <a:buFontTx/>
              <a:buNone/>
            </a:pPr>
            <a:r>
              <a:rPr lang="en-US" altLang="zh-CN" sz="2000">
                <a:latin typeface="Verdana" panose="020B0604030504040204" charset="0"/>
                <a:cs typeface="宋体" panose="02010600030101010101" pitchFamily="2" charset="-122"/>
              </a:rPr>
              <a:t>	}</a:t>
            </a:r>
            <a:endParaRPr lang="en-US" altLang="zh-CN" sz="900">
              <a:latin typeface="Verdana" panose="020B0604030504040204" charset="0"/>
              <a:cs typeface="宋体" panose="02010600030101010101" pitchFamily="2" charset="-122"/>
            </a:endParaRPr>
          </a:p>
        </p:txBody>
      </p:sp>
      <p:sp>
        <p:nvSpPr>
          <p:cNvPr id="32772" name="Rectangle 4"/>
          <p:cNvSpPr>
            <a:spLocks noGrp="1" noChangeArrowheads="1"/>
          </p:cNvSpPr>
          <p:nvPr>
            <p:ph type="body" sz="half" idx="2"/>
          </p:nvPr>
        </p:nvSpPr>
        <p:spPr/>
        <p:txBody>
          <a:bodyPr/>
          <a:lstStyle/>
          <a:p>
            <a:pPr eaLnBrk="1" hangingPunct="1">
              <a:buFontTx/>
              <a:buNone/>
            </a:pPr>
            <a:r>
              <a:rPr lang="en-US" altLang="zh-CN" sz="2000">
                <a:latin typeface="Verdana" panose="020B0604030504040204" charset="0"/>
                <a:cs typeface="宋体" panose="02010600030101010101" pitchFamily="2" charset="-122"/>
              </a:rPr>
              <a:t>	public static void secondMethod() throws SelfDefinedException{</a:t>
            </a:r>
            <a:endParaRPr lang="en-US" altLang="zh-CN" sz="2000">
              <a:latin typeface="Verdana" panose="020B0604030504040204" charset="0"/>
              <a:cs typeface="宋体" panose="02010600030101010101" pitchFamily="2" charset="-122"/>
            </a:endParaRPr>
          </a:p>
          <a:p>
            <a:pPr eaLnBrk="1" hangingPunct="1">
              <a:buFontTx/>
              <a:buNone/>
            </a:pPr>
            <a:r>
              <a:rPr lang="en-US" altLang="zh-CN" sz="2000">
                <a:latin typeface="Verdana" panose="020B0604030504040204" charset="0"/>
                <a:cs typeface="宋体" panose="02010600030101010101" pitchFamily="2" charset="-122"/>
              </a:rPr>
              <a:t>		thirdMethod();</a:t>
            </a:r>
            <a:endParaRPr lang="en-US" altLang="zh-CN" sz="2000">
              <a:latin typeface="Verdana" panose="020B0604030504040204" charset="0"/>
              <a:cs typeface="宋体" panose="02010600030101010101" pitchFamily="2" charset="-122"/>
            </a:endParaRPr>
          </a:p>
          <a:p>
            <a:pPr eaLnBrk="1" hangingPunct="1">
              <a:buFontTx/>
              <a:buNone/>
            </a:pPr>
            <a:r>
              <a:rPr lang="en-US" altLang="zh-CN" sz="2000">
                <a:latin typeface="Verdana" panose="020B0604030504040204" charset="0"/>
                <a:cs typeface="宋体" panose="02010600030101010101" pitchFamily="2" charset="-122"/>
              </a:rPr>
              <a:t>	}	</a:t>
            </a:r>
            <a:endParaRPr lang="en-US" altLang="zh-CN" sz="2000">
              <a:latin typeface="Verdana" panose="020B0604030504040204" charset="0"/>
              <a:cs typeface="宋体" panose="02010600030101010101" pitchFamily="2" charset="-122"/>
            </a:endParaRPr>
          </a:p>
          <a:p>
            <a:pPr eaLnBrk="1" hangingPunct="1">
              <a:buFontTx/>
              <a:buNone/>
            </a:pPr>
            <a:r>
              <a:rPr lang="en-US" altLang="zh-CN" sz="2000">
                <a:latin typeface="Verdana" panose="020B0604030504040204" charset="0"/>
                <a:cs typeface="宋体" panose="02010600030101010101" pitchFamily="2" charset="-122"/>
              </a:rPr>
              <a:t>	public static void thirdMethod() throws SelfDefinedException{</a:t>
            </a:r>
            <a:endParaRPr lang="en-US" altLang="zh-CN" sz="2000">
              <a:latin typeface="Verdana" panose="020B0604030504040204" charset="0"/>
              <a:cs typeface="宋体" panose="02010600030101010101" pitchFamily="2" charset="-122"/>
            </a:endParaRPr>
          </a:p>
          <a:p>
            <a:pPr eaLnBrk="1" hangingPunct="1">
              <a:buFontTx/>
              <a:buNone/>
            </a:pPr>
            <a:r>
              <a:rPr lang="en-US" altLang="zh-CN" sz="2000">
                <a:latin typeface="Verdana" panose="020B0604030504040204" charset="0"/>
                <a:cs typeface="宋体" panose="02010600030101010101" pitchFamily="2" charset="-122"/>
              </a:rPr>
              <a:t>            throw new  SelfDefinedException();</a:t>
            </a:r>
            <a:endParaRPr lang="en-US" altLang="zh-CN" sz="2000">
              <a:latin typeface="Verdana" panose="020B0604030504040204" charset="0"/>
              <a:cs typeface="宋体" panose="02010600030101010101" pitchFamily="2" charset="-122"/>
            </a:endParaRPr>
          </a:p>
          <a:p>
            <a:pPr eaLnBrk="1" hangingPunct="1">
              <a:buFontTx/>
              <a:buNone/>
            </a:pPr>
            <a:r>
              <a:rPr lang="en-US" altLang="zh-CN" sz="2000">
                <a:latin typeface="Verdana" panose="020B0604030504040204" charset="0"/>
                <a:cs typeface="宋体" panose="02010600030101010101" pitchFamily="2" charset="-122"/>
              </a:rPr>
              <a:t>	}	</a:t>
            </a:r>
            <a:endParaRPr lang="en-US" altLang="zh-CN" sz="2000">
              <a:latin typeface="Verdana" panose="020B0604030504040204" charset="0"/>
              <a:cs typeface="宋体" panose="02010600030101010101" pitchFamily="2" charset="-122"/>
            </a:endParaRPr>
          </a:p>
          <a:p>
            <a:pPr eaLnBrk="1" hangingPunct="1">
              <a:buFontTx/>
              <a:buNone/>
            </a:pPr>
            <a:r>
              <a:rPr lang="en-US" altLang="zh-CN" sz="2000">
                <a:latin typeface="Verdana" panose="020B0604030504040204" charset="0"/>
                <a:cs typeface="宋体" panose="02010600030101010101" pitchFamily="2" charset="-122"/>
              </a:rPr>
              <a:t>}</a:t>
            </a:r>
            <a:r>
              <a:rPr lang="en-US" altLang="zh-CN" sz="900">
                <a:latin typeface="Verdana" panose="020B0604030504040204" charset="0"/>
                <a:cs typeface="宋体" panose="02010600030101010101" pitchFamily="2" charset="-122"/>
              </a:rPr>
              <a:t>		</a:t>
            </a:r>
            <a:endParaRPr lang="en-US" altLang="zh-CN" sz="900">
              <a:latin typeface="Verdana" panose="020B0604030504040204" charset="0"/>
              <a:cs typeface="宋体" panose="02010600030101010101" pitchFamily="2" charset="-122"/>
            </a:endParaRPr>
          </a:p>
          <a:p>
            <a:pPr eaLnBrk="1" hangingPunct="1"/>
            <a:endParaRPr lang="en-US" altLang="zh-CN" sz="2000">
              <a:latin typeface="Verdana" panose="020B0604030504040204" charset="0"/>
              <a:cs typeface="宋体" panose="02010600030101010101" pitchFamily="2" charset="-122"/>
            </a:endParaRPr>
          </a:p>
        </p:txBody>
      </p:sp>
      <p:sp>
        <p:nvSpPr>
          <p:cNvPr id="6"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28E7871B-C315-1D4D-A17D-1C4226801619}"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28600" y="142875"/>
            <a:ext cx="8686800" cy="563563"/>
          </a:xfrm>
        </p:spPr>
        <p:txBody>
          <a:bodyPr/>
          <a:lstStyle/>
          <a:p>
            <a:pPr eaLnBrk="1" hangingPunct="1"/>
            <a:r>
              <a:rPr lang="zh-CN" altLang="en-US">
                <a:latin typeface="Verdana" panose="020B0604030504040204" charset="0"/>
                <a:cs typeface="宋体" panose="02010600030101010101" pitchFamily="2" charset="-122"/>
              </a:rPr>
              <a:t>小结</a:t>
            </a:r>
            <a:endParaRPr lang="zh-CN" altLang="en-US">
              <a:latin typeface="Verdana" panose="020B0604030504040204" charset="0"/>
              <a:cs typeface="宋体" panose="02010600030101010101" pitchFamily="2" charset="-122"/>
            </a:endParaRPr>
          </a:p>
        </p:txBody>
      </p:sp>
      <p:sp>
        <p:nvSpPr>
          <p:cNvPr id="33795" name="Rectangle 3"/>
          <p:cNvSpPr>
            <a:spLocks noGrp="1" noChangeArrowheads="1"/>
          </p:cNvSpPr>
          <p:nvPr>
            <p:ph type="body" idx="1"/>
          </p:nvPr>
        </p:nvSpPr>
        <p:spPr/>
        <p:txBody>
          <a:bodyPr/>
          <a:lstStyle/>
          <a:p>
            <a:pPr eaLnBrk="1" hangingPunct="1"/>
            <a:r>
              <a:rPr lang="zh-CN" altLang="en-US">
                <a:latin typeface="Verdana" panose="020B0604030504040204" charset="0"/>
                <a:cs typeface="宋体" panose="02010600030101010101" pitchFamily="2" charset="-122"/>
              </a:rPr>
              <a:t>定义异常</a:t>
            </a:r>
            <a:endParaRPr lang="zh-CN" altLang="en-US">
              <a:latin typeface="Verdana" panose="020B0604030504040204" charset="0"/>
              <a:cs typeface="宋体" panose="02010600030101010101" pitchFamily="2" charset="-122"/>
            </a:endParaRPr>
          </a:p>
          <a:p>
            <a:pPr eaLnBrk="1" hangingPunct="1"/>
            <a:r>
              <a:rPr lang="zh-CN" altLang="en-US">
                <a:latin typeface="Verdana" panose="020B0604030504040204" charset="0"/>
                <a:cs typeface="宋体" panose="02010600030101010101" pitchFamily="2" charset="-122"/>
              </a:rPr>
              <a:t>使用</a:t>
            </a:r>
            <a:r>
              <a:rPr lang="en-US" altLang="zh-CN">
                <a:latin typeface="Verdana" panose="020B0604030504040204" charset="0"/>
                <a:cs typeface="宋体" panose="02010600030101010101" pitchFamily="2" charset="-122"/>
              </a:rPr>
              <a:t>try, catch</a:t>
            </a:r>
            <a:r>
              <a:rPr lang="zh-CN" altLang="en-US">
                <a:latin typeface="Verdana" panose="020B0604030504040204" charset="0"/>
                <a:cs typeface="宋体" panose="02010600030101010101" pitchFamily="2" charset="-122"/>
              </a:rPr>
              <a:t>和</a:t>
            </a:r>
            <a:r>
              <a:rPr lang="en-US" altLang="zh-CN">
                <a:latin typeface="Verdana" panose="020B0604030504040204" charset="0"/>
                <a:cs typeface="宋体" panose="02010600030101010101" pitchFamily="2" charset="-122"/>
              </a:rPr>
              <a:t>finally</a:t>
            </a:r>
            <a:endParaRPr lang="en-US" altLang="zh-CN">
              <a:latin typeface="Verdana" panose="020B0604030504040204" charset="0"/>
              <a:cs typeface="宋体" panose="02010600030101010101" pitchFamily="2" charset="-122"/>
            </a:endParaRPr>
          </a:p>
          <a:p>
            <a:pPr eaLnBrk="1" hangingPunct="1"/>
            <a:r>
              <a:rPr lang="zh-CN" altLang="en-US">
                <a:latin typeface="Verdana" panose="020B0604030504040204" charset="0"/>
                <a:cs typeface="宋体" panose="02010600030101010101" pitchFamily="2" charset="-122"/>
              </a:rPr>
              <a:t>描述异常的种类</a:t>
            </a:r>
            <a:endParaRPr lang="zh-CN" altLang="en-US">
              <a:latin typeface="Verdana" panose="020B0604030504040204" charset="0"/>
              <a:cs typeface="宋体" panose="02010600030101010101" pitchFamily="2" charset="-122"/>
            </a:endParaRPr>
          </a:p>
          <a:p>
            <a:pPr eaLnBrk="1" hangingPunct="1"/>
            <a:r>
              <a:rPr lang="zh-CN" altLang="en-US">
                <a:latin typeface="Verdana" panose="020B0604030504040204" charset="0"/>
                <a:cs typeface="宋体" panose="02010600030101010101" pitchFamily="2" charset="-122"/>
              </a:rPr>
              <a:t>辨认常出现的异常</a:t>
            </a:r>
            <a:endParaRPr lang="zh-CN" altLang="en-US">
              <a:latin typeface="Verdana" panose="020B0604030504040204" charset="0"/>
              <a:cs typeface="宋体" panose="02010600030101010101" pitchFamily="2" charset="-122"/>
            </a:endParaRPr>
          </a:p>
          <a:p>
            <a:pPr eaLnBrk="1" hangingPunct="1"/>
            <a:r>
              <a:rPr lang="zh-CN" altLang="en-US">
                <a:latin typeface="Verdana" panose="020B0604030504040204" charset="0"/>
                <a:cs typeface="宋体" panose="02010600030101010101" pitchFamily="2" charset="-122"/>
              </a:rPr>
              <a:t>开发程序处理自定义的异常</a:t>
            </a:r>
            <a:endParaRPr lang="zh-CN" altLang="en-US">
              <a:latin typeface="Verdana" panose="020B0604030504040204" charset="0"/>
              <a:cs typeface="宋体" panose="02010600030101010101" pitchFamily="2" charset="-122"/>
            </a:endParaRPr>
          </a:p>
        </p:txBody>
      </p:sp>
      <p:sp>
        <p:nvSpPr>
          <p:cNvPr id="5"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C74B44C4-A771-9A46-83B9-1643ECF81708}"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 y="142875"/>
            <a:ext cx="8686800" cy="563563"/>
          </a:xfrm>
        </p:spPr>
        <p:txBody>
          <a:bodyPr/>
          <a:lstStyle/>
          <a:p>
            <a:pPr eaLnBrk="1" hangingPunct="1"/>
            <a:r>
              <a:rPr lang="zh-CN" altLang="en-US">
                <a:latin typeface="Verdana" panose="020B0604030504040204" charset="0"/>
                <a:cs typeface="宋体" panose="02010600030101010101" pitchFamily="2" charset="-122"/>
              </a:rPr>
              <a:t>异常处理（上）</a:t>
            </a:r>
            <a:endParaRPr lang="zh-CN" altLang="en-US">
              <a:latin typeface="Verdana" panose="020B0604030504040204" charset="0"/>
              <a:cs typeface="宋体" panose="02010600030101010101" pitchFamily="2" charset="-122"/>
            </a:endParaRPr>
          </a:p>
        </p:txBody>
      </p:sp>
      <p:sp>
        <p:nvSpPr>
          <p:cNvPr id="7171" name="Rectangle 3"/>
          <p:cNvSpPr>
            <a:spLocks noGrp="1" noChangeArrowheads="1"/>
          </p:cNvSpPr>
          <p:nvPr>
            <p:ph type="body" idx="1"/>
          </p:nvPr>
        </p:nvSpPr>
        <p:spPr/>
        <p:txBody>
          <a:bodyPr/>
          <a:lstStyle/>
          <a:p>
            <a:pPr eaLnBrk="1" hangingPunct="1"/>
            <a:r>
              <a:rPr lang="zh-CN" altLang="en-US">
                <a:latin typeface="Verdana" panose="020B0604030504040204" charset="0"/>
                <a:cs typeface="宋体" panose="02010600030101010101" pitchFamily="2" charset="-122"/>
              </a:rPr>
              <a:t>异常概述</a:t>
            </a:r>
            <a:endParaRPr lang="zh-CN" altLang="en-US">
              <a:latin typeface="Verdana" panose="020B0604030504040204" charset="0"/>
              <a:cs typeface="宋体" panose="02010600030101010101" pitchFamily="2" charset="-122"/>
            </a:endParaRPr>
          </a:p>
          <a:p>
            <a:pPr eaLnBrk="1" hangingPunct="1"/>
            <a:r>
              <a:rPr lang="en-US" altLang="zh-CN">
                <a:latin typeface="Verdana" panose="020B0604030504040204" charset="0"/>
                <a:cs typeface="宋体" panose="02010600030101010101" pitchFamily="2" charset="-122"/>
              </a:rPr>
              <a:t>Java</a:t>
            </a:r>
            <a:r>
              <a:rPr lang="zh-CN" altLang="en-US">
                <a:latin typeface="Verdana" panose="020B0604030504040204" charset="0"/>
                <a:cs typeface="宋体" panose="02010600030101010101" pitchFamily="2" charset="-122"/>
              </a:rPr>
              <a:t>异常的层次关系</a:t>
            </a:r>
            <a:endParaRPr lang="zh-CN" altLang="en-US">
              <a:latin typeface="Verdana" panose="020B0604030504040204" charset="0"/>
              <a:cs typeface="宋体" panose="02010600030101010101" pitchFamily="2" charset="-122"/>
            </a:endParaRPr>
          </a:p>
          <a:p>
            <a:pPr eaLnBrk="1" hangingPunct="1"/>
            <a:r>
              <a:rPr lang="zh-CN" altLang="en-US">
                <a:latin typeface="Verdana" panose="020B0604030504040204" charset="0"/>
                <a:cs typeface="宋体" panose="02010600030101010101" pitchFamily="2" charset="-122"/>
              </a:rPr>
              <a:t>捕获异常</a:t>
            </a:r>
            <a:endParaRPr lang="zh-CN" altLang="en-US">
              <a:latin typeface="Verdana" panose="020B0604030504040204" charset="0"/>
              <a:cs typeface="宋体" panose="02010600030101010101" pitchFamily="2" charset="-122"/>
            </a:endParaRPr>
          </a:p>
        </p:txBody>
      </p:sp>
      <p:sp>
        <p:nvSpPr>
          <p:cNvPr id="5"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3E010B69-A7B0-174D-9B23-AD85A4C9A1D9}"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 y="142875"/>
            <a:ext cx="8686800" cy="563563"/>
          </a:xfrm>
        </p:spPr>
        <p:txBody>
          <a:bodyPr/>
          <a:lstStyle/>
          <a:p>
            <a:pPr eaLnBrk="1" hangingPunct="1"/>
            <a:r>
              <a:rPr lang="zh-CN" altLang="en-US">
                <a:latin typeface="Verdana" panose="020B0604030504040204" charset="0"/>
                <a:cs typeface="宋体" panose="02010600030101010101" pitchFamily="2" charset="-122"/>
              </a:rPr>
              <a:t>异常</a:t>
            </a:r>
            <a:endParaRPr lang="zh-CN" altLang="en-US">
              <a:latin typeface="Verdana" panose="020B0604030504040204" charset="0"/>
              <a:cs typeface="宋体" panose="02010600030101010101" pitchFamily="2" charset="-122"/>
            </a:endParaRPr>
          </a:p>
        </p:txBody>
      </p:sp>
      <p:sp>
        <p:nvSpPr>
          <p:cNvPr id="8195" name="Rectangle 3"/>
          <p:cNvSpPr>
            <a:spLocks noGrp="1" noChangeArrowheads="1"/>
          </p:cNvSpPr>
          <p:nvPr>
            <p:ph type="body" idx="1"/>
          </p:nvPr>
        </p:nvSpPr>
        <p:spPr/>
        <p:txBody>
          <a:bodyPr/>
          <a:lstStyle/>
          <a:p>
            <a:pPr eaLnBrk="1" hangingPunct="1">
              <a:lnSpc>
                <a:spcPct val="90000"/>
              </a:lnSpc>
            </a:pPr>
            <a:r>
              <a:rPr lang="zh-CN" altLang="en-US" sz="2400">
                <a:latin typeface="Verdana" panose="020B0604030504040204" charset="0"/>
                <a:cs typeface="宋体" panose="02010600030101010101" pitchFamily="2" charset="-122"/>
              </a:rPr>
              <a:t>不要指望你的程序永远不会出错</a:t>
            </a:r>
            <a:endParaRPr lang="zh-CN" altLang="en-US" sz="2400">
              <a:latin typeface="Verdana" panose="020B0604030504040204" charset="0"/>
              <a:cs typeface="宋体" panose="02010600030101010101" pitchFamily="2" charset="-122"/>
            </a:endParaRPr>
          </a:p>
          <a:p>
            <a:pPr eaLnBrk="1" hangingPunct="1">
              <a:lnSpc>
                <a:spcPct val="90000"/>
              </a:lnSpc>
            </a:pPr>
            <a:r>
              <a:rPr lang="en-US" altLang="zh-CN" sz="2400">
                <a:latin typeface="Verdana" panose="020B0604030504040204" charset="0"/>
                <a:cs typeface="宋体" panose="02010600030101010101" pitchFamily="2" charset="-122"/>
              </a:rPr>
              <a:t>Java</a:t>
            </a:r>
            <a:r>
              <a:rPr lang="zh-CN" altLang="en-US" sz="2400">
                <a:latin typeface="Verdana" panose="020B0604030504040204" charset="0"/>
                <a:cs typeface="宋体" panose="02010600030101010101" pitchFamily="2" charset="-122"/>
              </a:rPr>
              <a:t>程序运行过程中所发生的异常事件可分为两类：</a:t>
            </a:r>
            <a:endParaRPr lang="zh-CN" altLang="en-US" sz="2400">
              <a:latin typeface="Verdana" panose="020B0604030504040204" charset="0"/>
              <a:cs typeface="宋体" panose="02010600030101010101" pitchFamily="2" charset="-122"/>
            </a:endParaRPr>
          </a:p>
          <a:p>
            <a:pPr lvl="1" eaLnBrk="1" hangingPunct="1">
              <a:lnSpc>
                <a:spcPct val="90000"/>
              </a:lnSpc>
            </a:pPr>
            <a:r>
              <a:rPr lang="zh-CN" altLang="en-US" sz="2400" b="1">
                <a:cs typeface="宋体" panose="02010600030101010101" pitchFamily="2" charset="-122"/>
              </a:rPr>
              <a:t>错误</a:t>
            </a:r>
            <a:r>
              <a:rPr lang="en-US" altLang="zh-CN" sz="2400" b="1">
                <a:cs typeface="宋体" panose="02010600030101010101" pitchFamily="2" charset="-122"/>
              </a:rPr>
              <a:t>(Error):</a:t>
            </a:r>
            <a:r>
              <a:rPr lang="en-US" altLang="zh-CN" sz="2400">
                <a:cs typeface="宋体" panose="02010600030101010101" pitchFamily="2" charset="-122"/>
              </a:rPr>
              <a:t>JVM</a:t>
            </a:r>
            <a:r>
              <a:rPr lang="zh-CN" altLang="en-US" sz="2400">
                <a:cs typeface="宋体" panose="02010600030101010101" pitchFamily="2" charset="-122"/>
              </a:rPr>
              <a:t>系统内部错误、资源耗尽等严重情况</a:t>
            </a:r>
            <a:endParaRPr lang="zh-CN" altLang="en-US" sz="2400">
              <a:cs typeface="宋体" panose="02010600030101010101" pitchFamily="2" charset="-122"/>
            </a:endParaRPr>
          </a:p>
          <a:p>
            <a:pPr lvl="1" eaLnBrk="1" hangingPunct="1">
              <a:lnSpc>
                <a:spcPct val="90000"/>
              </a:lnSpc>
            </a:pPr>
            <a:r>
              <a:rPr lang="zh-CN" altLang="en-US" sz="2400" b="1">
                <a:cs typeface="宋体" panose="02010600030101010101" pitchFamily="2" charset="-122"/>
              </a:rPr>
              <a:t>异常</a:t>
            </a:r>
            <a:r>
              <a:rPr lang="en-US" altLang="zh-CN" sz="2400" b="1">
                <a:cs typeface="宋体" panose="02010600030101010101" pitchFamily="2" charset="-122"/>
              </a:rPr>
              <a:t>(Exception):</a:t>
            </a:r>
            <a:r>
              <a:rPr lang="en-US" altLang="zh-CN" sz="2400">
                <a:cs typeface="宋体" panose="02010600030101010101" pitchFamily="2" charset="-122"/>
              </a:rPr>
              <a:t> </a:t>
            </a:r>
            <a:r>
              <a:rPr lang="zh-CN" altLang="en-US" sz="2400">
                <a:cs typeface="宋体" panose="02010600030101010101" pitchFamily="2" charset="-122"/>
              </a:rPr>
              <a:t>其它因编程错误或偶然的外在因素导致的一般性问题，例如：</a:t>
            </a:r>
            <a:endParaRPr lang="zh-CN" altLang="en-US" sz="2400">
              <a:cs typeface="宋体" panose="02010600030101010101" pitchFamily="2" charset="-122"/>
            </a:endParaRPr>
          </a:p>
          <a:p>
            <a:pPr lvl="2" eaLnBrk="1" hangingPunct="1">
              <a:lnSpc>
                <a:spcPct val="90000"/>
              </a:lnSpc>
            </a:pPr>
            <a:r>
              <a:rPr lang="zh-CN" altLang="en-US">
                <a:cs typeface="宋体" panose="02010600030101010101" pitchFamily="2" charset="-122"/>
              </a:rPr>
              <a:t>对负数开平方根</a:t>
            </a:r>
            <a:endParaRPr lang="zh-CN" altLang="en-US">
              <a:cs typeface="宋体" panose="02010600030101010101" pitchFamily="2" charset="-122"/>
            </a:endParaRPr>
          </a:p>
          <a:p>
            <a:pPr lvl="2" eaLnBrk="1" hangingPunct="1">
              <a:lnSpc>
                <a:spcPct val="90000"/>
              </a:lnSpc>
            </a:pPr>
            <a:r>
              <a:rPr lang="zh-CN" altLang="en-US">
                <a:cs typeface="宋体" panose="02010600030101010101" pitchFamily="2" charset="-122"/>
              </a:rPr>
              <a:t>空指针访问</a:t>
            </a:r>
            <a:endParaRPr lang="zh-CN" altLang="en-US">
              <a:cs typeface="宋体" panose="02010600030101010101" pitchFamily="2" charset="-122"/>
            </a:endParaRPr>
          </a:p>
          <a:p>
            <a:pPr lvl="2" eaLnBrk="1" hangingPunct="1">
              <a:lnSpc>
                <a:spcPct val="90000"/>
              </a:lnSpc>
            </a:pPr>
            <a:r>
              <a:rPr lang="zh-CN" altLang="en-US">
                <a:cs typeface="宋体" panose="02010600030101010101" pitchFamily="2" charset="-122"/>
              </a:rPr>
              <a:t>试图读取不存在的文件</a:t>
            </a:r>
            <a:endParaRPr lang="zh-CN" altLang="en-US">
              <a:cs typeface="宋体" panose="02010600030101010101" pitchFamily="2" charset="-122"/>
            </a:endParaRPr>
          </a:p>
          <a:p>
            <a:pPr lvl="2" eaLnBrk="1" hangingPunct="1">
              <a:lnSpc>
                <a:spcPct val="90000"/>
              </a:lnSpc>
            </a:pPr>
            <a:r>
              <a:rPr lang="zh-CN" altLang="en-US">
                <a:cs typeface="宋体" panose="02010600030101010101" pitchFamily="2" charset="-122"/>
              </a:rPr>
              <a:t>网络连接中断</a:t>
            </a:r>
            <a:endParaRPr lang="zh-CN" altLang="en-US">
              <a:cs typeface="宋体" panose="02010600030101010101" pitchFamily="2" charset="-122"/>
            </a:endParaRPr>
          </a:p>
        </p:txBody>
      </p:sp>
      <p:sp>
        <p:nvSpPr>
          <p:cNvPr id="5"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1269ED81-48D3-3048-8557-9722B5505964}"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142875"/>
            <a:ext cx="8686800" cy="563563"/>
          </a:xfrm>
        </p:spPr>
        <p:txBody>
          <a:bodyPr/>
          <a:lstStyle/>
          <a:p>
            <a:pPr eaLnBrk="1" hangingPunct="1"/>
            <a:r>
              <a:rPr lang="zh-CN" altLang="en-US">
                <a:latin typeface="Verdana" panose="020B0604030504040204" charset="0"/>
                <a:cs typeface="宋体" panose="02010600030101010101" pitchFamily="2" charset="-122"/>
              </a:rPr>
              <a:t>异常例子（示例</a:t>
            </a:r>
            <a:r>
              <a:rPr lang="en-US" altLang="zh-CN">
                <a:latin typeface="Verdana" panose="020B0604030504040204" charset="0"/>
                <a:cs typeface="宋体" panose="02010600030101010101" pitchFamily="2" charset="-122"/>
              </a:rPr>
              <a:t>8-1</a:t>
            </a:r>
            <a:r>
              <a:rPr lang="zh-CN" altLang="en-US">
                <a:latin typeface="Verdana" panose="020B0604030504040204" charset="0"/>
                <a:cs typeface="宋体" panose="02010600030101010101" pitchFamily="2" charset="-122"/>
              </a:rPr>
              <a:t>）</a:t>
            </a:r>
            <a:endParaRPr lang="zh-CN" altLang="en-US">
              <a:latin typeface="Verdana" panose="020B0604030504040204" charset="0"/>
              <a:cs typeface="宋体" panose="02010600030101010101" pitchFamily="2" charset="-122"/>
            </a:endParaRPr>
          </a:p>
        </p:txBody>
      </p:sp>
      <p:sp>
        <p:nvSpPr>
          <p:cNvPr id="9219" name="Rectangle 3"/>
          <p:cNvSpPr>
            <a:spLocks noGrp="1" noChangeArrowheads="1"/>
          </p:cNvSpPr>
          <p:nvPr>
            <p:ph type="body" idx="1"/>
          </p:nvPr>
        </p:nvSpPr>
        <p:spPr/>
        <p:txBody>
          <a:bodyPr/>
          <a:lstStyle/>
          <a:p>
            <a:pPr eaLnBrk="1" hangingPunct="1">
              <a:lnSpc>
                <a:spcPct val="80000"/>
              </a:lnSpc>
              <a:buFontTx/>
              <a:buNone/>
            </a:pPr>
            <a:r>
              <a:rPr lang="en-US" altLang="zh-CN" sz="2400">
                <a:latin typeface="Verdana" panose="020B0604030504040204" charset="0"/>
                <a:cs typeface="宋体" panose="02010600030101010101" pitchFamily="2" charset="-122"/>
              </a:rPr>
              <a:t>public class ExceptionExam</a:t>
            </a:r>
            <a:endParaRPr lang="en-US" altLang="zh-CN" sz="2400">
              <a:latin typeface="Verdana" panose="020B0604030504040204" charset="0"/>
              <a:cs typeface="宋体" panose="02010600030101010101" pitchFamily="2" charset="-122"/>
            </a:endParaRPr>
          </a:p>
          <a:p>
            <a:pPr eaLnBrk="1" hangingPunct="1">
              <a:lnSpc>
                <a:spcPct val="80000"/>
              </a:lnSpc>
              <a:buFontTx/>
              <a:buNone/>
            </a:pPr>
            <a:r>
              <a:rPr lang="en-US" altLang="zh-CN" sz="2400">
                <a:latin typeface="Verdana" panose="020B0604030504040204" charset="0"/>
                <a:cs typeface="宋体" panose="02010600030101010101" pitchFamily="2" charset="-122"/>
              </a:rPr>
              <a:t>{</a:t>
            </a:r>
            <a:endParaRPr lang="en-US" altLang="zh-CN" sz="2400">
              <a:latin typeface="Verdana" panose="020B0604030504040204" charset="0"/>
              <a:cs typeface="宋体" panose="02010600030101010101" pitchFamily="2" charset="-122"/>
            </a:endParaRPr>
          </a:p>
          <a:p>
            <a:pPr eaLnBrk="1" hangingPunct="1">
              <a:lnSpc>
                <a:spcPct val="80000"/>
              </a:lnSpc>
              <a:buFontTx/>
              <a:buNone/>
            </a:pPr>
            <a:r>
              <a:rPr lang="en-US" altLang="zh-CN" sz="2400">
                <a:latin typeface="Verdana" panose="020B0604030504040204" charset="0"/>
                <a:cs typeface="宋体" panose="02010600030101010101" pitchFamily="2" charset="-122"/>
              </a:rPr>
              <a:t>	public static void main(String args)</a:t>
            </a:r>
            <a:endParaRPr lang="en-US" altLang="zh-CN" sz="2400">
              <a:latin typeface="Verdana" panose="020B0604030504040204" charset="0"/>
              <a:cs typeface="宋体" panose="02010600030101010101" pitchFamily="2" charset="-122"/>
            </a:endParaRPr>
          </a:p>
          <a:p>
            <a:pPr eaLnBrk="1" hangingPunct="1">
              <a:lnSpc>
                <a:spcPct val="80000"/>
              </a:lnSpc>
              <a:buFontTx/>
              <a:buNone/>
            </a:pPr>
            <a:r>
              <a:rPr lang="en-US" altLang="zh-CN" sz="2400">
                <a:latin typeface="Verdana" panose="020B0604030504040204" charset="0"/>
                <a:cs typeface="宋体" panose="02010600030101010101" pitchFamily="2" charset="-122"/>
              </a:rPr>
              <a:t>	{</a:t>
            </a:r>
            <a:endParaRPr lang="en-US" altLang="zh-CN" sz="2400">
              <a:latin typeface="Verdana" panose="020B0604030504040204" charset="0"/>
              <a:cs typeface="宋体" panose="02010600030101010101" pitchFamily="2" charset="-122"/>
            </a:endParaRPr>
          </a:p>
          <a:p>
            <a:pPr eaLnBrk="1" hangingPunct="1">
              <a:lnSpc>
                <a:spcPct val="80000"/>
              </a:lnSpc>
              <a:buFontTx/>
              <a:buNone/>
            </a:pPr>
            <a:r>
              <a:rPr lang="en-US" altLang="zh-CN" sz="2400">
                <a:latin typeface="Verdana" panose="020B0604030504040204" charset="0"/>
                <a:cs typeface="宋体" panose="02010600030101010101" pitchFamily="2" charset="-122"/>
              </a:rPr>
              <a:t>		int a,b;</a:t>
            </a:r>
            <a:endParaRPr lang="en-US" altLang="zh-CN" sz="2400">
              <a:latin typeface="Verdana" panose="020B0604030504040204" charset="0"/>
              <a:cs typeface="宋体" panose="02010600030101010101" pitchFamily="2" charset="-122"/>
            </a:endParaRPr>
          </a:p>
          <a:p>
            <a:pPr eaLnBrk="1" hangingPunct="1">
              <a:lnSpc>
                <a:spcPct val="80000"/>
              </a:lnSpc>
              <a:buFontTx/>
              <a:buNone/>
            </a:pPr>
            <a:r>
              <a:rPr lang="en-US" altLang="zh-CN" sz="2400">
                <a:latin typeface="Verdana" panose="020B0604030504040204" charset="0"/>
                <a:cs typeface="宋体" panose="02010600030101010101" pitchFamily="2" charset="-122"/>
              </a:rPr>
              <a:t>		double c;</a:t>
            </a:r>
            <a:endParaRPr lang="en-US" altLang="zh-CN" sz="2400">
              <a:latin typeface="Verdana" panose="020B0604030504040204" charset="0"/>
              <a:cs typeface="宋体" panose="02010600030101010101" pitchFamily="2" charset="-122"/>
            </a:endParaRPr>
          </a:p>
          <a:p>
            <a:pPr eaLnBrk="1" hangingPunct="1">
              <a:lnSpc>
                <a:spcPct val="80000"/>
              </a:lnSpc>
              <a:buFontTx/>
              <a:buNone/>
            </a:pPr>
            <a:r>
              <a:rPr lang="en-US" altLang="zh-CN" sz="2400">
                <a:latin typeface="Verdana" panose="020B0604030504040204" charset="0"/>
                <a:cs typeface="宋体" panose="02010600030101010101" pitchFamily="2" charset="-122"/>
              </a:rPr>
              <a:t>		a = Integer.parseInt(args[0]);</a:t>
            </a:r>
            <a:endParaRPr lang="en-US" altLang="zh-CN" sz="2400">
              <a:latin typeface="Verdana" panose="020B0604030504040204" charset="0"/>
              <a:cs typeface="宋体" panose="02010600030101010101" pitchFamily="2" charset="-122"/>
            </a:endParaRPr>
          </a:p>
          <a:p>
            <a:pPr eaLnBrk="1" hangingPunct="1">
              <a:lnSpc>
                <a:spcPct val="80000"/>
              </a:lnSpc>
              <a:buFontTx/>
              <a:buNone/>
            </a:pPr>
            <a:r>
              <a:rPr lang="en-US" altLang="zh-CN" sz="2400">
                <a:latin typeface="Verdana" panose="020B0604030504040204" charset="0"/>
                <a:cs typeface="宋体" panose="02010600030101010101" pitchFamily="2" charset="-122"/>
              </a:rPr>
              <a:t>		b = Integer.parseInt(args[1]);</a:t>
            </a:r>
            <a:endParaRPr lang="en-US" altLang="zh-CN" sz="2400">
              <a:latin typeface="Verdana" panose="020B0604030504040204" charset="0"/>
              <a:cs typeface="宋体" panose="02010600030101010101" pitchFamily="2" charset="-122"/>
            </a:endParaRPr>
          </a:p>
          <a:p>
            <a:pPr eaLnBrk="1" hangingPunct="1">
              <a:lnSpc>
                <a:spcPct val="80000"/>
              </a:lnSpc>
              <a:buFontTx/>
              <a:buNone/>
            </a:pPr>
            <a:r>
              <a:rPr lang="en-US" altLang="zh-CN" sz="2400">
                <a:latin typeface="Verdana" panose="020B0604030504040204" charset="0"/>
                <a:cs typeface="宋体" panose="02010600030101010101" pitchFamily="2" charset="-122"/>
              </a:rPr>
              <a:t>		</a:t>
            </a:r>
            <a:endParaRPr lang="en-US" altLang="zh-CN" sz="2400">
              <a:latin typeface="Verdana" panose="020B0604030504040204" charset="0"/>
              <a:cs typeface="宋体" panose="02010600030101010101" pitchFamily="2" charset="-122"/>
            </a:endParaRPr>
          </a:p>
          <a:p>
            <a:pPr eaLnBrk="1" hangingPunct="1">
              <a:lnSpc>
                <a:spcPct val="80000"/>
              </a:lnSpc>
              <a:buFontTx/>
              <a:buNone/>
            </a:pPr>
            <a:r>
              <a:rPr lang="en-US" altLang="zh-CN" sz="2400">
                <a:latin typeface="Verdana" panose="020B0604030504040204" charset="0"/>
                <a:cs typeface="宋体" panose="02010600030101010101" pitchFamily="2" charset="-122"/>
              </a:rPr>
              <a:t>		c = a/b;</a:t>
            </a:r>
            <a:endParaRPr lang="en-US" altLang="zh-CN" sz="2400">
              <a:latin typeface="Verdana" panose="020B0604030504040204" charset="0"/>
              <a:cs typeface="宋体" panose="02010600030101010101" pitchFamily="2" charset="-122"/>
            </a:endParaRPr>
          </a:p>
          <a:p>
            <a:pPr eaLnBrk="1" hangingPunct="1">
              <a:lnSpc>
                <a:spcPct val="80000"/>
              </a:lnSpc>
              <a:buFontTx/>
              <a:buNone/>
            </a:pPr>
            <a:r>
              <a:rPr lang="en-US" altLang="zh-CN" sz="2400">
                <a:latin typeface="Verdana" panose="020B0604030504040204" charset="0"/>
                <a:cs typeface="宋体" panose="02010600030101010101" pitchFamily="2" charset="-122"/>
              </a:rPr>
              <a:t>		System.out.println(a + "/" + b +" = "+c);</a:t>
            </a:r>
            <a:endParaRPr lang="en-US" altLang="zh-CN" sz="2400">
              <a:latin typeface="Verdana" panose="020B0604030504040204" charset="0"/>
              <a:cs typeface="宋体" panose="02010600030101010101" pitchFamily="2" charset="-122"/>
            </a:endParaRPr>
          </a:p>
          <a:p>
            <a:pPr eaLnBrk="1" hangingPunct="1">
              <a:lnSpc>
                <a:spcPct val="80000"/>
              </a:lnSpc>
              <a:buFontTx/>
              <a:buNone/>
            </a:pPr>
            <a:r>
              <a:rPr lang="en-US" altLang="zh-CN" sz="2400">
                <a:latin typeface="Verdana" panose="020B0604030504040204" charset="0"/>
                <a:cs typeface="宋体" panose="02010600030101010101" pitchFamily="2" charset="-122"/>
              </a:rPr>
              <a:t>	}	</a:t>
            </a:r>
            <a:endParaRPr lang="en-US" altLang="zh-CN" sz="2400">
              <a:latin typeface="Verdana" panose="020B0604030504040204" charset="0"/>
              <a:cs typeface="宋体" panose="02010600030101010101" pitchFamily="2" charset="-122"/>
            </a:endParaRPr>
          </a:p>
          <a:p>
            <a:pPr eaLnBrk="1" hangingPunct="1">
              <a:lnSpc>
                <a:spcPct val="80000"/>
              </a:lnSpc>
              <a:buFontTx/>
              <a:buNone/>
            </a:pPr>
            <a:r>
              <a:rPr lang="en-US" altLang="zh-CN" sz="2400">
                <a:latin typeface="Verdana" panose="020B0604030504040204" charset="0"/>
                <a:cs typeface="宋体" panose="02010600030101010101" pitchFamily="2" charset="-122"/>
              </a:rPr>
              <a:t>}</a:t>
            </a:r>
            <a:endParaRPr lang="en-US" altLang="zh-CN" sz="2400">
              <a:latin typeface="Verdana" panose="020B0604030504040204" charset="0"/>
              <a:cs typeface="宋体" panose="02010600030101010101" pitchFamily="2" charset="-122"/>
            </a:endParaRPr>
          </a:p>
        </p:txBody>
      </p:sp>
      <p:sp>
        <p:nvSpPr>
          <p:cNvPr id="5"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711C00DD-934A-704C-BBDB-A67335328F9E}"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142875"/>
            <a:ext cx="8686800" cy="563563"/>
          </a:xfrm>
        </p:spPr>
        <p:txBody>
          <a:bodyPr/>
          <a:lstStyle/>
          <a:p>
            <a:pPr eaLnBrk="1" hangingPunct="1"/>
            <a:r>
              <a:rPr lang="zh-CN" altLang="en-US">
                <a:latin typeface="Verdana" panose="020B0604030504040204" charset="0"/>
                <a:cs typeface="宋体" panose="02010600030101010101" pitchFamily="2" charset="-122"/>
              </a:rPr>
              <a:t>异常例子（示例</a:t>
            </a:r>
            <a:r>
              <a:rPr lang="en-US" altLang="zh-CN">
                <a:latin typeface="Verdana" panose="020B0604030504040204" charset="0"/>
                <a:cs typeface="宋体" panose="02010600030101010101" pitchFamily="2" charset="-122"/>
              </a:rPr>
              <a:t>8-2</a:t>
            </a:r>
            <a:r>
              <a:rPr lang="zh-CN" altLang="en-US">
                <a:latin typeface="Verdana" panose="020B0604030504040204" charset="0"/>
                <a:cs typeface="宋体" panose="02010600030101010101" pitchFamily="2" charset="-122"/>
              </a:rPr>
              <a:t>）</a:t>
            </a:r>
            <a:endParaRPr lang="zh-CN" altLang="en-US">
              <a:latin typeface="Verdana" panose="020B0604030504040204" charset="0"/>
              <a:cs typeface="宋体" panose="02010600030101010101" pitchFamily="2" charset="-122"/>
            </a:endParaRPr>
          </a:p>
        </p:txBody>
      </p:sp>
      <p:sp>
        <p:nvSpPr>
          <p:cNvPr id="10243" name="Rectangle 3"/>
          <p:cNvSpPr>
            <a:spLocks noGrp="1" noChangeArrowheads="1"/>
          </p:cNvSpPr>
          <p:nvPr>
            <p:ph type="body" idx="1"/>
          </p:nvPr>
        </p:nvSpPr>
        <p:spPr/>
        <p:txBody>
          <a:bodyPr/>
          <a:lstStyle/>
          <a:p>
            <a:pPr eaLnBrk="1" hangingPunct="1">
              <a:lnSpc>
                <a:spcPct val="90000"/>
              </a:lnSpc>
              <a:buFontTx/>
              <a:buNone/>
            </a:pPr>
            <a:r>
              <a:rPr lang="en-US" altLang="zh-CN" sz="2000">
                <a:latin typeface="Verdana" panose="020B0604030504040204" charset="0"/>
                <a:cs typeface="宋体" panose="02010600030101010101" pitchFamily="2" charset="-122"/>
              </a:rPr>
              <a:t>public class ExceptionExam1</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public static void main(String args[])</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java.util.Date d = null;</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System.out.println(d.getTime());</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	}	</a:t>
            </a:r>
            <a:endParaRPr lang="en-US" altLang="zh-CN" sz="2000">
              <a:latin typeface="Verdana" panose="020B0604030504040204" charset="0"/>
              <a:cs typeface="宋体" panose="02010600030101010101" pitchFamily="2" charset="-122"/>
            </a:endParaRPr>
          </a:p>
          <a:p>
            <a:pPr eaLnBrk="1" hangingPunct="1">
              <a:lnSpc>
                <a:spcPct val="90000"/>
              </a:lnSpc>
              <a:buFontTx/>
              <a:buNone/>
            </a:pPr>
            <a:r>
              <a:rPr lang="en-US" altLang="zh-CN" sz="2000">
                <a:latin typeface="Verdana" panose="020B0604030504040204" charset="0"/>
                <a:cs typeface="宋体" panose="02010600030101010101" pitchFamily="2" charset="-122"/>
              </a:rPr>
              <a:t>}</a:t>
            </a:r>
            <a:endParaRPr lang="en-US" altLang="zh-CN" sz="2000">
              <a:latin typeface="Verdana" panose="020B0604030504040204" charset="0"/>
              <a:cs typeface="宋体" panose="02010600030101010101" pitchFamily="2" charset="-122"/>
            </a:endParaRPr>
          </a:p>
        </p:txBody>
      </p:sp>
      <p:sp>
        <p:nvSpPr>
          <p:cNvPr id="5"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2983C1E5-93BA-134F-B268-E47E95FCE95C}"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142875"/>
            <a:ext cx="8686800" cy="563563"/>
          </a:xfrm>
        </p:spPr>
        <p:txBody>
          <a:bodyPr/>
          <a:lstStyle/>
          <a:p>
            <a:pPr eaLnBrk="1" hangingPunct="1"/>
            <a:r>
              <a:rPr lang="en-US" altLang="zh-CN">
                <a:latin typeface="Verdana" panose="020B0604030504040204" charset="0"/>
                <a:cs typeface="宋体" panose="02010600030101010101" pitchFamily="2" charset="-122"/>
              </a:rPr>
              <a:t>Error/Exception</a:t>
            </a:r>
            <a:r>
              <a:rPr lang="zh-CN" altLang="en-US">
                <a:latin typeface="Verdana" panose="020B0604030504040204" charset="0"/>
                <a:cs typeface="宋体" panose="02010600030101010101" pitchFamily="2" charset="-122"/>
              </a:rPr>
              <a:t>层次图</a:t>
            </a:r>
            <a:endParaRPr lang="zh-CN" altLang="en-US">
              <a:latin typeface="Verdana" panose="020B0604030504040204" charset="0"/>
              <a:cs typeface="宋体" panose="02010600030101010101" pitchFamily="2" charset="-122"/>
            </a:endParaRPr>
          </a:p>
        </p:txBody>
      </p:sp>
      <p:grpSp>
        <p:nvGrpSpPr>
          <p:cNvPr id="11267" name="Group 46"/>
          <p:cNvGrpSpPr/>
          <p:nvPr/>
        </p:nvGrpSpPr>
        <p:grpSpPr bwMode="auto">
          <a:xfrm>
            <a:off x="468313" y="1376363"/>
            <a:ext cx="8331200" cy="4410075"/>
            <a:chOff x="295" y="1071"/>
            <a:chExt cx="5248" cy="2778"/>
          </a:xfrm>
        </p:grpSpPr>
        <p:sp>
          <p:nvSpPr>
            <p:cNvPr id="11269" name="Text Box 4"/>
            <p:cNvSpPr txBox="1">
              <a:spLocks noChangeArrowheads="1"/>
            </p:cNvSpPr>
            <p:nvPr/>
          </p:nvSpPr>
          <p:spPr bwMode="auto">
            <a:xfrm>
              <a:off x="295" y="2271"/>
              <a:ext cx="880" cy="237"/>
            </a:xfrm>
            <a:prstGeom prst="rect">
              <a:avLst/>
            </a:prstGeom>
            <a:noFill/>
            <a:ln w="9525">
              <a:solidFill>
                <a:schemeClr val="tx1"/>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cs typeface="宋体" panose="02010600030101010101" pitchFamily="2" charset="-122"/>
                </a:rPr>
                <a:t>Throwable</a:t>
              </a:r>
              <a:endParaRPr lang="en-US" altLang="zh-CN">
                <a:cs typeface="宋体" panose="02010600030101010101" pitchFamily="2" charset="-122"/>
              </a:endParaRPr>
            </a:p>
          </p:txBody>
        </p:sp>
        <p:sp>
          <p:nvSpPr>
            <p:cNvPr id="11270" name="Text Box 5"/>
            <p:cNvSpPr txBox="1">
              <a:spLocks noChangeArrowheads="1"/>
            </p:cNvSpPr>
            <p:nvPr/>
          </p:nvSpPr>
          <p:spPr bwMode="auto">
            <a:xfrm>
              <a:off x="1511" y="1500"/>
              <a:ext cx="1152" cy="237"/>
            </a:xfrm>
            <a:prstGeom prst="rect">
              <a:avLst/>
            </a:prstGeom>
            <a:noFill/>
            <a:ln w="9525">
              <a:solidFill>
                <a:schemeClr val="tx1"/>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cs typeface="宋体" panose="02010600030101010101" pitchFamily="2" charset="-122"/>
                </a:rPr>
                <a:t>Error</a:t>
              </a:r>
              <a:endParaRPr lang="en-US" altLang="zh-CN">
                <a:cs typeface="宋体" panose="02010600030101010101" pitchFamily="2" charset="-122"/>
              </a:endParaRPr>
            </a:p>
          </p:txBody>
        </p:sp>
        <p:sp>
          <p:nvSpPr>
            <p:cNvPr id="11271" name="Text Box 6"/>
            <p:cNvSpPr txBox="1">
              <a:spLocks noChangeArrowheads="1"/>
            </p:cNvSpPr>
            <p:nvPr/>
          </p:nvSpPr>
          <p:spPr bwMode="auto">
            <a:xfrm>
              <a:off x="1511" y="2703"/>
              <a:ext cx="1152" cy="237"/>
            </a:xfrm>
            <a:prstGeom prst="rect">
              <a:avLst/>
            </a:prstGeom>
            <a:noFill/>
            <a:ln w="9525">
              <a:solidFill>
                <a:schemeClr val="tx1"/>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cs typeface="宋体" panose="02010600030101010101" pitchFamily="2" charset="-122"/>
                </a:rPr>
                <a:t>Exception</a:t>
              </a:r>
              <a:endParaRPr lang="en-US" altLang="zh-CN">
                <a:cs typeface="宋体" panose="02010600030101010101" pitchFamily="2" charset="-122"/>
              </a:endParaRPr>
            </a:p>
          </p:txBody>
        </p:sp>
        <p:sp>
          <p:nvSpPr>
            <p:cNvPr id="11272" name="Text Box 7"/>
            <p:cNvSpPr txBox="1">
              <a:spLocks noChangeArrowheads="1"/>
            </p:cNvSpPr>
            <p:nvPr/>
          </p:nvSpPr>
          <p:spPr bwMode="auto">
            <a:xfrm>
              <a:off x="4199" y="2028"/>
              <a:ext cx="1152" cy="237"/>
            </a:xfrm>
            <a:prstGeom prst="rect">
              <a:avLst/>
            </a:prstGeom>
            <a:noFill/>
            <a:ln w="9525">
              <a:solidFill>
                <a:schemeClr val="tx1"/>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cs typeface="宋体" panose="02010600030101010101" pitchFamily="2" charset="-122"/>
                </a:rPr>
                <a:t>EOFException</a:t>
              </a:r>
              <a:endParaRPr lang="en-US" altLang="zh-CN">
                <a:cs typeface="宋体" panose="02010600030101010101" pitchFamily="2" charset="-122"/>
              </a:endParaRPr>
            </a:p>
          </p:txBody>
        </p:sp>
        <p:sp>
          <p:nvSpPr>
            <p:cNvPr id="11273" name="Text Box 8"/>
            <p:cNvSpPr txBox="1">
              <a:spLocks noChangeArrowheads="1"/>
            </p:cNvSpPr>
            <p:nvPr/>
          </p:nvSpPr>
          <p:spPr bwMode="auto">
            <a:xfrm>
              <a:off x="4199" y="2319"/>
              <a:ext cx="1152" cy="179"/>
            </a:xfrm>
            <a:prstGeom prst="rect">
              <a:avLst/>
            </a:prstGeom>
            <a:noFill/>
            <a:ln w="9525">
              <a:solidFill>
                <a:schemeClr val="tx1"/>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cs typeface="宋体" panose="02010600030101010101" pitchFamily="2" charset="-122"/>
                </a:rPr>
                <a:t>FileNotFoundException</a:t>
              </a:r>
              <a:endParaRPr lang="en-US" altLang="zh-CN" sz="1200">
                <a:cs typeface="宋体" panose="02010600030101010101" pitchFamily="2" charset="-122"/>
              </a:endParaRPr>
            </a:p>
          </p:txBody>
        </p:sp>
        <p:sp>
          <p:nvSpPr>
            <p:cNvPr id="11274" name="Text Box 9"/>
            <p:cNvSpPr txBox="1">
              <a:spLocks noChangeArrowheads="1"/>
            </p:cNvSpPr>
            <p:nvPr/>
          </p:nvSpPr>
          <p:spPr bwMode="auto">
            <a:xfrm>
              <a:off x="4199" y="2604"/>
              <a:ext cx="1152" cy="237"/>
            </a:xfrm>
            <a:prstGeom prst="rect">
              <a:avLst/>
            </a:prstGeom>
            <a:noFill/>
            <a:ln w="9525">
              <a:solidFill>
                <a:schemeClr val="tx1"/>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cs typeface="宋体" panose="02010600030101010101" pitchFamily="2" charset="-122"/>
                </a:rPr>
                <a:t>… …</a:t>
              </a:r>
              <a:endParaRPr lang="en-US" altLang="zh-CN">
                <a:cs typeface="宋体" panose="02010600030101010101" pitchFamily="2" charset="-122"/>
              </a:endParaRPr>
            </a:p>
          </p:txBody>
        </p:sp>
        <p:sp>
          <p:nvSpPr>
            <p:cNvPr id="11275" name="Text Box 10"/>
            <p:cNvSpPr txBox="1">
              <a:spLocks noChangeArrowheads="1"/>
            </p:cNvSpPr>
            <p:nvPr/>
          </p:nvSpPr>
          <p:spPr bwMode="auto">
            <a:xfrm>
              <a:off x="2903" y="1071"/>
              <a:ext cx="1152" cy="237"/>
            </a:xfrm>
            <a:prstGeom prst="rect">
              <a:avLst/>
            </a:prstGeom>
            <a:noFill/>
            <a:ln w="9525">
              <a:solidFill>
                <a:schemeClr val="tx1"/>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cs typeface="宋体" panose="02010600030101010101" pitchFamily="2" charset="-122"/>
                </a:rPr>
                <a:t>AWTError</a:t>
              </a:r>
              <a:endParaRPr lang="en-US" altLang="zh-CN">
                <a:cs typeface="宋体" panose="02010600030101010101" pitchFamily="2" charset="-122"/>
              </a:endParaRPr>
            </a:p>
          </p:txBody>
        </p:sp>
        <p:sp>
          <p:nvSpPr>
            <p:cNvPr id="11276" name="Text Box 11"/>
            <p:cNvSpPr txBox="1">
              <a:spLocks noChangeArrowheads="1"/>
            </p:cNvSpPr>
            <p:nvPr/>
          </p:nvSpPr>
          <p:spPr bwMode="auto">
            <a:xfrm>
              <a:off x="2903" y="1647"/>
              <a:ext cx="1488" cy="218"/>
            </a:xfrm>
            <a:prstGeom prst="rect">
              <a:avLst/>
            </a:prstGeom>
            <a:noFill/>
            <a:ln w="9525">
              <a:solidFill>
                <a:schemeClr val="tx1"/>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b="1">
                  <a:cs typeface="宋体" panose="02010600030101010101" pitchFamily="2" charset="-122"/>
                </a:rPr>
                <a:t>VirtualMachineError</a:t>
              </a:r>
              <a:endParaRPr lang="en-US" altLang="zh-CN" sz="1600" b="1">
                <a:cs typeface="宋体" panose="02010600030101010101" pitchFamily="2" charset="-122"/>
              </a:endParaRPr>
            </a:p>
          </p:txBody>
        </p:sp>
        <p:sp>
          <p:nvSpPr>
            <p:cNvPr id="11277" name="Text Box 12"/>
            <p:cNvSpPr txBox="1">
              <a:spLocks noChangeArrowheads="1"/>
            </p:cNvSpPr>
            <p:nvPr/>
          </p:nvSpPr>
          <p:spPr bwMode="auto">
            <a:xfrm>
              <a:off x="4391" y="3039"/>
              <a:ext cx="1152" cy="198"/>
            </a:xfrm>
            <a:prstGeom prst="rect">
              <a:avLst/>
            </a:prstGeom>
            <a:noFill/>
            <a:ln w="9525">
              <a:solidFill>
                <a:schemeClr val="tx1"/>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cs typeface="宋体" panose="02010600030101010101" pitchFamily="2" charset="-122"/>
                </a:rPr>
                <a:t>ArithmeticException</a:t>
              </a:r>
              <a:endParaRPr lang="en-US" altLang="zh-CN" sz="1400">
                <a:cs typeface="宋体" panose="02010600030101010101" pitchFamily="2" charset="-122"/>
              </a:endParaRPr>
            </a:p>
          </p:txBody>
        </p:sp>
        <p:sp>
          <p:nvSpPr>
            <p:cNvPr id="11278" name="Text Box 13"/>
            <p:cNvSpPr txBox="1">
              <a:spLocks noChangeArrowheads="1"/>
            </p:cNvSpPr>
            <p:nvPr/>
          </p:nvSpPr>
          <p:spPr bwMode="auto">
            <a:xfrm>
              <a:off x="4391" y="3327"/>
              <a:ext cx="1152" cy="179"/>
            </a:xfrm>
            <a:prstGeom prst="rect">
              <a:avLst/>
            </a:prstGeom>
            <a:noFill/>
            <a:ln w="9525">
              <a:solidFill>
                <a:schemeClr val="tx1"/>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cs typeface="宋体" panose="02010600030101010101" pitchFamily="2" charset="-122"/>
                </a:rPr>
                <a:t>NullPointerException</a:t>
              </a:r>
              <a:endParaRPr lang="en-US" altLang="zh-CN" sz="1200">
                <a:cs typeface="宋体" panose="02010600030101010101" pitchFamily="2" charset="-122"/>
              </a:endParaRPr>
            </a:p>
          </p:txBody>
        </p:sp>
        <p:sp>
          <p:nvSpPr>
            <p:cNvPr id="11279" name="Text Box 14"/>
            <p:cNvSpPr txBox="1">
              <a:spLocks noChangeArrowheads="1"/>
            </p:cNvSpPr>
            <p:nvPr/>
          </p:nvSpPr>
          <p:spPr bwMode="auto">
            <a:xfrm>
              <a:off x="2903" y="1359"/>
              <a:ext cx="1152" cy="237"/>
            </a:xfrm>
            <a:prstGeom prst="rect">
              <a:avLst/>
            </a:prstGeom>
            <a:noFill/>
            <a:ln w="9525">
              <a:solidFill>
                <a:schemeClr val="tx1"/>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cs typeface="宋体" panose="02010600030101010101" pitchFamily="2" charset="-122"/>
                </a:rPr>
                <a:t>LinkageError</a:t>
              </a:r>
              <a:endParaRPr lang="en-US" altLang="zh-CN">
                <a:cs typeface="宋体" panose="02010600030101010101" pitchFamily="2" charset="-122"/>
              </a:endParaRPr>
            </a:p>
          </p:txBody>
        </p:sp>
        <p:sp>
          <p:nvSpPr>
            <p:cNvPr id="11280" name="Text Box 15"/>
            <p:cNvSpPr txBox="1">
              <a:spLocks noChangeArrowheads="1"/>
            </p:cNvSpPr>
            <p:nvPr/>
          </p:nvSpPr>
          <p:spPr bwMode="auto">
            <a:xfrm>
              <a:off x="4391" y="3612"/>
              <a:ext cx="1152" cy="237"/>
            </a:xfrm>
            <a:prstGeom prst="rect">
              <a:avLst/>
            </a:prstGeom>
            <a:noFill/>
            <a:ln w="9525">
              <a:solidFill>
                <a:schemeClr val="tx1"/>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cs typeface="宋体" panose="02010600030101010101" pitchFamily="2" charset="-122"/>
                </a:rPr>
                <a:t>… …</a:t>
              </a:r>
              <a:endParaRPr lang="en-US" altLang="zh-CN">
                <a:cs typeface="宋体" panose="02010600030101010101" pitchFamily="2" charset="-122"/>
              </a:endParaRPr>
            </a:p>
          </p:txBody>
        </p:sp>
        <p:sp>
          <p:nvSpPr>
            <p:cNvPr id="11281" name="Text Box 16"/>
            <p:cNvSpPr txBox="1">
              <a:spLocks noChangeArrowheads="1"/>
            </p:cNvSpPr>
            <p:nvPr/>
          </p:nvSpPr>
          <p:spPr bwMode="auto">
            <a:xfrm>
              <a:off x="2903" y="2319"/>
              <a:ext cx="1152" cy="237"/>
            </a:xfrm>
            <a:prstGeom prst="rect">
              <a:avLst/>
            </a:prstGeom>
            <a:noFill/>
            <a:ln w="9525">
              <a:solidFill>
                <a:schemeClr val="tx1"/>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cs typeface="宋体" panose="02010600030101010101" pitchFamily="2" charset="-122"/>
                </a:rPr>
                <a:t>IOException</a:t>
              </a:r>
              <a:endParaRPr lang="en-US" altLang="zh-CN">
                <a:cs typeface="宋体" panose="02010600030101010101" pitchFamily="2" charset="-122"/>
              </a:endParaRPr>
            </a:p>
          </p:txBody>
        </p:sp>
        <p:sp>
          <p:nvSpPr>
            <p:cNvPr id="11282" name="Text Box 17"/>
            <p:cNvSpPr txBox="1">
              <a:spLocks noChangeArrowheads="1"/>
            </p:cNvSpPr>
            <p:nvPr/>
          </p:nvSpPr>
          <p:spPr bwMode="auto">
            <a:xfrm>
              <a:off x="2903" y="3324"/>
              <a:ext cx="1296" cy="237"/>
            </a:xfrm>
            <a:prstGeom prst="rect">
              <a:avLst/>
            </a:prstGeom>
            <a:noFill/>
            <a:ln w="9525">
              <a:solidFill>
                <a:schemeClr val="tx1"/>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cs typeface="宋体" panose="02010600030101010101" pitchFamily="2" charset="-122"/>
                </a:rPr>
                <a:t>RuntimeException</a:t>
              </a:r>
              <a:endParaRPr lang="en-US" altLang="zh-CN">
                <a:cs typeface="宋体" panose="02010600030101010101" pitchFamily="2" charset="-122"/>
              </a:endParaRPr>
            </a:p>
          </p:txBody>
        </p:sp>
        <p:sp>
          <p:nvSpPr>
            <p:cNvPr id="11283" name="Text Box 18"/>
            <p:cNvSpPr txBox="1">
              <a:spLocks noChangeArrowheads="1"/>
            </p:cNvSpPr>
            <p:nvPr/>
          </p:nvSpPr>
          <p:spPr bwMode="auto">
            <a:xfrm>
              <a:off x="2903" y="2703"/>
              <a:ext cx="1152" cy="237"/>
            </a:xfrm>
            <a:prstGeom prst="rect">
              <a:avLst/>
            </a:prstGeom>
            <a:noFill/>
            <a:ln w="9525">
              <a:solidFill>
                <a:schemeClr val="tx1"/>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cs typeface="宋体" panose="02010600030101010101" pitchFamily="2" charset="-122"/>
                </a:rPr>
                <a:t>… …</a:t>
              </a:r>
              <a:endParaRPr lang="en-US" altLang="zh-CN">
                <a:cs typeface="宋体" panose="02010600030101010101" pitchFamily="2" charset="-122"/>
              </a:endParaRPr>
            </a:p>
          </p:txBody>
        </p:sp>
        <p:cxnSp>
          <p:nvCxnSpPr>
            <p:cNvPr id="11284" name="AutoShape 22"/>
            <p:cNvCxnSpPr>
              <a:cxnSpLocks noChangeShapeType="1"/>
              <a:stCxn id="11269" idx="3"/>
              <a:endCxn id="11271" idx="1"/>
            </p:cNvCxnSpPr>
            <p:nvPr/>
          </p:nvCxnSpPr>
          <p:spPr bwMode="auto">
            <a:xfrm>
              <a:off x="1175" y="2390"/>
              <a:ext cx="336" cy="432"/>
            </a:xfrm>
            <a:prstGeom prst="bentConnector3">
              <a:avLst>
                <a:gd name="adj1" fmla="val 50000"/>
              </a:avLst>
            </a:prstGeom>
            <a:noFill/>
            <a:ln w="9525">
              <a:solidFill>
                <a:schemeClr val="tx1"/>
              </a:solidFill>
              <a:miter lim="800000"/>
            </a:ln>
          </p:spPr>
        </p:cxnSp>
        <p:cxnSp>
          <p:nvCxnSpPr>
            <p:cNvPr id="11285" name="AutoShape 23"/>
            <p:cNvCxnSpPr>
              <a:cxnSpLocks noChangeShapeType="1"/>
              <a:stCxn id="11269" idx="3"/>
              <a:endCxn id="11270" idx="1"/>
            </p:cNvCxnSpPr>
            <p:nvPr/>
          </p:nvCxnSpPr>
          <p:spPr bwMode="auto">
            <a:xfrm flipV="1">
              <a:off x="1175" y="1619"/>
              <a:ext cx="336" cy="771"/>
            </a:xfrm>
            <a:prstGeom prst="bentConnector3">
              <a:avLst>
                <a:gd name="adj1" fmla="val 50000"/>
              </a:avLst>
            </a:prstGeom>
            <a:noFill/>
            <a:ln w="9525">
              <a:solidFill>
                <a:schemeClr val="tx1"/>
              </a:solidFill>
              <a:miter lim="800000"/>
            </a:ln>
          </p:spPr>
        </p:cxnSp>
        <p:cxnSp>
          <p:nvCxnSpPr>
            <p:cNvPr id="11286" name="AutoShape 24"/>
            <p:cNvCxnSpPr>
              <a:cxnSpLocks noChangeShapeType="1"/>
              <a:stCxn id="11271" idx="3"/>
              <a:endCxn id="11281" idx="1"/>
            </p:cNvCxnSpPr>
            <p:nvPr/>
          </p:nvCxnSpPr>
          <p:spPr bwMode="auto">
            <a:xfrm flipV="1">
              <a:off x="2663" y="2438"/>
              <a:ext cx="240" cy="384"/>
            </a:xfrm>
            <a:prstGeom prst="bentConnector3">
              <a:avLst>
                <a:gd name="adj1" fmla="val 50000"/>
              </a:avLst>
            </a:prstGeom>
            <a:noFill/>
            <a:ln w="9525">
              <a:solidFill>
                <a:schemeClr val="tx1"/>
              </a:solidFill>
              <a:miter lim="800000"/>
            </a:ln>
          </p:spPr>
        </p:cxnSp>
        <p:cxnSp>
          <p:nvCxnSpPr>
            <p:cNvPr id="11287" name="AutoShape 26"/>
            <p:cNvCxnSpPr>
              <a:cxnSpLocks noChangeShapeType="1"/>
              <a:stCxn id="11271" idx="3"/>
              <a:endCxn id="11283" idx="1"/>
            </p:cNvCxnSpPr>
            <p:nvPr/>
          </p:nvCxnSpPr>
          <p:spPr bwMode="auto">
            <a:xfrm>
              <a:off x="2663" y="2822"/>
              <a:ext cx="240" cy="0"/>
            </a:xfrm>
            <a:prstGeom prst="straightConnector1">
              <a:avLst/>
            </a:prstGeom>
            <a:noFill/>
            <a:ln w="9525">
              <a:solidFill>
                <a:schemeClr val="tx1"/>
              </a:solidFill>
              <a:round/>
            </a:ln>
          </p:spPr>
        </p:cxnSp>
        <p:cxnSp>
          <p:nvCxnSpPr>
            <p:cNvPr id="11288" name="AutoShape 27"/>
            <p:cNvCxnSpPr>
              <a:cxnSpLocks noChangeShapeType="1"/>
              <a:stCxn id="11271" idx="3"/>
              <a:endCxn id="11282" idx="1"/>
            </p:cNvCxnSpPr>
            <p:nvPr/>
          </p:nvCxnSpPr>
          <p:spPr bwMode="auto">
            <a:xfrm>
              <a:off x="2663" y="2822"/>
              <a:ext cx="240" cy="621"/>
            </a:xfrm>
            <a:prstGeom prst="bentConnector3">
              <a:avLst>
                <a:gd name="adj1" fmla="val 50000"/>
              </a:avLst>
            </a:prstGeom>
            <a:noFill/>
            <a:ln w="9525">
              <a:solidFill>
                <a:schemeClr val="tx1"/>
              </a:solidFill>
              <a:miter lim="800000"/>
            </a:ln>
          </p:spPr>
        </p:cxnSp>
        <p:cxnSp>
          <p:nvCxnSpPr>
            <p:cNvPr id="11289" name="AutoShape 28"/>
            <p:cNvCxnSpPr>
              <a:cxnSpLocks noChangeShapeType="1"/>
              <a:stCxn id="11282" idx="3"/>
              <a:endCxn id="11280" idx="1"/>
            </p:cNvCxnSpPr>
            <p:nvPr/>
          </p:nvCxnSpPr>
          <p:spPr bwMode="auto">
            <a:xfrm>
              <a:off x="4199" y="3443"/>
              <a:ext cx="192" cy="288"/>
            </a:xfrm>
            <a:prstGeom prst="bentConnector3">
              <a:avLst>
                <a:gd name="adj1" fmla="val 50000"/>
              </a:avLst>
            </a:prstGeom>
            <a:noFill/>
            <a:ln w="9525">
              <a:solidFill>
                <a:schemeClr val="tx1"/>
              </a:solidFill>
              <a:miter lim="800000"/>
            </a:ln>
          </p:spPr>
        </p:cxnSp>
        <p:cxnSp>
          <p:nvCxnSpPr>
            <p:cNvPr id="11290" name="AutoShape 29"/>
            <p:cNvCxnSpPr>
              <a:cxnSpLocks noChangeShapeType="1"/>
              <a:stCxn id="11282" idx="3"/>
              <a:endCxn id="11278" idx="1"/>
            </p:cNvCxnSpPr>
            <p:nvPr/>
          </p:nvCxnSpPr>
          <p:spPr bwMode="auto">
            <a:xfrm flipV="1">
              <a:off x="4199" y="3417"/>
              <a:ext cx="192" cy="26"/>
            </a:xfrm>
            <a:prstGeom prst="bentConnector3">
              <a:avLst>
                <a:gd name="adj1" fmla="val 50000"/>
              </a:avLst>
            </a:prstGeom>
            <a:noFill/>
            <a:ln w="9525">
              <a:solidFill>
                <a:schemeClr val="tx1"/>
              </a:solidFill>
              <a:miter lim="800000"/>
            </a:ln>
          </p:spPr>
        </p:cxnSp>
        <p:cxnSp>
          <p:nvCxnSpPr>
            <p:cNvPr id="11291" name="AutoShape 30"/>
            <p:cNvCxnSpPr>
              <a:cxnSpLocks noChangeShapeType="1"/>
              <a:stCxn id="11282" idx="3"/>
              <a:endCxn id="11277" idx="1"/>
            </p:cNvCxnSpPr>
            <p:nvPr/>
          </p:nvCxnSpPr>
          <p:spPr bwMode="auto">
            <a:xfrm flipV="1">
              <a:off x="4199" y="3138"/>
              <a:ext cx="192" cy="305"/>
            </a:xfrm>
            <a:prstGeom prst="bentConnector3">
              <a:avLst>
                <a:gd name="adj1" fmla="val 50000"/>
              </a:avLst>
            </a:prstGeom>
            <a:noFill/>
            <a:ln w="9525">
              <a:solidFill>
                <a:schemeClr val="tx1"/>
              </a:solidFill>
              <a:miter lim="800000"/>
            </a:ln>
          </p:spPr>
        </p:cxnSp>
        <p:cxnSp>
          <p:nvCxnSpPr>
            <p:cNvPr id="11292" name="AutoShape 31"/>
            <p:cNvCxnSpPr>
              <a:cxnSpLocks noChangeShapeType="1"/>
              <a:stCxn id="11281" idx="3"/>
              <a:endCxn id="11272" idx="1"/>
            </p:cNvCxnSpPr>
            <p:nvPr/>
          </p:nvCxnSpPr>
          <p:spPr bwMode="auto">
            <a:xfrm flipV="1">
              <a:off x="4055" y="2147"/>
              <a:ext cx="144" cy="291"/>
            </a:xfrm>
            <a:prstGeom prst="bentConnector3">
              <a:avLst>
                <a:gd name="adj1" fmla="val 50000"/>
              </a:avLst>
            </a:prstGeom>
            <a:noFill/>
            <a:ln w="9525">
              <a:solidFill>
                <a:schemeClr val="tx1"/>
              </a:solidFill>
              <a:miter lim="800000"/>
            </a:ln>
          </p:spPr>
        </p:cxnSp>
        <p:cxnSp>
          <p:nvCxnSpPr>
            <p:cNvPr id="11293" name="AutoShape 33"/>
            <p:cNvCxnSpPr>
              <a:cxnSpLocks noChangeShapeType="1"/>
              <a:stCxn id="11281" idx="3"/>
              <a:endCxn id="11273" idx="1"/>
            </p:cNvCxnSpPr>
            <p:nvPr/>
          </p:nvCxnSpPr>
          <p:spPr bwMode="auto">
            <a:xfrm flipV="1">
              <a:off x="4055" y="2409"/>
              <a:ext cx="144" cy="29"/>
            </a:xfrm>
            <a:prstGeom prst="bentConnector3">
              <a:avLst>
                <a:gd name="adj1" fmla="val 50000"/>
              </a:avLst>
            </a:prstGeom>
            <a:noFill/>
            <a:ln w="9525">
              <a:solidFill>
                <a:schemeClr val="tx1"/>
              </a:solidFill>
              <a:miter lim="800000"/>
            </a:ln>
          </p:spPr>
        </p:cxnSp>
        <p:cxnSp>
          <p:nvCxnSpPr>
            <p:cNvPr id="11294" name="AutoShape 35"/>
            <p:cNvCxnSpPr>
              <a:cxnSpLocks noChangeShapeType="1"/>
              <a:stCxn id="11281" idx="3"/>
              <a:endCxn id="11274" idx="1"/>
            </p:cNvCxnSpPr>
            <p:nvPr/>
          </p:nvCxnSpPr>
          <p:spPr bwMode="auto">
            <a:xfrm>
              <a:off x="4055" y="2438"/>
              <a:ext cx="144" cy="285"/>
            </a:xfrm>
            <a:prstGeom prst="bentConnector3">
              <a:avLst>
                <a:gd name="adj1" fmla="val 50000"/>
              </a:avLst>
            </a:prstGeom>
            <a:noFill/>
            <a:ln w="9525">
              <a:solidFill>
                <a:schemeClr val="tx1"/>
              </a:solidFill>
              <a:miter lim="800000"/>
            </a:ln>
          </p:spPr>
        </p:cxnSp>
        <p:cxnSp>
          <p:nvCxnSpPr>
            <p:cNvPr id="11295" name="AutoShape 36"/>
            <p:cNvCxnSpPr>
              <a:cxnSpLocks noChangeShapeType="1"/>
              <a:stCxn id="11270" idx="3"/>
              <a:endCxn id="11275" idx="1"/>
            </p:cNvCxnSpPr>
            <p:nvPr/>
          </p:nvCxnSpPr>
          <p:spPr bwMode="auto">
            <a:xfrm flipV="1">
              <a:off x="2663" y="1190"/>
              <a:ext cx="240" cy="429"/>
            </a:xfrm>
            <a:prstGeom prst="bentConnector3">
              <a:avLst>
                <a:gd name="adj1" fmla="val 50000"/>
              </a:avLst>
            </a:prstGeom>
            <a:noFill/>
            <a:ln w="9525">
              <a:solidFill>
                <a:schemeClr val="tx1"/>
              </a:solidFill>
              <a:miter lim="800000"/>
            </a:ln>
          </p:spPr>
        </p:cxnSp>
        <p:cxnSp>
          <p:nvCxnSpPr>
            <p:cNvPr id="11296" name="AutoShape 38"/>
            <p:cNvCxnSpPr>
              <a:cxnSpLocks noChangeShapeType="1"/>
              <a:stCxn id="11270" idx="3"/>
              <a:endCxn id="11276" idx="1"/>
            </p:cNvCxnSpPr>
            <p:nvPr/>
          </p:nvCxnSpPr>
          <p:spPr bwMode="auto">
            <a:xfrm>
              <a:off x="2663" y="1619"/>
              <a:ext cx="240" cy="137"/>
            </a:xfrm>
            <a:prstGeom prst="bentConnector3">
              <a:avLst>
                <a:gd name="adj1" fmla="val 50000"/>
              </a:avLst>
            </a:prstGeom>
            <a:noFill/>
            <a:ln w="9525">
              <a:solidFill>
                <a:schemeClr val="tx1"/>
              </a:solidFill>
              <a:miter lim="800000"/>
            </a:ln>
          </p:spPr>
        </p:cxnSp>
        <p:cxnSp>
          <p:nvCxnSpPr>
            <p:cNvPr id="11297" name="AutoShape 39"/>
            <p:cNvCxnSpPr>
              <a:cxnSpLocks noChangeShapeType="1"/>
              <a:stCxn id="11270" idx="3"/>
              <a:endCxn id="11279" idx="1"/>
            </p:cNvCxnSpPr>
            <p:nvPr/>
          </p:nvCxnSpPr>
          <p:spPr bwMode="auto">
            <a:xfrm flipV="1">
              <a:off x="2663" y="1478"/>
              <a:ext cx="240" cy="141"/>
            </a:xfrm>
            <a:prstGeom prst="bentConnector3">
              <a:avLst>
                <a:gd name="adj1" fmla="val 50000"/>
              </a:avLst>
            </a:prstGeom>
            <a:noFill/>
            <a:ln w="9525">
              <a:solidFill>
                <a:schemeClr val="tx1"/>
              </a:solidFill>
              <a:miter lim="800000"/>
            </a:ln>
          </p:spPr>
        </p:cxnSp>
        <p:sp>
          <p:nvSpPr>
            <p:cNvPr id="11298" name="Text Box 40"/>
            <p:cNvSpPr txBox="1">
              <a:spLocks noChangeArrowheads="1"/>
            </p:cNvSpPr>
            <p:nvPr/>
          </p:nvSpPr>
          <p:spPr bwMode="auto">
            <a:xfrm>
              <a:off x="2903" y="1935"/>
              <a:ext cx="1152" cy="237"/>
            </a:xfrm>
            <a:prstGeom prst="rect">
              <a:avLst/>
            </a:prstGeom>
            <a:noFill/>
            <a:ln w="9525">
              <a:solidFill>
                <a:schemeClr val="tx1"/>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cs typeface="宋体" panose="02010600030101010101" pitchFamily="2" charset="-122"/>
                </a:rPr>
                <a:t>ThreadDeath</a:t>
              </a:r>
              <a:endParaRPr lang="en-US" altLang="zh-CN">
                <a:cs typeface="宋体" panose="02010600030101010101" pitchFamily="2" charset="-122"/>
              </a:endParaRPr>
            </a:p>
          </p:txBody>
        </p:sp>
        <p:cxnSp>
          <p:nvCxnSpPr>
            <p:cNvPr id="11299" name="AutoShape 41"/>
            <p:cNvCxnSpPr>
              <a:cxnSpLocks noChangeShapeType="1"/>
              <a:stCxn id="11270" idx="3"/>
              <a:endCxn id="11298" idx="1"/>
            </p:cNvCxnSpPr>
            <p:nvPr/>
          </p:nvCxnSpPr>
          <p:spPr bwMode="auto">
            <a:xfrm>
              <a:off x="2663" y="1619"/>
              <a:ext cx="240" cy="435"/>
            </a:xfrm>
            <a:prstGeom prst="bentConnector3">
              <a:avLst>
                <a:gd name="adj1" fmla="val 50000"/>
              </a:avLst>
            </a:prstGeom>
            <a:noFill/>
            <a:ln w="9525">
              <a:solidFill>
                <a:schemeClr val="tx1"/>
              </a:solidFill>
              <a:miter lim="800000"/>
            </a:ln>
          </p:spPr>
        </p:cxnSp>
      </p:grpSp>
      <p:sp>
        <p:nvSpPr>
          <p:cNvPr id="37"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B1AE74C2-E209-6345-BEAE-BD106731B4CD}"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142875"/>
            <a:ext cx="8686800" cy="563563"/>
          </a:xfrm>
        </p:spPr>
        <p:txBody>
          <a:bodyPr/>
          <a:lstStyle/>
          <a:p>
            <a:pPr eaLnBrk="1" hangingPunct="1"/>
            <a:r>
              <a:rPr lang="zh-CN" altLang="en-US">
                <a:latin typeface="Verdana" panose="020B0604030504040204" charset="0"/>
                <a:cs typeface="宋体" panose="02010600030101010101" pitchFamily="2" charset="-122"/>
              </a:rPr>
              <a:t>常见异常</a:t>
            </a:r>
            <a:endParaRPr lang="zh-CN" altLang="en-US">
              <a:latin typeface="Verdana" panose="020B0604030504040204" charset="0"/>
              <a:cs typeface="宋体" panose="02010600030101010101" pitchFamily="2" charset="-122"/>
            </a:endParaRPr>
          </a:p>
        </p:txBody>
      </p:sp>
      <p:sp>
        <p:nvSpPr>
          <p:cNvPr id="12291" name="Rectangle 3"/>
          <p:cNvSpPr>
            <a:spLocks noGrp="1" noChangeArrowheads="1"/>
          </p:cNvSpPr>
          <p:nvPr>
            <p:ph type="body" idx="1"/>
          </p:nvPr>
        </p:nvSpPr>
        <p:spPr/>
        <p:txBody>
          <a:bodyPr/>
          <a:lstStyle/>
          <a:p>
            <a:pPr eaLnBrk="1" hangingPunct="1">
              <a:lnSpc>
                <a:spcPct val="90000"/>
              </a:lnSpc>
            </a:pPr>
            <a:r>
              <a:rPr lang="en-US" altLang="zh-CN" sz="2400">
                <a:latin typeface="Verdana" panose="020B0604030504040204" charset="0"/>
                <a:cs typeface="宋体" panose="02010600030101010101" pitchFamily="2" charset="-122"/>
              </a:rPr>
              <a:t>RuntimeException</a:t>
            </a:r>
            <a:endParaRPr lang="en-US" altLang="zh-CN" sz="2400">
              <a:latin typeface="Verdana" panose="020B0604030504040204" charset="0"/>
              <a:cs typeface="宋体" panose="02010600030101010101" pitchFamily="2" charset="-122"/>
            </a:endParaRPr>
          </a:p>
          <a:p>
            <a:pPr lvl="1" eaLnBrk="1" hangingPunct="1">
              <a:lnSpc>
                <a:spcPct val="90000"/>
              </a:lnSpc>
            </a:pPr>
            <a:r>
              <a:rPr lang="en-US" altLang="zh-CN" sz="2400">
                <a:cs typeface="宋体" panose="02010600030101010101" pitchFamily="2" charset="-122"/>
              </a:rPr>
              <a:t>ArithmeticException</a:t>
            </a:r>
            <a:r>
              <a:rPr lang="zh-CN" altLang="en-US" sz="2400">
                <a:cs typeface="宋体" panose="02010600030101010101" pitchFamily="2" charset="-122"/>
              </a:rPr>
              <a:t>：数学计算异常</a:t>
            </a:r>
            <a:endParaRPr lang="zh-CN" altLang="en-US" sz="2400">
              <a:cs typeface="宋体" panose="02010600030101010101" pitchFamily="2" charset="-122"/>
            </a:endParaRPr>
          </a:p>
          <a:p>
            <a:pPr lvl="1" eaLnBrk="1" hangingPunct="1">
              <a:lnSpc>
                <a:spcPct val="90000"/>
              </a:lnSpc>
            </a:pPr>
            <a:r>
              <a:rPr lang="en-US" altLang="zh-CN" sz="2400">
                <a:cs typeface="宋体" panose="02010600030101010101" pitchFamily="2" charset="-122"/>
              </a:rPr>
              <a:t>NullPointerException</a:t>
            </a:r>
            <a:r>
              <a:rPr lang="zh-CN" altLang="en-US" sz="2400">
                <a:cs typeface="宋体" panose="02010600030101010101" pitchFamily="2" charset="-122"/>
              </a:rPr>
              <a:t>：空指针异常</a:t>
            </a:r>
            <a:endParaRPr lang="zh-CN" altLang="en-US" sz="2400">
              <a:cs typeface="宋体" panose="02010600030101010101" pitchFamily="2" charset="-122"/>
            </a:endParaRPr>
          </a:p>
          <a:p>
            <a:pPr lvl="1" eaLnBrk="1" hangingPunct="1">
              <a:lnSpc>
                <a:spcPct val="90000"/>
              </a:lnSpc>
            </a:pPr>
            <a:r>
              <a:rPr lang="en-US" altLang="zh-CN" sz="2400">
                <a:cs typeface="宋体" panose="02010600030101010101" pitchFamily="2" charset="-122"/>
              </a:rPr>
              <a:t>NegativeArraySizeException</a:t>
            </a:r>
            <a:r>
              <a:rPr lang="zh-CN" altLang="en-US" sz="2400">
                <a:cs typeface="宋体" panose="02010600030101010101" pitchFamily="2" charset="-122"/>
              </a:rPr>
              <a:t>：负数组长度异常</a:t>
            </a:r>
            <a:endParaRPr lang="zh-CN" altLang="en-US" sz="2400">
              <a:cs typeface="宋体" panose="02010600030101010101" pitchFamily="2" charset="-122"/>
            </a:endParaRPr>
          </a:p>
          <a:p>
            <a:pPr lvl="1" eaLnBrk="1" hangingPunct="1">
              <a:lnSpc>
                <a:spcPct val="90000"/>
              </a:lnSpc>
            </a:pPr>
            <a:r>
              <a:rPr lang="en-US" altLang="zh-CN" sz="2400">
                <a:cs typeface="宋体" panose="02010600030101010101" pitchFamily="2" charset="-122"/>
              </a:rPr>
              <a:t>ArrayOutOfBoundsException</a:t>
            </a:r>
            <a:r>
              <a:rPr lang="zh-CN" altLang="en-US" sz="2400">
                <a:cs typeface="宋体" panose="02010600030101010101" pitchFamily="2" charset="-122"/>
              </a:rPr>
              <a:t>：数组索引越界异常</a:t>
            </a:r>
            <a:endParaRPr lang="zh-CN" altLang="en-US" sz="2400">
              <a:cs typeface="宋体" panose="02010600030101010101" pitchFamily="2" charset="-122"/>
            </a:endParaRPr>
          </a:p>
          <a:p>
            <a:pPr lvl="1" eaLnBrk="1" hangingPunct="1">
              <a:lnSpc>
                <a:spcPct val="90000"/>
              </a:lnSpc>
            </a:pPr>
            <a:r>
              <a:rPr lang="en-US" altLang="zh-CN" sz="2400">
                <a:cs typeface="宋体" panose="02010600030101010101" pitchFamily="2" charset="-122"/>
              </a:rPr>
              <a:t>ClassNotFoundException</a:t>
            </a:r>
            <a:r>
              <a:rPr lang="zh-CN" altLang="en-US" sz="2400">
                <a:cs typeface="宋体" panose="02010600030101010101" pitchFamily="2" charset="-122"/>
              </a:rPr>
              <a:t>：类文件未找到异常</a:t>
            </a:r>
            <a:endParaRPr lang="zh-CN" altLang="en-US" sz="2400">
              <a:cs typeface="宋体" panose="02010600030101010101" pitchFamily="2" charset="-122"/>
            </a:endParaRPr>
          </a:p>
          <a:p>
            <a:pPr lvl="1" eaLnBrk="1" hangingPunct="1">
              <a:lnSpc>
                <a:spcPct val="90000"/>
              </a:lnSpc>
            </a:pPr>
            <a:r>
              <a:rPr lang="en-US" altLang="zh-CN" sz="2400">
                <a:cs typeface="宋体" panose="02010600030101010101" pitchFamily="2" charset="-122"/>
              </a:rPr>
              <a:t>ClassCastException</a:t>
            </a:r>
            <a:r>
              <a:rPr lang="zh-CN" altLang="en-US" sz="2400">
                <a:cs typeface="宋体" panose="02010600030101010101" pitchFamily="2" charset="-122"/>
              </a:rPr>
              <a:t>：造型异常</a:t>
            </a:r>
            <a:endParaRPr lang="zh-CN" altLang="en-US" sz="2400">
              <a:cs typeface="宋体" panose="02010600030101010101" pitchFamily="2" charset="-122"/>
            </a:endParaRPr>
          </a:p>
          <a:p>
            <a:pPr eaLnBrk="1" hangingPunct="1">
              <a:lnSpc>
                <a:spcPct val="90000"/>
              </a:lnSpc>
            </a:pPr>
            <a:r>
              <a:rPr lang="en-US" altLang="zh-CN" sz="2400">
                <a:latin typeface="Verdana" panose="020B0604030504040204" charset="0"/>
                <a:cs typeface="宋体" panose="02010600030101010101" pitchFamily="2" charset="-122"/>
              </a:rPr>
              <a:t>IOException</a:t>
            </a:r>
            <a:endParaRPr lang="en-US" altLang="zh-CN" sz="2400">
              <a:latin typeface="Verdana" panose="020B0604030504040204" charset="0"/>
              <a:cs typeface="宋体" panose="02010600030101010101" pitchFamily="2" charset="-122"/>
            </a:endParaRPr>
          </a:p>
          <a:p>
            <a:pPr lvl="1" eaLnBrk="1" hangingPunct="1">
              <a:lnSpc>
                <a:spcPct val="90000"/>
              </a:lnSpc>
            </a:pPr>
            <a:r>
              <a:rPr lang="en-US" altLang="zh-CN" sz="2400">
                <a:cs typeface="宋体" panose="02010600030101010101" pitchFamily="2" charset="-122"/>
              </a:rPr>
              <a:t>FileNotFoundException</a:t>
            </a:r>
            <a:r>
              <a:rPr lang="zh-CN" altLang="en-US" sz="2400">
                <a:cs typeface="宋体" panose="02010600030101010101" pitchFamily="2" charset="-122"/>
              </a:rPr>
              <a:t>：文件未找到异常</a:t>
            </a:r>
            <a:endParaRPr lang="zh-CN" altLang="en-US" sz="2400">
              <a:cs typeface="宋体" panose="02010600030101010101" pitchFamily="2" charset="-122"/>
            </a:endParaRPr>
          </a:p>
          <a:p>
            <a:pPr lvl="1" eaLnBrk="1" hangingPunct="1">
              <a:lnSpc>
                <a:spcPct val="90000"/>
              </a:lnSpc>
            </a:pPr>
            <a:r>
              <a:rPr lang="en-US" altLang="zh-CN" sz="2400">
                <a:cs typeface="宋体" panose="02010600030101010101" pitchFamily="2" charset="-122"/>
              </a:rPr>
              <a:t>EOFException</a:t>
            </a:r>
            <a:r>
              <a:rPr lang="zh-CN" altLang="en-US" sz="2400">
                <a:cs typeface="宋体" panose="02010600030101010101" pitchFamily="2" charset="-122"/>
              </a:rPr>
              <a:t>：读写文件尾异常</a:t>
            </a:r>
            <a:endParaRPr lang="zh-CN" altLang="en-US" sz="2400">
              <a:cs typeface="宋体" panose="02010600030101010101" pitchFamily="2" charset="-122"/>
            </a:endParaRPr>
          </a:p>
          <a:p>
            <a:pPr lvl="1" eaLnBrk="1" hangingPunct="1">
              <a:lnSpc>
                <a:spcPct val="90000"/>
              </a:lnSpc>
            </a:pPr>
            <a:r>
              <a:rPr lang="en-US" altLang="zh-CN" sz="2400">
                <a:cs typeface="宋体" panose="02010600030101010101" pitchFamily="2" charset="-122"/>
              </a:rPr>
              <a:t>MalformedURLException</a:t>
            </a:r>
            <a:r>
              <a:rPr lang="zh-CN" altLang="en-US" sz="2400">
                <a:cs typeface="宋体" panose="02010600030101010101" pitchFamily="2" charset="-122"/>
              </a:rPr>
              <a:t>：</a:t>
            </a:r>
            <a:r>
              <a:rPr lang="en-US" altLang="zh-CN" sz="2400">
                <a:cs typeface="宋体" panose="02010600030101010101" pitchFamily="2" charset="-122"/>
              </a:rPr>
              <a:t>URL</a:t>
            </a:r>
            <a:r>
              <a:rPr lang="zh-CN" altLang="en-US" sz="2400">
                <a:cs typeface="宋体" panose="02010600030101010101" pitchFamily="2" charset="-122"/>
              </a:rPr>
              <a:t>格式错误异常</a:t>
            </a:r>
            <a:endParaRPr lang="zh-CN" altLang="en-US" sz="2400">
              <a:cs typeface="宋体" panose="02010600030101010101" pitchFamily="2" charset="-122"/>
            </a:endParaRPr>
          </a:p>
          <a:p>
            <a:pPr lvl="1" eaLnBrk="1" hangingPunct="1">
              <a:lnSpc>
                <a:spcPct val="90000"/>
              </a:lnSpc>
            </a:pPr>
            <a:r>
              <a:rPr lang="en-US" altLang="zh-CN" sz="2400">
                <a:cs typeface="宋体" panose="02010600030101010101" pitchFamily="2" charset="-122"/>
              </a:rPr>
              <a:t>SocketException</a:t>
            </a:r>
            <a:r>
              <a:rPr lang="zh-CN" altLang="en-US" sz="2400">
                <a:cs typeface="宋体" panose="02010600030101010101" pitchFamily="2" charset="-122"/>
              </a:rPr>
              <a:t>：</a:t>
            </a:r>
            <a:r>
              <a:rPr lang="en-US" altLang="zh-CN" sz="2400">
                <a:cs typeface="宋体" panose="02010600030101010101" pitchFamily="2" charset="-122"/>
              </a:rPr>
              <a:t>Socket</a:t>
            </a:r>
            <a:r>
              <a:rPr lang="zh-CN" altLang="en-US" sz="2400">
                <a:cs typeface="宋体" panose="02010600030101010101" pitchFamily="2" charset="-122"/>
              </a:rPr>
              <a:t>异常</a:t>
            </a:r>
            <a:endParaRPr lang="zh-CN" altLang="en-US" sz="2400">
              <a:cs typeface="宋体" panose="02010600030101010101" pitchFamily="2" charset="-122"/>
            </a:endParaRPr>
          </a:p>
        </p:txBody>
      </p:sp>
      <p:sp>
        <p:nvSpPr>
          <p:cNvPr id="5"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EF590C1E-F89D-D34C-919C-A6E9A4E5BF9E}"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142875"/>
            <a:ext cx="8686800" cy="563563"/>
          </a:xfrm>
        </p:spPr>
        <p:txBody>
          <a:bodyPr/>
          <a:lstStyle/>
          <a:p>
            <a:pPr eaLnBrk="1" hangingPunct="1"/>
            <a:r>
              <a:rPr lang="en-US" altLang="zh-CN">
                <a:latin typeface="Verdana" panose="020B0604030504040204" charset="0"/>
                <a:cs typeface="宋体" panose="02010600030101010101" pitchFamily="2" charset="-122"/>
              </a:rPr>
              <a:t>Java</a:t>
            </a:r>
            <a:r>
              <a:rPr lang="zh-CN" altLang="en-US">
                <a:latin typeface="Verdana" panose="020B0604030504040204" charset="0"/>
                <a:cs typeface="宋体" panose="02010600030101010101" pitchFamily="2" charset="-122"/>
              </a:rPr>
              <a:t>异常处理机制</a:t>
            </a:r>
            <a:endParaRPr lang="zh-CN" altLang="en-US">
              <a:latin typeface="Verdana" panose="020B0604030504040204" charset="0"/>
              <a:cs typeface="宋体" panose="02010600030101010101" pitchFamily="2" charset="-122"/>
            </a:endParaRPr>
          </a:p>
        </p:txBody>
      </p:sp>
      <p:sp>
        <p:nvSpPr>
          <p:cNvPr id="13315" name="Rectangle 3"/>
          <p:cNvSpPr>
            <a:spLocks noGrp="1" noChangeArrowheads="1"/>
          </p:cNvSpPr>
          <p:nvPr>
            <p:ph type="body" idx="1"/>
          </p:nvPr>
        </p:nvSpPr>
        <p:spPr/>
        <p:txBody>
          <a:bodyPr/>
          <a:lstStyle/>
          <a:p>
            <a:pPr eaLnBrk="1" hangingPunct="1">
              <a:lnSpc>
                <a:spcPct val="90000"/>
              </a:lnSpc>
            </a:pPr>
            <a:r>
              <a:rPr lang="en-US" altLang="zh-CN" sz="2400">
                <a:latin typeface="Verdana" panose="020B0604030504040204" charset="0"/>
                <a:cs typeface="宋体" panose="02010600030101010101" pitchFamily="2" charset="-122"/>
              </a:rPr>
              <a:t>Java</a:t>
            </a:r>
            <a:r>
              <a:rPr lang="zh-CN" altLang="en-US" sz="2400">
                <a:latin typeface="Verdana" panose="020B0604030504040204" charset="0"/>
                <a:cs typeface="宋体" panose="02010600030101010101" pitchFamily="2" charset="-122"/>
              </a:rPr>
              <a:t>程序的执行过程中如出现异常，会自动生成一个异常类对象，该异常对象将被提交给</a:t>
            </a:r>
            <a:r>
              <a:rPr lang="en-US" altLang="zh-CN" sz="2400">
                <a:latin typeface="Verdana" panose="020B0604030504040204" charset="0"/>
                <a:cs typeface="宋体" panose="02010600030101010101" pitchFamily="2" charset="-122"/>
              </a:rPr>
              <a:t>Java</a:t>
            </a:r>
            <a:r>
              <a:rPr lang="zh-CN" altLang="en-US" sz="2400">
                <a:latin typeface="Verdana" panose="020B0604030504040204" charset="0"/>
                <a:cs typeface="宋体" panose="02010600030101010101" pitchFamily="2" charset="-122"/>
              </a:rPr>
              <a:t>运行时系统，这个过程称为抛出</a:t>
            </a:r>
            <a:r>
              <a:rPr lang="en-US" altLang="zh-CN" sz="2400">
                <a:latin typeface="Verdana" panose="020B0604030504040204" charset="0"/>
                <a:cs typeface="宋体" panose="02010600030101010101" pitchFamily="2" charset="-122"/>
              </a:rPr>
              <a:t>(throw)</a:t>
            </a:r>
            <a:r>
              <a:rPr lang="zh-CN" altLang="en-US" sz="2400">
                <a:latin typeface="Verdana" panose="020B0604030504040204" charset="0"/>
                <a:cs typeface="宋体" panose="02010600030101010101" pitchFamily="2" charset="-122"/>
              </a:rPr>
              <a:t>异常。</a:t>
            </a:r>
            <a:endParaRPr lang="zh-CN" altLang="en-US" sz="2400">
              <a:latin typeface="Verdana" panose="020B0604030504040204" charset="0"/>
              <a:cs typeface="宋体" panose="02010600030101010101" pitchFamily="2" charset="-122"/>
            </a:endParaRPr>
          </a:p>
          <a:p>
            <a:pPr eaLnBrk="1" hangingPunct="1">
              <a:lnSpc>
                <a:spcPct val="90000"/>
              </a:lnSpc>
            </a:pPr>
            <a:r>
              <a:rPr lang="zh-CN" altLang="en-US" sz="2400">
                <a:latin typeface="Verdana" panose="020B0604030504040204" charset="0"/>
                <a:cs typeface="宋体" panose="02010600030101010101" pitchFamily="2" charset="-122"/>
              </a:rPr>
              <a:t>当</a:t>
            </a:r>
            <a:r>
              <a:rPr lang="en-US" altLang="zh-CN" sz="2400">
                <a:latin typeface="Verdana" panose="020B0604030504040204" charset="0"/>
                <a:cs typeface="宋体" panose="02010600030101010101" pitchFamily="2" charset="-122"/>
              </a:rPr>
              <a:t>Java</a:t>
            </a:r>
            <a:r>
              <a:rPr lang="zh-CN" altLang="en-US" sz="2400">
                <a:latin typeface="Verdana" panose="020B0604030504040204" charset="0"/>
                <a:cs typeface="宋体" panose="02010600030101010101" pitchFamily="2" charset="-122"/>
              </a:rPr>
              <a:t>运行时系统接收到异常对象时，会寻找能处理这一异常的代码并把当前异常对象交给其处理，这一过程称为捕获</a:t>
            </a:r>
            <a:r>
              <a:rPr lang="en-US" altLang="zh-CN" sz="2400">
                <a:latin typeface="Verdana" panose="020B0604030504040204" charset="0"/>
                <a:cs typeface="宋体" panose="02010600030101010101" pitchFamily="2" charset="-122"/>
              </a:rPr>
              <a:t>(catch)</a:t>
            </a:r>
            <a:r>
              <a:rPr lang="zh-CN" altLang="en-US" sz="2400">
                <a:latin typeface="Verdana" panose="020B0604030504040204" charset="0"/>
                <a:cs typeface="宋体" panose="02010600030101010101" pitchFamily="2" charset="-122"/>
              </a:rPr>
              <a:t>异常。</a:t>
            </a:r>
            <a:endParaRPr lang="zh-CN" altLang="en-US" sz="2400">
              <a:latin typeface="Verdana" panose="020B0604030504040204" charset="0"/>
              <a:cs typeface="宋体" panose="02010600030101010101" pitchFamily="2" charset="-122"/>
            </a:endParaRPr>
          </a:p>
          <a:p>
            <a:pPr eaLnBrk="1" hangingPunct="1">
              <a:lnSpc>
                <a:spcPct val="90000"/>
              </a:lnSpc>
            </a:pPr>
            <a:r>
              <a:rPr lang="zh-CN" altLang="en-US" sz="2400">
                <a:latin typeface="Verdana" panose="020B0604030504040204" charset="0"/>
                <a:cs typeface="宋体" panose="02010600030101010101" pitchFamily="2" charset="-122"/>
              </a:rPr>
              <a:t>如果</a:t>
            </a:r>
            <a:r>
              <a:rPr lang="en-US" altLang="zh-CN" sz="2400">
                <a:latin typeface="Verdana" panose="020B0604030504040204" charset="0"/>
                <a:cs typeface="宋体" panose="02010600030101010101" pitchFamily="2" charset="-122"/>
              </a:rPr>
              <a:t>Java</a:t>
            </a:r>
            <a:r>
              <a:rPr lang="zh-CN" altLang="en-US" sz="2400">
                <a:latin typeface="Verdana" panose="020B0604030504040204" charset="0"/>
                <a:cs typeface="宋体" panose="02010600030101010101" pitchFamily="2" charset="-122"/>
              </a:rPr>
              <a:t>运行时系统找不到可以捕获异常的方法，则运行时系统将终止，相应的</a:t>
            </a:r>
            <a:r>
              <a:rPr lang="en-US" altLang="zh-CN" sz="2400">
                <a:latin typeface="Verdana" panose="020B0604030504040204" charset="0"/>
                <a:cs typeface="宋体" panose="02010600030101010101" pitchFamily="2" charset="-122"/>
              </a:rPr>
              <a:t>Java</a:t>
            </a:r>
            <a:r>
              <a:rPr lang="zh-CN" altLang="en-US" sz="2400">
                <a:latin typeface="Verdana" panose="020B0604030504040204" charset="0"/>
                <a:cs typeface="宋体" panose="02010600030101010101" pitchFamily="2" charset="-122"/>
              </a:rPr>
              <a:t>程序也将退出。</a:t>
            </a:r>
            <a:endParaRPr lang="zh-CN" altLang="en-US" sz="2400">
              <a:latin typeface="Verdana" panose="020B0604030504040204" charset="0"/>
              <a:cs typeface="宋体" panose="02010600030101010101" pitchFamily="2" charset="-122"/>
            </a:endParaRPr>
          </a:p>
          <a:p>
            <a:pPr eaLnBrk="1" hangingPunct="1">
              <a:lnSpc>
                <a:spcPct val="90000"/>
              </a:lnSpc>
            </a:pPr>
            <a:r>
              <a:rPr lang="zh-CN" altLang="en-US" sz="2400">
                <a:latin typeface="Verdana" panose="020B0604030504040204" charset="0"/>
                <a:cs typeface="宋体" panose="02010600030101010101" pitchFamily="2" charset="-122"/>
              </a:rPr>
              <a:t>程序员通常只能处理违例</a:t>
            </a:r>
            <a:r>
              <a:rPr lang="en-US" altLang="zh-CN" sz="2400">
                <a:latin typeface="Verdana" panose="020B0604030504040204" charset="0"/>
                <a:cs typeface="宋体" panose="02010600030101010101" pitchFamily="2" charset="-122"/>
              </a:rPr>
              <a:t>(Exception)</a:t>
            </a:r>
            <a:r>
              <a:rPr lang="zh-CN" altLang="en-US" sz="2400">
                <a:latin typeface="Verdana" panose="020B0604030504040204" charset="0"/>
                <a:cs typeface="宋体" panose="02010600030101010101" pitchFamily="2" charset="-122"/>
              </a:rPr>
              <a:t>，而对错误</a:t>
            </a:r>
            <a:r>
              <a:rPr lang="en-US" altLang="zh-CN" sz="2400">
                <a:latin typeface="Verdana" panose="020B0604030504040204" charset="0"/>
                <a:cs typeface="宋体" panose="02010600030101010101" pitchFamily="2" charset="-122"/>
              </a:rPr>
              <a:t>(Error)</a:t>
            </a:r>
            <a:r>
              <a:rPr lang="zh-CN" altLang="en-US" sz="2400">
                <a:latin typeface="Verdana" panose="020B0604030504040204" charset="0"/>
                <a:cs typeface="宋体" panose="02010600030101010101" pitchFamily="2" charset="-122"/>
              </a:rPr>
              <a:t>无能为力。</a:t>
            </a:r>
            <a:endParaRPr lang="zh-CN" altLang="en-US" sz="2400">
              <a:latin typeface="Verdana" panose="020B0604030504040204" charset="0"/>
              <a:cs typeface="宋体" panose="02010600030101010101" pitchFamily="2" charset="-122"/>
            </a:endParaRPr>
          </a:p>
          <a:p>
            <a:pPr eaLnBrk="1" hangingPunct="1">
              <a:lnSpc>
                <a:spcPct val="90000"/>
              </a:lnSpc>
            </a:pPr>
            <a:r>
              <a:rPr lang="en-US" altLang="zh-CN" sz="2400">
                <a:latin typeface="Verdana" panose="020B0604030504040204" charset="0"/>
                <a:cs typeface="宋体" panose="02010600030101010101" pitchFamily="2" charset="-122"/>
              </a:rPr>
              <a:t>try{</a:t>
            </a:r>
            <a:endParaRPr lang="en-US" altLang="zh-CN" sz="2400">
              <a:latin typeface="Verdana" panose="020B0604030504040204" charset="0"/>
              <a:cs typeface="宋体" panose="02010600030101010101" pitchFamily="2" charset="-122"/>
            </a:endParaRPr>
          </a:p>
          <a:p>
            <a:pPr lvl="1" eaLnBrk="1" hangingPunct="1">
              <a:lnSpc>
                <a:spcPct val="90000"/>
              </a:lnSpc>
            </a:pPr>
            <a:r>
              <a:rPr lang="en-US" altLang="zh-CN" sz="2000">
                <a:latin typeface="Verdana" panose="020B0604030504040204" charset="0"/>
                <a:cs typeface="宋体" panose="02010600030101010101" pitchFamily="2" charset="-122"/>
              </a:rPr>
              <a:t>//</a:t>
            </a:r>
            <a:r>
              <a:rPr lang="zh-CN" altLang="zh-CN" sz="2000">
                <a:latin typeface="Verdana" panose="020B0604030504040204" charset="0"/>
                <a:cs typeface="宋体" panose="02010600030101010101" pitchFamily="2" charset="-122"/>
              </a:rPr>
              <a:t>可能会发生异常的代码</a:t>
            </a:r>
            <a:endParaRPr lang="zh-CN" altLang="zh-CN" sz="2000">
              <a:latin typeface="Verdana" panose="020B0604030504040204" charset="0"/>
              <a:cs typeface="宋体" panose="02010600030101010101" pitchFamily="2" charset="-122"/>
            </a:endParaRPr>
          </a:p>
          <a:p>
            <a:pPr eaLnBrk="1" hangingPunct="1">
              <a:lnSpc>
                <a:spcPct val="90000"/>
              </a:lnSpc>
            </a:pPr>
            <a:r>
              <a:rPr lang="en-US" altLang="zh-CN" sz="2400">
                <a:latin typeface="Verdana" panose="020B0604030504040204" charset="0"/>
                <a:cs typeface="宋体" panose="02010600030101010101" pitchFamily="2" charset="-122"/>
              </a:rPr>
              <a:t>}catch(){</a:t>
            </a:r>
            <a:endParaRPr lang="en-US" altLang="zh-CN" sz="2400">
              <a:latin typeface="Verdana" panose="020B0604030504040204" charset="0"/>
              <a:cs typeface="宋体" panose="02010600030101010101" pitchFamily="2" charset="-122"/>
            </a:endParaRPr>
          </a:p>
          <a:p>
            <a:pPr eaLnBrk="1" hangingPunct="1">
              <a:lnSpc>
                <a:spcPct val="90000"/>
              </a:lnSpc>
            </a:pPr>
            <a:r>
              <a:rPr lang="en-US" altLang="zh-CN" sz="2400">
                <a:latin typeface="Verdana" panose="020B0604030504040204" charset="0"/>
                <a:cs typeface="宋体" panose="02010600030101010101" pitchFamily="2" charset="-122"/>
              </a:rPr>
              <a:t>   // </a:t>
            </a:r>
            <a:r>
              <a:rPr lang="zh-CN" altLang="en-US" sz="2400">
                <a:latin typeface="Verdana" panose="020B0604030504040204" charset="0"/>
                <a:cs typeface="宋体" panose="02010600030101010101" pitchFamily="2" charset="-122"/>
              </a:rPr>
              <a:t>处理异常的代码</a:t>
            </a:r>
            <a:endParaRPr lang="zh-CN" altLang="en-US" sz="2400">
              <a:latin typeface="Verdana" panose="020B0604030504040204" charset="0"/>
              <a:cs typeface="宋体" panose="02010600030101010101" pitchFamily="2" charset="-122"/>
            </a:endParaRPr>
          </a:p>
          <a:p>
            <a:pPr eaLnBrk="1" hangingPunct="1">
              <a:lnSpc>
                <a:spcPct val="90000"/>
              </a:lnSpc>
            </a:pPr>
            <a:r>
              <a:rPr lang="en-US" altLang="zh-CN" sz="2400">
                <a:latin typeface="Verdana" panose="020B0604030504040204" charset="0"/>
                <a:cs typeface="宋体" panose="02010600030101010101" pitchFamily="2" charset="-122"/>
              </a:rPr>
              <a:t>}</a:t>
            </a:r>
            <a:endParaRPr lang="en-US" altLang="zh-CN" sz="2400">
              <a:latin typeface="Verdana" panose="020B0604030504040204" charset="0"/>
              <a:cs typeface="宋体" panose="02010600030101010101" pitchFamily="2" charset="-122"/>
            </a:endParaRPr>
          </a:p>
        </p:txBody>
      </p:sp>
      <p:sp>
        <p:nvSpPr>
          <p:cNvPr id="5" name="灯片编号占位符 5"/>
          <p:cNvSpPr txBox="1"/>
          <p:nvPr/>
        </p:nvSpPr>
        <p:spPr bwMode="gray">
          <a:xfrm>
            <a:off x="8286750" y="6477000"/>
            <a:ext cx="400050" cy="336550"/>
          </a:xfrm>
          <a:prstGeom prst="rect">
            <a:avLst/>
          </a:prstGeom>
          <a:noFill/>
          <a:ln w="9525">
            <a:no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0017636F-398E-5248-82E4-A64D59002090}" type="slidenum">
              <a:rPr lang="en-US" altLang="zh-CN" sz="1000">
                <a:solidFill>
                  <a:srgbClr val="000000"/>
                </a:solidFill>
                <a:latin typeface="Verdana" panose="020B0604030504040204" charset="0"/>
                <a:cs typeface="宋体" panose="02010600030101010101" pitchFamily="2" charset="-122"/>
              </a:rPr>
            </a:fld>
            <a:endParaRPr lang="en-US" altLang="zh-CN" sz="1000">
              <a:solidFill>
                <a:srgbClr val="000000"/>
              </a:solidFill>
              <a:latin typeface="Verdana" panose="020B0604030504040204" charset="0"/>
              <a:cs typeface="宋体" panose="02010600030101010101" pitchFamily="2"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Median">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中值.thmx</Template>
  <TotalTime>0</TotalTime>
  <Words>6101</Words>
  <Application>WPS 演示</Application>
  <PresentationFormat>全屏显示(4:3)</PresentationFormat>
  <Paragraphs>408</Paragraphs>
  <Slides>29</Slides>
  <Notes>25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29</vt:i4>
      </vt:variant>
    </vt:vector>
  </HeadingPairs>
  <TitlesOfParts>
    <vt:vector size="41" baseType="lpstr">
      <vt:lpstr>Arial</vt:lpstr>
      <vt:lpstr>宋体</vt:lpstr>
      <vt:lpstr>Wingdings</vt:lpstr>
      <vt:lpstr>Wingdings 2</vt:lpstr>
      <vt:lpstr>华文细黑</vt:lpstr>
      <vt:lpstr>Wingdings</vt:lpstr>
      <vt:lpstr>Verdana</vt:lpstr>
      <vt:lpstr>Calibri</vt:lpstr>
      <vt:lpstr>黑体</vt:lpstr>
      <vt:lpstr>微软雅黑</vt:lpstr>
      <vt:lpstr>Wingdings</vt:lpstr>
      <vt:lpstr>Median</vt:lpstr>
      <vt:lpstr>异常处理</vt:lpstr>
      <vt:lpstr>课程要点</vt:lpstr>
      <vt:lpstr>异常处理（上）</vt:lpstr>
      <vt:lpstr>异常</vt:lpstr>
      <vt:lpstr>异常例子（示例8-1）</vt:lpstr>
      <vt:lpstr>异常例子（示例8-2）</vt:lpstr>
      <vt:lpstr>Error/Exception层次图</vt:lpstr>
      <vt:lpstr>常见异常</vt:lpstr>
      <vt:lpstr>Java异常处理机制</vt:lpstr>
      <vt:lpstr>异常处理的try-catch-finally语句</vt:lpstr>
      <vt:lpstr>try-catch-finally</vt:lpstr>
      <vt:lpstr>捕获异常例子（示例8-4/5）</vt:lpstr>
      <vt:lpstr>异常处理（下）</vt:lpstr>
      <vt:lpstr>异常处理（下）</vt:lpstr>
      <vt:lpstr>抛出异常</vt:lpstr>
      <vt:lpstr>Java异常调用栈机制</vt:lpstr>
      <vt:lpstr>throws</vt:lpstr>
      <vt:lpstr>throws例子</vt:lpstr>
      <vt:lpstr>throws例子（con.）</vt:lpstr>
      <vt:lpstr>捕获和抛出结合使用</vt:lpstr>
      <vt:lpstr>方法覆盖中的异常</vt:lpstr>
      <vt:lpstr>方法覆盖中的异常例子</vt:lpstr>
      <vt:lpstr>自定义异常类</vt:lpstr>
      <vt:lpstr>自定义异常类例子（示例8-9）</vt:lpstr>
      <vt:lpstr>自定义异常类（con.）</vt:lpstr>
      <vt:lpstr>Exception的printStackTrace()方法</vt:lpstr>
      <vt:lpstr>printStackTrace例子（示例8-10）</vt:lpstr>
      <vt:lpstr>printStackTrace()例子</vt:lpstr>
      <vt:lpstr>小结</vt:lpstr>
    </vt:vector>
  </TitlesOfParts>
  <Company>softeem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涛 杨</dc:creator>
  <cp:lastModifiedBy>Administrator</cp:lastModifiedBy>
  <cp:revision>68</cp:revision>
  <dcterms:created xsi:type="dcterms:W3CDTF">2016-12-05T04:14:00Z</dcterms:created>
  <dcterms:modified xsi:type="dcterms:W3CDTF">2017-05-31T02:15:42Z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