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710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D31AF2-19E4-419C-913B-3AFDE53129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B969AEC-5597-40D2-9D86-B72E3FF017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D233F13-81C7-4579-8006-1D82DA3CB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E1A9B-9EE0-4D78-8DD9-AF97DC517040}" type="datetimeFigureOut">
              <a:rPr lang="fr-FR" smtClean="0"/>
              <a:t>23/02/2019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E2350E8-7F22-456D-9EEC-0B8EDC42E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B51D6D6-FE2C-4447-BCFE-8FD73760E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9A85C-E1F5-4C2E-9362-876F7A1D7C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9267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EC1099-AFDD-4888-A49A-069BED3E2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A9765C8-4139-49E4-8FF7-DF80630060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7D5785E-CA76-4476-9ECA-533F52128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E1A9B-9EE0-4D78-8DD9-AF97DC517040}" type="datetimeFigureOut">
              <a:rPr lang="fr-FR" smtClean="0"/>
              <a:t>23/02/2019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67DBB67-8A99-45C6-A0E0-F18B07337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B0D2BE7-70E7-40C1-A5A3-79FBA3918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9A85C-E1F5-4C2E-9362-876F7A1D7C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20041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D6B103E-6170-48F1-BC85-ED90D21F9E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84020F9-170E-4948-AAA7-E3799E992F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08D9781-D618-45CA-8298-7C3E851B5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E1A9B-9EE0-4D78-8DD9-AF97DC517040}" type="datetimeFigureOut">
              <a:rPr lang="fr-FR" smtClean="0"/>
              <a:t>23/02/2019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3711EDC-A13B-4224-9B5E-2B4191A3D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0CDF2E3-64EE-4C45-B0EB-7BED00F62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9A85C-E1F5-4C2E-9362-876F7A1D7C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7866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11660C-5B4A-4469-BCB1-558E2F10C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DF5F618-9BA5-435A-9167-3B4F843889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39DC89D-4E41-4382-85A8-E00B44C07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E1A9B-9EE0-4D78-8DD9-AF97DC517040}" type="datetimeFigureOut">
              <a:rPr lang="fr-FR" smtClean="0"/>
              <a:t>23/02/2019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034B632-76FB-4621-97D6-8179EBAE0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3B4E630-AD4C-483F-9977-41C7F76A6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9A85C-E1F5-4C2E-9362-876F7A1D7C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6597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C19FAA-725D-4732-9D9A-F3896BE15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2C57AB8-53CF-4B8C-AE0F-52A2FB516D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164EE8D-E8C5-4E7F-BA45-5234CD797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E1A9B-9EE0-4D78-8DD9-AF97DC517040}" type="datetimeFigureOut">
              <a:rPr lang="fr-FR" smtClean="0"/>
              <a:t>23/02/2019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E01659E-B024-4826-97F0-85BB48642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9C2CEC2-C345-4C0F-8B8C-2DB1BA509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9A85C-E1F5-4C2E-9362-876F7A1D7C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8209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8ADDD1-D2C5-44E6-8B3D-471961D42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FB5918B-5336-4AB0-961C-777FC1C35A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CE70D7A-ECA6-48C5-AC48-6656821B4F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BE1FC05-1647-49F5-91D2-5DC207B6E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E1A9B-9EE0-4D78-8DD9-AF97DC517040}" type="datetimeFigureOut">
              <a:rPr lang="fr-FR" smtClean="0"/>
              <a:t>23/02/2019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67031DC-F852-4503-A40C-B6D092275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4809458-0E86-4BD1-B778-E69203BE8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9A85C-E1F5-4C2E-9362-876F7A1D7C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4520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FF85FC-8919-4214-B09B-3A275774B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8C6DE69-4137-476C-BDAA-0D70DD005A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9B01365-619A-43A3-B3EC-C0749A9947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17C9DDA-4C71-4685-9C50-764EDA0B9E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1EBDC21-503B-460C-9C73-8B63F22FDD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B972349-0FAB-4787-93A3-D12FB6867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E1A9B-9EE0-4D78-8DD9-AF97DC517040}" type="datetimeFigureOut">
              <a:rPr lang="fr-FR" smtClean="0"/>
              <a:t>23/02/2019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B344EE2-AA75-436E-81C1-1498DF5CE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C509AC7-A895-4E9B-9235-EAEB5624C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9A85C-E1F5-4C2E-9362-876F7A1D7C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58098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6237AD-9430-49A8-B73A-FBA893CF2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410DB46-BD21-4A24-8291-209E5BAA0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E1A9B-9EE0-4D78-8DD9-AF97DC517040}" type="datetimeFigureOut">
              <a:rPr lang="fr-FR" smtClean="0"/>
              <a:t>23/02/2019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F8BAB06-0658-4F04-A33A-8C2C017D0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94C8C25-C9EE-4AA1-9422-46C24C5CD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9A85C-E1F5-4C2E-9362-876F7A1D7C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0010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8E621C8-5D33-49C2-B6CD-5A848330F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E1A9B-9EE0-4D78-8DD9-AF97DC517040}" type="datetimeFigureOut">
              <a:rPr lang="fr-FR" smtClean="0"/>
              <a:t>23/02/2019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5F0874EB-6626-4119-AE84-EE80A835E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D5EC929-485E-4CF9-9897-FF383A584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9A85C-E1F5-4C2E-9362-876F7A1D7C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7047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760670-DF93-4CFA-8595-2D7D6A713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5AD4E69-FAE0-4583-8294-74622BDBCA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44283B2-691A-46BA-9457-AABFEAA7B9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14B1663-8228-4DE3-A0D3-EFB79114C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E1A9B-9EE0-4D78-8DD9-AF97DC517040}" type="datetimeFigureOut">
              <a:rPr lang="fr-FR" smtClean="0"/>
              <a:t>23/02/2019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210BD97-F942-4801-B56D-039D7C438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C070E92-8F75-45F7-B760-BC940F428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9A85C-E1F5-4C2E-9362-876F7A1D7C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00366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E1B577-AB0C-48F4-94A1-480DADD18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4C722C8-DAB0-4355-BE84-A2F03DF7A8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5391C3E-2641-45E8-8A98-D1DEEED87E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19A09E9-F964-4015-9AAB-57CA600F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E1A9B-9EE0-4D78-8DD9-AF97DC517040}" type="datetimeFigureOut">
              <a:rPr lang="fr-FR" smtClean="0"/>
              <a:t>23/02/2019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1BEEDAA-14E6-4ADD-BB02-A3E10C60B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0140EB1-CE79-45E0-B717-C625AD47D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E9A85C-E1F5-4C2E-9362-876F7A1D7C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7289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C4ECFA92-1C21-4E99-91FD-06F8389C9C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0D75187-1865-48F5-9F57-1B70630035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5C573D0-9AAB-42E7-8D68-804F3AD8C1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7E1A9B-9EE0-4D78-8DD9-AF97DC517040}" type="datetimeFigureOut">
              <a:rPr lang="fr-FR" smtClean="0"/>
              <a:t>23/02/2019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89FDAF1-381E-4357-B155-A662EEF855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D1FC6FA-EE19-48A4-A49B-269B4F2069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E9A85C-E1F5-4C2E-9362-876F7A1D7C4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5696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414B8C6-A309-4382-B7FB-361A088289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190811A9-A210-47C1-9825-46E9DA13EE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83127"/>
            <a:ext cx="12192000" cy="7160202"/>
          </a:xfrm>
          <a:prstGeom prst="rect">
            <a:avLst/>
          </a:prstGeom>
        </p:spPr>
      </p:pic>
      <p:sp>
        <p:nvSpPr>
          <p:cNvPr id="5" name="Bulle narrative : rectangle à coins arrondis 4">
            <a:extLst>
              <a:ext uri="{FF2B5EF4-FFF2-40B4-BE49-F238E27FC236}">
                <a16:creationId xmlns:a16="http://schemas.microsoft.com/office/drawing/2014/main" id="{75AE2622-AD69-4ADD-A981-5D022F73C4A9}"/>
              </a:ext>
            </a:extLst>
          </p:cNvPr>
          <p:cNvSpPr/>
          <p:nvPr/>
        </p:nvSpPr>
        <p:spPr>
          <a:xfrm>
            <a:off x="6650182" y="201108"/>
            <a:ext cx="3380509" cy="360074"/>
          </a:xfrm>
          <a:prstGeom prst="wedgeRoundRectCallout">
            <a:avLst>
              <a:gd name="adj1" fmla="val -74385"/>
              <a:gd name="adj2" fmla="val -24173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Commentaire placé entre &lt;! Et &gt;</a:t>
            </a:r>
          </a:p>
        </p:txBody>
      </p:sp>
      <p:sp>
        <p:nvSpPr>
          <p:cNvPr id="7" name="Bulle narrative : rectangle à coins arrondis 6">
            <a:extLst>
              <a:ext uri="{FF2B5EF4-FFF2-40B4-BE49-F238E27FC236}">
                <a16:creationId xmlns:a16="http://schemas.microsoft.com/office/drawing/2014/main" id="{A4BDA905-1635-46CE-AABF-B9201FC1FDD7}"/>
              </a:ext>
            </a:extLst>
          </p:cNvPr>
          <p:cNvSpPr/>
          <p:nvPr/>
        </p:nvSpPr>
        <p:spPr>
          <a:xfrm>
            <a:off x="3925455" y="734726"/>
            <a:ext cx="2170545" cy="360074"/>
          </a:xfrm>
          <a:prstGeom prst="wedgeRoundRectCallout">
            <a:avLst>
              <a:gd name="adj1" fmla="val -65243"/>
              <a:gd name="adj2" fmla="val 78432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tx1"/>
                </a:solidFill>
              </a:rPr>
              <a:t>Titre de la page Web</a:t>
            </a:r>
          </a:p>
        </p:txBody>
      </p:sp>
      <p:sp>
        <p:nvSpPr>
          <p:cNvPr id="8" name="Bulle narrative : rectangle à coins arrondis 7">
            <a:extLst>
              <a:ext uri="{FF2B5EF4-FFF2-40B4-BE49-F238E27FC236}">
                <a16:creationId xmlns:a16="http://schemas.microsoft.com/office/drawing/2014/main" id="{E3C518E1-75D6-49D8-BFA8-4CA7F16B4DE5}"/>
              </a:ext>
            </a:extLst>
          </p:cNvPr>
          <p:cNvSpPr/>
          <p:nvPr/>
        </p:nvSpPr>
        <p:spPr>
          <a:xfrm>
            <a:off x="1223818" y="1295907"/>
            <a:ext cx="5403273" cy="360074"/>
          </a:xfrm>
          <a:prstGeom prst="wedgeRoundRectCallout">
            <a:avLst>
              <a:gd name="adj1" fmla="val -54816"/>
              <a:gd name="adj2" fmla="val 96388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tx1"/>
                </a:solidFill>
              </a:rPr>
              <a:t>Balise indiquant le début du contenu de la page (Corps) </a:t>
            </a:r>
          </a:p>
        </p:txBody>
      </p:sp>
      <p:sp>
        <p:nvSpPr>
          <p:cNvPr id="9" name="Bulle narrative : rectangle à coins arrondis 8">
            <a:extLst>
              <a:ext uri="{FF2B5EF4-FFF2-40B4-BE49-F238E27FC236}">
                <a16:creationId xmlns:a16="http://schemas.microsoft.com/office/drawing/2014/main" id="{DB8E7D12-D285-49E4-8997-330DB69D4B59}"/>
              </a:ext>
            </a:extLst>
          </p:cNvPr>
          <p:cNvSpPr/>
          <p:nvPr/>
        </p:nvSpPr>
        <p:spPr>
          <a:xfrm>
            <a:off x="5246254" y="1693364"/>
            <a:ext cx="2997201" cy="360074"/>
          </a:xfrm>
          <a:prstGeom prst="wedgeRoundRectCallout">
            <a:avLst>
              <a:gd name="adj1" fmla="val -70482"/>
              <a:gd name="adj2" fmla="val 42520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tx1"/>
                </a:solidFill>
              </a:rPr>
              <a:t>Titre de niveau 1 (grand titre)</a:t>
            </a:r>
          </a:p>
        </p:txBody>
      </p:sp>
      <p:sp>
        <p:nvSpPr>
          <p:cNvPr id="10" name="Bulle narrative : rectangle à coins arrondis 9">
            <a:extLst>
              <a:ext uri="{FF2B5EF4-FFF2-40B4-BE49-F238E27FC236}">
                <a16:creationId xmlns:a16="http://schemas.microsoft.com/office/drawing/2014/main" id="{102C218B-CC07-4283-91C1-0C6201EC9859}"/>
              </a:ext>
            </a:extLst>
          </p:cNvPr>
          <p:cNvSpPr/>
          <p:nvPr/>
        </p:nvSpPr>
        <p:spPr>
          <a:xfrm>
            <a:off x="5950527" y="2090821"/>
            <a:ext cx="5381502" cy="360074"/>
          </a:xfrm>
          <a:prstGeom prst="wedgeRoundRectCallout">
            <a:avLst>
              <a:gd name="adj1" fmla="val -60289"/>
              <a:gd name="adj2" fmla="val 5485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tx1"/>
                </a:solidFill>
              </a:rPr>
              <a:t>Titre de niveau 2 (titre plus petit que celui de niveau 1)</a:t>
            </a:r>
          </a:p>
        </p:txBody>
      </p:sp>
      <p:sp>
        <p:nvSpPr>
          <p:cNvPr id="11" name="Bulle narrative : rectangle à coins arrondis 10">
            <a:extLst>
              <a:ext uri="{FF2B5EF4-FFF2-40B4-BE49-F238E27FC236}">
                <a16:creationId xmlns:a16="http://schemas.microsoft.com/office/drawing/2014/main" id="{3A93A219-38D0-4B44-A9CC-568949B01FE6}"/>
              </a:ext>
            </a:extLst>
          </p:cNvPr>
          <p:cNvSpPr/>
          <p:nvPr/>
        </p:nvSpPr>
        <p:spPr>
          <a:xfrm>
            <a:off x="7115299" y="2758869"/>
            <a:ext cx="4946072" cy="360074"/>
          </a:xfrm>
          <a:prstGeom prst="wedgeRoundRectCallout">
            <a:avLst>
              <a:gd name="adj1" fmla="val -34099"/>
              <a:gd name="adj2" fmla="val -72362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tx1"/>
                </a:solidFill>
              </a:rPr>
              <a:t>Balises &lt;p&gt; et &lt;/p&gt; de début et fin de paragraphe</a:t>
            </a:r>
          </a:p>
        </p:txBody>
      </p:sp>
      <p:sp>
        <p:nvSpPr>
          <p:cNvPr id="12" name="Bulle narrative : rectangle à coins arrondis 11">
            <a:extLst>
              <a:ext uri="{FF2B5EF4-FFF2-40B4-BE49-F238E27FC236}">
                <a16:creationId xmlns:a16="http://schemas.microsoft.com/office/drawing/2014/main" id="{083CFBA1-40DB-4F25-ACE1-6F097178BAB5}"/>
              </a:ext>
            </a:extLst>
          </p:cNvPr>
          <p:cNvSpPr/>
          <p:nvPr/>
        </p:nvSpPr>
        <p:spPr>
          <a:xfrm>
            <a:off x="5361710" y="3183584"/>
            <a:ext cx="4275776" cy="555473"/>
          </a:xfrm>
          <a:prstGeom prst="wedgeRoundRectCallout">
            <a:avLst>
              <a:gd name="adj1" fmla="val -44763"/>
              <a:gd name="adj2" fmla="val -147562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tx1"/>
                </a:solidFill>
              </a:rPr>
              <a:t>Balises &lt;</a:t>
            </a:r>
            <a:r>
              <a:rPr lang="fr-FR" dirty="0" err="1">
                <a:solidFill>
                  <a:schemeClr val="tx1"/>
                </a:solidFill>
              </a:rPr>
              <a:t>strong</a:t>
            </a:r>
            <a:r>
              <a:rPr lang="fr-FR" dirty="0">
                <a:solidFill>
                  <a:schemeClr val="tx1"/>
                </a:solidFill>
              </a:rPr>
              <a:t>&gt; et &lt;/</a:t>
            </a:r>
            <a:r>
              <a:rPr lang="fr-FR" dirty="0" err="1">
                <a:solidFill>
                  <a:schemeClr val="tx1"/>
                </a:solidFill>
              </a:rPr>
              <a:t>strong</a:t>
            </a:r>
            <a:r>
              <a:rPr lang="fr-FR" dirty="0">
                <a:solidFill>
                  <a:schemeClr val="tx1"/>
                </a:solidFill>
              </a:rPr>
              <a:t>&gt; encadrant un élément de haute importance</a:t>
            </a:r>
          </a:p>
        </p:txBody>
      </p:sp>
      <p:sp>
        <p:nvSpPr>
          <p:cNvPr id="13" name="Bulle narrative : rectangle à coins arrondis 12">
            <a:extLst>
              <a:ext uri="{FF2B5EF4-FFF2-40B4-BE49-F238E27FC236}">
                <a16:creationId xmlns:a16="http://schemas.microsoft.com/office/drawing/2014/main" id="{C9C40A08-BD6A-4299-A131-5A9F49C827D0}"/>
              </a:ext>
            </a:extLst>
          </p:cNvPr>
          <p:cNvSpPr/>
          <p:nvPr/>
        </p:nvSpPr>
        <p:spPr>
          <a:xfrm>
            <a:off x="5361710" y="3813812"/>
            <a:ext cx="3608119" cy="601038"/>
          </a:xfrm>
          <a:prstGeom prst="wedgeRoundRectCallout">
            <a:avLst>
              <a:gd name="adj1" fmla="val -58002"/>
              <a:gd name="adj2" fmla="val -49575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tx1"/>
                </a:solidFill>
              </a:rPr>
              <a:t>Balise &lt;</a:t>
            </a:r>
            <a:r>
              <a:rPr lang="fr-FR" dirty="0" err="1">
                <a:solidFill>
                  <a:schemeClr val="tx1"/>
                </a:solidFill>
              </a:rPr>
              <a:t>ol</a:t>
            </a:r>
            <a:r>
              <a:rPr lang="fr-FR" dirty="0">
                <a:solidFill>
                  <a:schemeClr val="tx1"/>
                </a:solidFill>
              </a:rPr>
              <a:t>&gt; associée aux balises &lt;li&gt; pour créer des puces numérotées</a:t>
            </a:r>
          </a:p>
        </p:txBody>
      </p:sp>
      <p:sp>
        <p:nvSpPr>
          <p:cNvPr id="14" name="Bulle narrative : rectangle à coins arrondis 13">
            <a:extLst>
              <a:ext uri="{FF2B5EF4-FFF2-40B4-BE49-F238E27FC236}">
                <a16:creationId xmlns:a16="http://schemas.microsoft.com/office/drawing/2014/main" id="{99510477-8984-4A22-863D-37F40D03B63B}"/>
              </a:ext>
            </a:extLst>
          </p:cNvPr>
          <p:cNvSpPr/>
          <p:nvPr/>
        </p:nvSpPr>
        <p:spPr>
          <a:xfrm>
            <a:off x="4963679" y="6327289"/>
            <a:ext cx="3793836" cy="601038"/>
          </a:xfrm>
          <a:prstGeom prst="wedgeRoundRectCallout">
            <a:avLst>
              <a:gd name="adj1" fmla="val -58002"/>
              <a:gd name="adj2" fmla="val -49575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tx1"/>
                </a:solidFill>
              </a:rPr>
              <a:t>Balise &lt;</a:t>
            </a:r>
            <a:r>
              <a:rPr lang="fr-FR" dirty="0" err="1">
                <a:solidFill>
                  <a:schemeClr val="tx1"/>
                </a:solidFill>
              </a:rPr>
              <a:t>ul</a:t>
            </a:r>
            <a:r>
              <a:rPr lang="fr-FR" dirty="0">
                <a:solidFill>
                  <a:schemeClr val="tx1"/>
                </a:solidFill>
              </a:rPr>
              <a:t>&gt; associée aux balises &lt;li&gt; pour créer des puces non numérotées</a:t>
            </a:r>
          </a:p>
        </p:txBody>
      </p:sp>
      <p:sp>
        <p:nvSpPr>
          <p:cNvPr id="15" name="Bulle narrative : rectangle à coins arrondis 14">
            <a:extLst>
              <a:ext uri="{FF2B5EF4-FFF2-40B4-BE49-F238E27FC236}">
                <a16:creationId xmlns:a16="http://schemas.microsoft.com/office/drawing/2014/main" id="{BAC4EF42-F70E-4983-88AC-D42CD6A63A7B}"/>
              </a:ext>
            </a:extLst>
          </p:cNvPr>
          <p:cNvSpPr/>
          <p:nvPr/>
        </p:nvSpPr>
        <p:spPr>
          <a:xfrm>
            <a:off x="1747197" y="4739243"/>
            <a:ext cx="5508172" cy="358766"/>
          </a:xfrm>
          <a:prstGeom prst="wedgeRoundRectCallout">
            <a:avLst>
              <a:gd name="adj1" fmla="val -13930"/>
              <a:gd name="adj2" fmla="val -74390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tx1"/>
                </a:solidFill>
              </a:rPr>
              <a:t>Balise &lt;a&gt; de création d’un lien vers une autre page Web</a:t>
            </a:r>
          </a:p>
        </p:txBody>
      </p:sp>
      <p:sp>
        <p:nvSpPr>
          <p:cNvPr id="16" name="Bulle narrative : rectangle à coins arrondis 15">
            <a:extLst>
              <a:ext uri="{FF2B5EF4-FFF2-40B4-BE49-F238E27FC236}">
                <a16:creationId xmlns:a16="http://schemas.microsoft.com/office/drawing/2014/main" id="{A81E8E06-946C-409E-9CC2-698889A3FB91}"/>
              </a:ext>
            </a:extLst>
          </p:cNvPr>
          <p:cNvSpPr/>
          <p:nvPr/>
        </p:nvSpPr>
        <p:spPr>
          <a:xfrm>
            <a:off x="3722665" y="5184399"/>
            <a:ext cx="3065483" cy="358766"/>
          </a:xfrm>
          <a:prstGeom prst="wedgeRoundRectCallout">
            <a:avLst>
              <a:gd name="adj1" fmla="val -120899"/>
              <a:gd name="adj2" fmla="val -59219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tx1"/>
                </a:solidFill>
              </a:rPr>
              <a:t>Balise &lt;</a:t>
            </a:r>
            <a:r>
              <a:rPr lang="fr-FR" dirty="0" err="1">
                <a:solidFill>
                  <a:schemeClr val="tx1"/>
                </a:solidFill>
              </a:rPr>
              <a:t>br</a:t>
            </a:r>
            <a:r>
              <a:rPr lang="fr-FR" dirty="0">
                <a:solidFill>
                  <a:schemeClr val="tx1"/>
                </a:solidFill>
              </a:rPr>
              <a:t>/&gt; pour saut de ligne</a:t>
            </a:r>
          </a:p>
        </p:txBody>
      </p:sp>
      <p:sp>
        <p:nvSpPr>
          <p:cNvPr id="17" name="Bulle narrative : rectangle à coins arrondis 16">
            <a:extLst>
              <a:ext uri="{FF2B5EF4-FFF2-40B4-BE49-F238E27FC236}">
                <a16:creationId xmlns:a16="http://schemas.microsoft.com/office/drawing/2014/main" id="{4914A787-A15B-4845-8D36-D2A379D2330D}"/>
              </a:ext>
            </a:extLst>
          </p:cNvPr>
          <p:cNvSpPr/>
          <p:nvPr/>
        </p:nvSpPr>
        <p:spPr>
          <a:xfrm>
            <a:off x="7731742" y="4812307"/>
            <a:ext cx="3479802" cy="515067"/>
          </a:xfrm>
          <a:prstGeom prst="wedgeRoundRectCallout">
            <a:avLst>
              <a:gd name="adj1" fmla="val -38131"/>
              <a:gd name="adj2" fmla="val -85000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tx1"/>
                </a:solidFill>
              </a:rPr>
              <a:t>Nom du fichier contenant l’image sur lequel le lien se fait</a:t>
            </a:r>
          </a:p>
        </p:txBody>
      </p:sp>
      <p:sp>
        <p:nvSpPr>
          <p:cNvPr id="19" name="Bulle narrative : rectangle à coins arrondis 18">
            <a:extLst>
              <a:ext uri="{FF2B5EF4-FFF2-40B4-BE49-F238E27FC236}">
                <a16:creationId xmlns:a16="http://schemas.microsoft.com/office/drawing/2014/main" id="{B8FB9AE9-2BDD-49E4-9EFD-DFD304599861}"/>
              </a:ext>
            </a:extLst>
          </p:cNvPr>
          <p:cNvSpPr/>
          <p:nvPr/>
        </p:nvSpPr>
        <p:spPr>
          <a:xfrm>
            <a:off x="6896017" y="5495466"/>
            <a:ext cx="4147624" cy="358766"/>
          </a:xfrm>
          <a:prstGeom prst="wedgeRoundRectCallout">
            <a:avLst>
              <a:gd name="adj1" fmla="val -19899"/>
              <a:gd name="adj2" fmla="val 84129"/>
              <a:gd name="adj3" fmla="val 16667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>
                <a:solidFill>
                  <a:schemeClr val="tx1"/>
                </a:solidFill>
              </a:rPr>
              <a:t>Création d’un lien en cliquant sur un texte</a:t>
            </a:r>
          </a:p>
        </p:txBody>
      </p:sp>
    </p:spTree>
    <p:extLst>
      <p:ext uri="{BB962C8B-B14F-4D97-AF65-F5344CB8AC3E}">
        <p14:creationId xmlns:p14="http://schemas.microsoft.com/office/powerpoint/2010/main" val="277845854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144</Words>
  <Application>Microsoft Office PowerPoint</Application>
  <PresentationFormat>Grand écran</PresentationFormat>
  <Paragraphs>13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Pascal</dc:creator>
  <cp:lastModifiedBy>Pascal</cp:lastModifiedBy>
  <cp:revision>7</cp:revision>
  <dcterms:created xsi:type="dcterms:W3CDTF">2019-02-23T22:20:06Z</dcterms:created>
  <dcterms:modified xsi:type="dcterms:W3CDTF">2019-02-23T23:15:50Z</dcterms:modified>
</cp:coreProperties>
</file>