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74" r:id="rId5"/>
    <p:sldId id="263" r:id="rId6"/>
    <p:sldId id="264" r:id="rId7"/>
    <p:sldId id="261" r:id="rId8"/>
    <p:sldId id="275" r:id="rId9"/>
    <p:sldId id="265" r:id="rId10"/>
    <p:sldId id="266" r:id="rId11"/>
    <p:sldId id="260" r:id="rId12"/>
    <p:sldId id="276" r:id="rId13"/>
    <p:sldId id="267" r:id="rId14"/>
    <p:sldId id="268" r:id="rId15"/>
    <p:sldId id="278" r:id="rId16"/>
    <p:sldId id="279" r:id="rId17"/>
    <p:sldId id="280" r:id="rId18"/>
    <p:sldId id="282" r:id="rId19"/>
    <p:sldId id="258" r:id="rId20"/>
    <p:sldId id="281" r:id="rId21"/>
    <p:sldId id="277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11.png"/><Relationship Id="rId7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60.svg"/><Relationship Id="rId5" Type="http://schemas.openxmlformats.org/officeDocument/2006/relationships/image" Target="../media/image37.png"/><Relationship Id="rId4" Type="http://schemas.openxmlformats.org/officeDocument/2006/relationships/image" Target="../media/image12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76.png"/><Relationship Id="rId7" Type="http://schemas.openxmlformats.org/officeDocument/2006/relationships/image" Target="../media/image3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2.png"/><Relationship Id="rId7" Type="http://schemas.openxmlformats.org/officeDocument/2006/relationships/image" Target="../media/image13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4.svg"/><Relationship Id="rId5" Type="http://schemas.openxmlformats.org/officeDocument/2006/relationships/image" Target="../media/image27.png"/><Relationship Id="rId4" Type="http://schemas.openxmlformats.org/officeDocument/2006/relationships/image" Target="../media/image83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4" Type="http://schemas.openxmlformats.org/officeDocument/2006/relationships/image" Target="../media/image100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sv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108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57.sv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56.svg"/><Relationship Id="rId9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37.png"/><Relationship Id="rId7" Type="http://schemas.openxmlformats.org/officeDocument/2006/relationships/image" Target="../media/image63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11.png"/><Relationship Id="rId7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60.svg"/><Relationship Id="rId5" Type="http://schemas.openxmlformats.org/officeDocument/2006/relationships/image" Target="../media/image37.png"/><Relationship Id="rId4" Type="http://schemas.openxmlformats.org/officeDocument/2006/relationships/image" Target="../media/image12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76.png"/><Relationship Id="rId7" Type="http://schemas.openxmlformats.org/officeDocument/2006/relationships/image" Target="../media/image3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2.png"/><Relationship Id="rId7" Type="http://schemas.openxmlformats.org/officeDocument/2006/relationships/image" Target="../media/image13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4.svg"/><Relationship Id="rId5" Type="http://schemas.openxmlformats.org/officeDocument/2006/relationships/image" Target="../media/image27.png"/><Relationship Id="rId4" Type="http://schemas.openxmlformats.org/officeDocument/2006/relationships/image" Target="../media/image83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4" Type="http://schemas.openxmlformats.org/officeDocument/2006/relationships/image" Target="../media/image100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sv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108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57.sv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56.svg"/><Relationship Id="rId9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37.png"/><Relationship Id="rId7" Type="http://schemas.openxmlformats.org/officeDocument/2006/relationships/image" Target="../media/image63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1F153-7501-4245-84A2-0E9859B17AE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5461C-8AD7-4902-B8D3-885A2E40BA6C}">
      <dgm:prSet/>
      <dgm:spPr/>
      <dgm:t>
        <a:bodyPr/>
        <a:lstStyle/>
        <a:p>
          <a:r>
            <a:rPr lang="en-GB" dirty="0"/>
            <a:t>C++</a:t>
          </a:r>
          <a:endParaRPr lang="en-US" dirty="0"/>
        </a:p>
      </dgm:t>
    </dgm:pt>
    <dgm:pt modelId="{8FA7B2B1-9AF1-4311-B14A-BF8B83A567EF}" type="parTrans" cxnId="{E1CFB7B2-599A-436E-A945-2748932B8ACF}">
      <dgm:prSet/>
      <dgm:spPr/>
      <dgm:t>
        <a:bodyPr/>
        <a:lstStyle/>
        <a:p>
          <a:endParaRPr lang="en-US"/>
        </a:p>
      </dgm:t>
    </dgm:pt>
    <dgm:pt modelId="{FCF159C5-6270-490A-821B-4435FEFA2252}" type="sibTrans" cxnId="{E1CFB7B2-599A-436E-A945-2748932B8ACF}">
      <dgm:prSet/>
      <dgm:spPr/>
      <dgm:t>
        <a:bodyPr/>
        <a:lstStyle/>
        <a:p>
          <a:endParaRPr lang="en-US"/>
        </a:p>
      </dgm:t>
    </dgm:pt>
    <dgm:pt modelId="{3451230B-1BC7-447C-9712-496ED81F5679}">
      <dgm:prSet/>
      <dgm:spPr/>
      <dgm:t>
        <a:bodyPr/>
        <a:lstStyle/>
        <a:p>
          <a:r>
            <a:rPr lang="en-GB" dirty="0"/>
            <a:t>HTML</a:t>
          </a:r>
          <a:endParaRPr lang="en-US" dirty="0"/>
        </a:p>
      </dgm:t>
    </dgm:pt>
    <dgm:pt modelId="{687CA3EB-FDE3-4DE6-8EFC-3DDE444B2788}" type="parTrans" cxnId="{3FE5E5E2-4C0F-4893-8B37-B3E0792F9F9E}">
      <dgm:prSet/>
      <dgm:spPr/>
      <dgm:t>
        <a:bodyPr/>
        <a:lstStyle/>
        <a:p>
          <a:endParaRPr lang="en-US"/>
        </a:p>
      </dgm:t>
    </dgm:pt>
    <dgm:pt modelId="{23392824-068F-4EF2-9994-697A50DB60A9}" type="sibTrans" cxnId="{3FE5E5E2-4C0F-4893-8B37-B3E0792F9F9E}">
      <dgm:prSet/>
      <dgm:spPr/>
      <dgm:t>
        <a:bodyPr/>
        <a:lstStyle/>
        <a:p>
          <a:endParaRPr lang="en-US"/>
        </a:p>
      </dgm:t>
    </dgm:pt>
    <dgm:pt modelId="{98CAA27D-B3B4-45B7-B342-F7D74B6F32D2}">
      <dgm:prSet/>
      <dgm:spPr/>
      <dgm:t>
        <a:bodyPr/>
        <a:lstStyle/>
        <a:p>
          <a:r>
            <a:rPr lang="en-GB"/>
            <a:t>Python</a:t>
          </a:r>
          <a:endParaRPr lang="en-US"/>
        </a:p>
      </dgm:t>
    </dgm:pt>
    <dgm:pt modelId="{D235C562-EA0A-4BE2-AB4F-DFD9FB2FB904}" type="parTrans" cxnId="{2969B28C-A436-477C-B0E4-DDCB68674DB1}">
      <dgm:prSet/>
      <dgm:spPr/>
      <dgm:t>
        <a:bodyPr/>
        <a:lstStyle/>
        <a:p>
          <a:endParaRPr lang="en-US"/>
        </a:p>
      </dgm:t>
    </dgm:pt>
    <dgm:pt modelId="{8273270B-4AA7-4454-B8A6-2E6A1EEB006B}" type="sibTrans" cxnId="{2969B28C-A436-477C-B0E4-DDCB68674DB1}">
      <dgm:prSet/>
      <dgm:spPr/>
      <dgm:t>
        <a:bodyPr/>
        <a:lstStyle/>
        <a:p>
          <a:endParaRPr lang="en-US"/>
        </a:p>
      </dgm:t>
    </dgm:pt>
    <dgm:pt modelId="{0EFA1322-496C-4CCB-B40A-D68701F1B7E6}">
      <dgm:prSet/>
      <dgm:spPr/>
      <dgm:t>
        <a:bodyPr/>
        <a:lstStyle/>
        <a:p>
          <a:r>
            <a:rPr lang="en-GB"/>
            <a:t>JAVA</a:t>
          </a:r>
          <a:endParaRPr lang="en-US"/>
        </a:p>
      </dgm:t>
    </dgm:pt>
    <dgm:pt modelId="{A2F8884A-4407-4BD9-A16F-8F042F27A2C2}" type="parTrans" cxnId="{5FACE35F-561A-455D-AD5C-9E05F391CDC4}">
      <dgm:prSet/>
      <dgm:spPr/>
      <dgm:t>
        <a:bodyPr/>
        <a:lstStyle/>
        <a:p>
          <a:endParaRPr lang="en-US"/>
        </a:p>
      </dgm:t>
    </dgm:pt>
    <dgm:pt modelId="{152273F5-35E0-4F91-8A23-993891B25609}" type="sibTrans" cxnId="{5FACE35F-561A-455D-AD5C-9E05F391CDC4}">
      <dgm:prSet/>
      <dgm:spPr/>
      <dgm:t>
        <a:bodyPr/>
        <a:lstStyle/>
        <a:p>
          <a:endParaRPr lang="en-US"/>
        </a:p>
      </dgm:t>
    </dgm:pt>
    <dgm:pt modelId="{A3D63017-0D33-4412-8019-6FF704694191}">
      <dgm:prSet/>
      <dgm:spPr/>
      <dgm:t>
        <a:bodyPr/>
        <a:lstStyle/>
        <a:p>
          <a:r>
            <a:rPr lang="en-GB"/>
            <a:t>C#</a:t>
          </a:r>
          <a:endParaRPr lang="en-US"/>
        </a:p>
      </dgm:t>
    </dgm:pt>
    <dgm:pt modelId="{17A09BB9-F351-46B6-B6B0-A63C3F7F4E6D}" type="sibTrans" cxnId="{4154405F-E3DD-4338-8239-EB848D9EFB62}">
      <dgm:prSet/>
      <dgm:spPr/>
      <dgm:t>
        <a:bodyPr/>
        <a:lstStyle/>
        <a:p>
          <a:endParaRPr lang="en-US"/>
        </a:p>
      </dgm:t>
    </dgm:pt>
    <dgm:pt modelId="{C26DFBED-D338-4CA4-8847-6DB54248625C}" type="parTrans" cxnId="{4154405F-E3DD-4338-8239-EB848D9EFB62}">
      <dgm:prSet/>
      <dgm:spPr/>
      <dgm:t>
        <a:bodyPr/>
        <a:lstStyle/>
        <a:p>
          <a:endParaRPr lang="en-US"/>
        </a:p>
      </dgm:t>
    </dgm:pt>
    <dgm:pt modelId="{77B3EC34-B0B1-4890-BEB1-4C61890028BD}" type="pres">
      <dgm:prSet presAssocID="{9881F153-7501-4245-84A2-0E9859B17A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86B6B0-41DD-418C-8891-315739FE3DCA}" type="pres">
      <dgm:prSet presAssocID="{CB15461C-8AD7-4902-B8D3-885A2E40BA6C}" presName="hierRoot1" presStyleCnt="0"/>
      <dgm:spPr/>
    </dgm:pt>
    <dgm:pt modelId="{3E157F40-D817-4264-85AB-A69BAF37B33D}" type="pres">
      <dgm:prSet presAssocID="{CB15461C-8AD7-4902-B8D3-885A2E40BA6C}" presName="composite" presStyleCnt="0"/>
      <dgm:spPr/>
    </dgm:pt>
    <dgm:pt modelId="{4E1DA558-40B3-4397-AD7B-5FE9A00E1E89}" type="pres">
      <dgm:prSet presAssocID="{CB15461C-8AD7-4902-B8D3-885A2E40BA6C}" presName="background" presStyleLbl="node0" presStyleIdx="0" presStyleCnt="5"/>
      <dgm:spPr/>
    </dgm:pt>
    <dgm:pt modelId="{5DD75FC7-3FAD-4964-9A03-D4D8091759B7}" type="pres">
      <dgm:prSet presAssocID="{CB15461C-8AD7-4902-B8D3-885A2E40BA6C}" presName="text" presStyleLbl="fgAcc0" presStyleIdx="0" presStyleCnt="5">
        <dgm:presLayoutVars>
          <dgm:chPref val="3"/>
        </dgm:presLayoutVars>
      </dgm:prSet>
      <dgm:spPr/>
    </dgm:pt>
    <dgm:pt modelId="{08FB033F-8622-4B92-9AE6-A6E007186085}" type="pres">
      <dgm:prSet presAssocID="{CB15461C-8AD7-4902-B8D3-885A2E40BA6C}" presName="hierChild2" presStyleCnt="0"/>
      <dgm:spPr/>
    </dgm:pt>
    <dgm:pt modelId="{32E99B12-CF1C-4400-8007-3A5F29E88073}" type="pres">
      <dgm:prSet presAssocID="{A3D63017-0D33-4412-8019-6FF704694191}" presName="hierRoot1" presStyleCnt="0"/>
      <dgm:spPr/>
    </dgm:pt>
    <dgm:pt modelId="{4D7398CF-8F12-4A76-857A-25571DB268B2}" type="pres">
      <dgm:prSet presAssocID="{A3D63017-0D33-4412-8019-6FF704694191}" presName="composite" presStyleCnt="0"/>
      <dgm:spPr/>
    </dgm:pt>
    <dgm:pt modelId="{E360BBEC-586C-4708-B786-824CBC85DC00}" type="pres">
      <dgm:prSet presAssocID="{A3D63017-0D33-4412-8019-6FF704694191}" presName="background" presStyleLbl="node0" presStyleIdx="1" presStyleCnt="5"/>
      <dgm:spPr/>
    </dgm:pt>
    <dgm:pt modelId="{82844932-0AD1-41AB-911B-A8BAB9291025}" type="pres">
      <dgm:prSet presAssocID="{A3D63017-0D33-4412-8019-6FF704694191}" presName="text" presStyleLbl="fgAcc0" presStyleIdx="1" presStyleCnt="5">
        <dgm:presLayoutVars>
          <dgm:chPref val="3"/>
        </dgm:presLayoutVars>
      </dgm:prSet>
      <dgm:spPr/>
    </dgm:pt>
    <dgm:pt modelId="{950E465E-4ADB-4C93-87ED-D2FB6CE13D2B}" type="pres">
      <dgm:prSet presAssocID="{A3D63017-0D33-4412-8019-6FF704694191}" presName="hierChild2" presStyleCnt="0"/>
      <dgm:spPr/>
    </dgm:pt>
    <dgm:pt modelId="{DC488CA6-B7F9-44A7-A1E8-3E4574DB6B5B}" type="pres">
      <dgm:prSet presAssocID="{3451230B-1BC7-447C-9712-496ED81F5679}" presName="hierRoot1" presStyleCnt="0"/>
      <dgm:spPr/>
    </dgm:pt>
    <dgm:pt modelId="{44E2D600-F7A4-4981-8ED6-B696EE359F33}" type="pres">
      <dgm:prSet presAssocID="{3451230B-1BC7-447C-9712-496ED81F5679}" presName="composite" presStyleCnt="0"/>
      <dgm:spPr/>
    </dgm:pt>
    <dgm:pt modelId="{5CE39B0F-6C2C-4AEC-96A4-DFB9A90E67BF}" type="pres">
      <dgm:prSet presAssocID="{3451230B-1BC7-447C-9712-496ED81F5679}" presName="background" presStyleLbl="node0" presStyleIdx="2" presStyleCnt="5"/>
      <dgm:spPr/>
    </dgm:pt>
    <dgm:pt modelId="{0AF1D239-72B9-428B-840D-2EC8216BE17A}" type="pres">
      <dgm:prSet presAssocID="{3451230B-1BC7-447C-9712-496ED81F5679}" presName="text" presStyleLbl="fgAcc0" presStyleIdx="2" presStyleCnt="5">
        <dgm:presLayoutVars>
          <dgm:chPref val="3"/>
        </dgm:presLayoutVars>
      </dgm:prSet>
      <dgm:spPr/>
    </dgm:pt>
    <dgm:pt modelId="{F930670A-D3FE-4515-B37C-2F1847CB80F7}" type="pres">
      <dgm:prSet presAssocID="{3451230B-1BC7-447C-9712-496ED81F5679}" presName="hierChild2" presStyleCnt="0"/>
      <dgm:spPr/>
    </dgm:pt>
    <dgm:pt modelId="{4DB3AA1E-BAB3-481A-878A-DC5D76F06F2B}" type="pres">
      <dgm:prSet presAssocID="{98CAA27D-B3B4-45B7-B342-F7D74B6F32D2}" presName="hierRoot1" presStyleCnt="0"/>
      <dgm:spPr/>
    </dgm:pt>
    <dgm:pt modelId="{A953EEAE-8140-48D7-A936-2B7FB6D36FA2}" type="pres">
      <dgm:prSet presAssocID="{98CAA27D-B3B4-45B7-B342-F7D74B6F32D2}" presName="composite" presStyleCnt="0"/>
      <dgm:spPr/>
    </dgm:pt>
    <dgm:pt modelId="{3CF56BC2-BBDA-491C-8E65-366F4D8F1DAE}" type="pres">
      <dgm:prSet presAssocID="{98CAA27D-B3B4-45B7-B342-F7D74B6F32D2}" presName="background" presStyleLbl="node0" presStyleIdx="3" presStyleCnt="5"/>
      <dgm:spPr/>
    </dgm:pt>
    <dgm:pt modelId="{CB3CF483-9E7A-4E09-8327-A2687B7777E6}" type="pres">
      <dgm:prSet presAssocID="{98CAA27D-B3B4-45B7-B342-F7D74B6F32D2}" presName="text" presStyleLbl="fgAcc0" presStyleIdx="3" presStyleCnt="5">
        <dgm:presLayoutVars>
          <dgm:chPref val="3"/>
        </dgm:presLayoutVars>
      </dgm:prSet>
      <dgm:spPr/>
    </dgm:pt>
    <dgm:pt modelId="{7E86D226-5FF0-4F83-939D-80F954B1BA06}" type="pres">
      <dgm:prSet presAssocID="{98CAA27D-B3B4-45B7-B342-F7D74B6F32D2}" presName="hierChild2" presStyleCnt="0"/>
      <dgm:spPr/>
    </dgm:pt>
    <dgm:pt modelId="{633333AD-47DE-4001-A5A3-C6F31B09F589}" type="pres">
      <dgm:prSet presAssocID="{0EFA1322-496C-4CCB-B40A-D68701F1B7E6}" presName="hierRoot1" presStyleCnt="0"/>
      <dgm:spPr/>
    </dgm:pt>
    <dgm:pt modelId="{22441EB8-E08B-4887-8FFA-BF9AFCFC6840}" type="pres">
      <dgm:prSet presAssocID="{0EFA1322-496C-4CCB-B40A-D68701F1B7E6}" presName="composite" presStyleCnt="0"/>
      <dgm:spPr/>
    </dgm:pt>
    <dgm:pt modelId="{88F3CF56-9BC3-4B18-ABA1-19DC26D40261}" type="pres">
      <dgm:prSet presAssocID="{0EFA1322-496C-4CCB-B40A-D68701F1B7E6}" presName="background" presStyleLbl="node0" presStyleIdx="4" presStyleCnt="5"/>
      <dgm:spPr/>
    </dgm:pt>
    <dgm:pt modelId="{E99233D3-4EB3-40BD-88FD-1ABB34276416}" type="pres">
      <dgm:prSet presAssocID="{0EFA1322-496C-4CCB-B40A-D68701F1B7E6}" presName="text" presStyleLbl="fgAcc0" presStyleIdx="4" presStyleCnt="5">
        <dgm:presLayoutVars>
          <dgm:chPref val="3"/>
        </dgm:presLayoutVars>
      </dgm:prSet>
      <dgm:spPr/>
    </dgm:pt>
    <dgm:pt modelId="{4F8E38D8-ED0B-499D-AC61-CAB2A958393B}" type="pres">
      <dgm:prSet presAssocID="{0EFA1322-496C-4CCB-B40A-D68701F1B7E6}" presName="hierChild2" presStyleCnt="0"/>
      <dgm:spPr/>
    </dgm:pt>
  </dgm:ptLst>
  <dgm:cxnLst>
    <dgm:cxn modelId="{AC6DE635-EEB9-4010-8BC4-D453CA8D0AF4}" type="presOf" srcId="{0EFA1322-496C-4CCB-B40A-D68701F1B7E6}" destId="{E99233D3-4EB3-40BD-88FD-1ABB34276416}" srcOrd="0" destOrd="0" presId="urn:microsoft.com/office/officeart/2005/8/layout/hierarchy1"/>
    <dgm:cxn modelId="{4154405F-E3DD-4338-8239-EB848D9EFB62}" srcId="{9881F153-7501-4245-84A2-0E9859B17AE6}" destId="{A3D63017-0D33-4412-8019-6FF704694191}" srcOrd="1" destOrd="0" parTransId="{C26DFBED-D338-4CA4-8847-6DB54248625C}" sibTransId="{17A09BB9-F351-46B6-B6B0-A63C3F7F4E6D}"/>
    <dgm:cxn modelId="{5FACE35F-561A-455D-AD5C-9E05F391CDC4}" srcId="{9881F153-7501-4245-84A2-0E9859B17AE6}" destId="{0EFA1322-496C-4CCB-B40A-D68701F1B7E6}" srcOrd="4" destOrd="0" parTransId="{A2F8884A-4407-4BD9-A16F-8F042F27A2C2}" sibTransId="{152273F5-35E0-4F91-8A23-993891B25609}"/>
    <dgm:cxn modelId="{2969B28C-A436-477C-B0E4-DDCB68674DB1}" srcId="{9881F153-7501-4245-84A2-0E9859B17AE6}" destId="{98CAA27D-B3B4-45B7-B342-F7D74B6F32D2}" srcOrd="3" destOrd="0" parTransId="{D235C562-EA0A-4BE2-AB4F-DFD9FB2FB904}" sibTransId="{8273270B-4AA7-4454-B8A6-2E6A1EEB006B}"/>
    <dgm:cxn modelId="{A060588D-DF3A-4214-A7D2-E39EE33BCEA2}" type="presOf" srcId="{98CAA27D-B3B4-45B7-B342-F7D74B6F32D2}" destId="{CB3CF483-9E7A-4E09-8327-A2687B7777E6}" srcOrd="0" destOrd="0" presId="urn:microsoft.com/office/officeart/2005/8/layout/hierarchy1"/>
    <dgm:cxn modelId="{7DE16F9A-C578-4C37-BAB7-9F30D419F397}" type="presOf" srcId="{3451230B-1BC7-447C-9712-496ED81F5679}" destId="{0AF1D239-72B9-428B-840D-2EC8216BE17A}" srcOrd="0" destOrd="0" presId="urn:microsoft.com/office/officeart/2005/8/layout/hierarchy1"/>
    <dgm:cxn modelId="{AEC7A8A1-35F3-4ADE-AE9B-427C8B8EBC0E}" type="presOf" srcId="{CB15461C-8AD7-4902-B8D3-885A2E40BA6C}" destId="{5DD75FC7-3FAD-4964-9A03-D4D8091759B7}" srcOrd="0" destOrd="0" presId="urn:microsoft.com/office/officeart/2005/8/layout/hierarchy1"/>
    <dgm:cxn modelId="{E1CFB7B2-599A-436E-A945-2748932B8ACF}" srcId="{9881F153-7501-4245-84A2-0E9859B17AE6}" destId="{CB15461C-8AD7-4902-B8D3-885A2E40BA6C}" srcOrd="0" destOrd="0" parTransId="{8FA7B2B1-9AF1-4311-B14A-BF8B83A567EF}" sibTransId="{FCF159C5-6270-490A-821B-4435FEFA2252}"/>
    <dgm:cxn modelId="{2BF004E2-2EE3-4D91-A2DF-67EF1AFD2DBB}" type="presOf" srcId="{A3D63017-0D33-4412-8019-6FF704694191}" destId="{82844932-0AD1-41AB-911B-A8BAB9291025}" srcOrd="0" destOrd="0" presId="urn:microsoft.com/office/officeart/2005/8/layout/hierarchy1"/>
    <dgm:cxn modelId="{B61030E2-D10B-4F8A-978A-F350BBD836EA}" type="presOf" srcId="{9881F153-7501-4245-84A2-0E9859B17AE6}" destId="{77B3EC34-B0B1-4890-BEB1-4C61890028BD}" srcOrd="0" destOrd="0" presId="urn:microsoft.com/office/officeart/2005/8/layout/hierarchy1"/>
    <dgm:cxn modelId="{3FE5E5E2-4C0F-4893-8B37-B3E0792F9F9E}" srcId="{9881F153-7501-4245-84A2-0E9859B17AE6}" destId="{3451230B-1BC7-447C-9712-496ED81F5679}" srcOrd="2" destOrd="0" parTransId="{687CA3EB-FDE3-4DE6-8EFC-3DDE444B2788}" sibTransId="{23392824-068F-4EF2-9994-697A50DB60A9}"/>
    <dgm:cxn modelId="{148FE8B9-2255-4068-A1B1-2BEF1C542C6B}" type="presParOf" srcId="{77B3EC34-B0B1-4890-BEB1-4C61890028BD}" destId="{2D86B6B0-41DD-418C-8891-315739FE3DCA}" srcOrd="0" destOrd="0" presId="urn:microsoft.com/office/officeart/2005/8/layout/hierarchy1"/>
    <dgm:cxn modelId="{C23F7AAE-69D9-4BD1-BD57-D29227F1F8E2}" type="presParOf" srcId="{2D86B6B0-41DD-418C-8891-315739FE3DCA}" destId="{3E157F40-D817-4264-85AB-A69BAF37B33D}" srcOrd="0" destOrd="0" presId="urn:microsoft.com/office/officeart/2005/8/layout/hierarchy1"/>
    <dgm:cxn modelId="{7FA8CE60-1897-4786-8918-9480AE130AA3}" type="presParOf" srcId="{3E157F40-D817-4264-85AB-A69BAF37B33D}" destId="{4E1DA558-40B3-4397-AD7B-5FE9A00E1E89}" srcOrd="0" destOrd="0" presId="urn:microsoft.com/office/officeart/2005/8/layout/hierarchy1"/>
    <dgm:cxn modelId="{2BBC971E-3C4F-4D4C-A92C-422C57BE1FC5}" type="presParOf" srcId="{3E157F40-D817-4264-85AB-A69BAF37B33D}" destId="{5DD75FC7-3FAD-4964-9A03-D4D8091759B7}" srcOrd="1" destOrd="0" presId="urn:microsoft.com/office/officeart/2005/8/layout/hierarchy1"/>
    <dgm:cxn modelId="{08BFE2EC-3391-47D3-A3F2-450BCC9CC846}" type="presParOf" srcId="{2D86B6B0-41DD-418C-8891-315739FE3DCA}" destId="{08FB033F-8622-4B92-9AE6-A6E007186085}" srcOrd="1" destOrd="0" presId="urn:microsoft.com/office/officeart/2005/8/layout/hierarchy1"/>
    <dgm:cxn modelId="{6A3DFA5D-3078-45ED-B961-136AA725209A}" type="presParOf" srcId="{77B3EC34-B0B1-4890-BEB1-4C61890028BD}" destId="{32E99B12-CF1C-4400-8007-3A5F29E88073}" srcOrd="1" destOrd="0" presId="urn:microsoft.com/office/officeart/2005/8/layout/hierarchy1"/>
    <dgm:cxn modelId="{EF4D89CF-D9A3-4DC0-ABD9-A0DC7024C42B}" type="presParOf" srcId="{32E99B12-CF1C-4400-8007-3A5F29E88073}" destId="{4D7398CF-8F12-4A76-857A-25571DB268B2}" srcOrd="0" destOrd="0" presId="urn:microsoft.com/office/officeart/2005/8/layout/hierarchy1"/>
    <dgm:cxn modelId="{82A6E924-04A8-486D-AEDC-192A6DE5B8ED}" type="presParOf" srcId="{4D7398CF-8F12-4A76-857A-25571DB268B2}" destId="{E360BBEC-586C-4708-B786-824CBC85DC00}" srcOrd="0" destOrd="0" presId="urn:microsoft.com/office/officeart/2005/8/layout/hierarchy1"/>
    <dgm:cxn modelId="{D013B102-951D-4AFC-A1B1-57A0CD19F48C}" type="presParOf" srcId="{4D7398CF-8F12-4A76-857A-25571DB268B2}" destId="{82844932-0AD1-41AB-911B-A8BAB9291025}" srcOrd="1" destOrd="0" presId="urn:microsoft.com/office/officeart/2005/8/layout/hierarchy1"/>
    <dgm:cxn modelId="{0F120367-1E30-4B32-BF3D-0AF5FDD90BB3}" type="presParOf" srcId="{32E99B12-CF1C-4400-8007-3A5F29E88073}" destId="{950E465E-4ADB-4C93-87ED-D2FB6CE13D2B}" srcOrd="1" destOrd="0" presId="urn:microsoft.com/office/officeart/2005/8/layout/hierarchy1"/>
    <dgm:cxn modelId="{2AC880AC-C36D-48F1-8B18-859C3DB119D8}" type="presParOf" srcId="{77B3EC34-B0B1-4890-BEB1-4C61890028BD}" destId="{DC488CA6-B7F9-44A7-A1E8-3E4574DB6B5B}" srcOrd="2" destOrd="0" presId="urn:microsoft.com/office/officeart/2005/8/layout/hierarchy1"/>
    <dgm:cxn modelId="{5083C92C-546E-46EA-B466-CF282F6EEB0A}" type="presParOf" srcId="{DC488CA6-B7F9-44A7-A1E8-3E4574DB6B5B}" destId="{44E2D600-F7A4-4981-8ED6-B696EE359F33}" srcOrd="0" destOrd="0" presId="urn:microsoft.com/office/officeart/2005/8/layout/hierarchy1"/>
    <dgm:cxn modelId="{66A8E5D5-376A-4DE1-AFE4-9A579AD22DD4}" type="presParOf" srcId="{44E2D600-F7A4-4981-8ED6-B696EE359F33}" destId="{5CE39B0F-6C2C-4AEC-96A4-DFB9A90E67BF}" srcOrd="0" destOrd="0" presId="urn:microsoft.com/office/officeart/2005/8/layout/hierarchy1"/>
    <dgm:cxn modelId="{4F7FC515-F58C-4BF8-A744-C1A7DFDCE05A}" type="presParOf" srcId="{44E2D600-F7A4-4981-8ED6-B696EE359F33}" destId="{0AF1D239-72B9-428B-840D-2EC8216BE17A}" srcOrd="1" destOrd="0" presId="urn:microsoft.com/office/officeart/2005/8/layout/hierarchy1"/>
    <dgm:cxn modelId="{23BA82C1-A2F7-485B-A9D5-BB0816EF0108}" type="presParOf" srcId="{DC488CA6-B7F9-44A7-A1E8-3E4574DB6B5B}" destId="{F930670A-D3FE-4515-B37C-2F1847CB80F7}" srcOrd="1" destOrd="0" presId="urn:microsoft.com/office/officeart/2005/8/layout/hierarchy1"/>
    <dgm:cxn modelId="{A787AF9D-2FB8-400D-BFF6-897266183D61}" type="presParOf" srcId="{77B3EC34-B0B1-4890-BEB1-4C61890028BD}" destId="{4DB3AA1E-BAB3-481A-878A-DC5D76F06F2B}" srcOrd="3" destOrd="0" presId="urn:microsoft.com/office/officeart/2005/8/layout/hierarchy1"/>
    <dgm:cxn modelId="{1CEA9DC2-7B7F-44EA-AE65-3187286C237C}" type="presParOf" srcId="{4DB3AA1E-BAB3-481A-878A-DC5D76F06F2B}" destId="{A953EEAE-8140-48D7-A936-2B7FB6D36FA2}" srcOrd="0" destOrd="0" presId="urn:microsoft.com/office/officeart/2005/8/layout/hierarchy1"/>
    <dgm:cxn modelId="{D4CB6677-F210-44BD-BBBC-937DFDF63B25}" type="presParOf" srcId="{A953EEAE-8140-48D7-A936-2B7FB6D36FA2}" destId="{3CF56BC2-BBDA-491C-8E65-366F4D8F1DAE}" srcOrd="0" destOrd="0" presId="urn:microsoft.com/office/officeart/2005/8/layout/hierarchy1"/>
    <dgm:cxn modelId="{FEEAF7C1-97F2-462A-81F0-789822D9995C}" type="presParOf" srcId="{A953EEAE-8140-48D7-A936-2B7FB6D36FA2}" destId="{CB3CF483-9E7A-4E09-8327-A2687B7777E6}" srcOrd="1" destOrd="0" presId="urn:microsoft.com/office/officeart/2005/8/layout/hierarchy1"/>
    <dgm:cxn modelId="{034C1AF2-57B1-4EE1-A4AF-596A2CE1671F}" type="presParOf" srcId="{4DB3AA1E-BAB3-481A-878A-DC5D76F06F2B}" destId="{7E86D226-5FF0-4F83-939D-80F954B1BA06}" srcOrd="1" destOrd="0" presId="urn:microsoft.com/office/officeart/2005/8/layout/hierarchy1"/>
    <dgm:cxn modelId="{5B5B67B8-B3FA-4AAE-957F-8E765974E338}" type="presParOf" srcId="{77B3EC34-B0B1-4890-BEB1-4C61890028BD}" destId="{633333AD-47DE-4001-A5A3-C6F31B09F589}" srcOrd="4" destOrd="0" presId="urn:microsoft.com/office/officeart/2005/8/layout/hierarchy1"/>
    <dgm:cxn modelId="{91EC9980-744D-4F5A-8F9E-195F4F4029B0}" type="presParOf" srcId="{633333AD-47DE-4001-A5A3-C6F31B09F589}" destId="{22441EB8-E08B-4887-8FFA-BF9AFCFC6840}" srcOrd="0" destOrd="0" presId="urn:microsoft.com/office/officeart/2005/8/layout/hierarchy1"/>
    <dgm:cxn modelId="{4CB65DB6-E4D3-402C-B445-0351AF362037}" type="presParOf" srcId="{22441EB8-E08B-4887-8FFA-BF9AFCFC6840}" destId="{88F3CF56-9BC3-4B18-ABA1-19DC26D40261}" srcOrd="0" destOrd="0" presId="urn:microsoft.com/office/officeart/2005/8/layout/hierarchy1"/>
    <dgm:cxn modelId="{3E13789D-F288-46C4-8BB9-A6912A5248FF}" type="presParOf" srcId="{22441EB8-E08B-4887-8FFA-BF9AFCFC6840}" destId="{E99233D3-4EB3-40BD-88FD-1ABB34276416}" srcOrd="1" destOrd="0" presId="urn:microsoft.com/office/officeart/2005/8/layout/hierarchy1"/>
    <dgm:cxn modelId="{9E6629E1-E301-4798-9AA0-AA440B42BB97}" type="presParOf" srcId="{633333AD-47DE-4001-A5A3-C6F31B09F589}" destId="{4F8E38D8-ED0B-499D-AC61-CAB2A95839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D1AD72-05EA-42B4-B341-EACECF035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24FB62-5AFC-4B05-9BFD-F4520A3E8F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can create only static and plain pages so if we need dynamic pages then HTML is not useful.</a:t>
          </a:r>
          <a:endParaRPr lang="en-US"/>
        </a:p>
      </dgm:t>
    </dgm:pt>
    <dgm:pt modelId="{DF5A15EC-ABC4-42BE-B971-6FB2EFFF146C}" type="parTrans" cxnId="{D41C1507-2096-4038-BBB5-7FEDE7188385}">
      <dgm:prSet/>
      <dgm:spPr/>
      <dgm:t>
        <a:bodyPr/>
        <a:lstStyle/>
        <a:p>
          <a:endParaRPr lang="en-US"/>
        </a:p>
      </dgm:t>
    </dgm:pt>
    <dgm:pt modelId="{1AAF60EF-300C-4ADD-A93E-62020F72C796}" type="sibTrans" cxnId="{D41C1507-2096-4038-BBB5-7FEDE7188385}">
      <dgm:prSet/>
      <dgm:spPr/>
      <dgm:t>
        <a:bodyPr/>
        <a:lstStyle/>
        <a:p>
          <a:endParaRPr lang="en-US"/>
        </a:p>
      </dgm:t>
    </dgm:pt>
    <dgm:pt modelId="{B5045E74-56D3-424D-86BA-8049F975009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Need to write lot of code for making simple webpage.</a:t>
          </a:r>
          <a:endParaRPr lang="en-US" dirty="0"/>
        </a:p>
      </dgm:t>
    </dgm:pt>
    <dgm:pt modelId="{C0BA71C4-FB4A-49B1-84F4-361702D61345}" type="parTrans" cxnId="{6F8DA9F8-643F-4BD2-8AFE-C9CD38714BCE}">
      <dgm:prSet/>
      <dgm:spPr/>
      <dgm:t>
        <a:bodyPr/>
        <a:lstStyle/>
        <a:p>
          <a:endParaRPr lang="en-US"/>
        </a:p>
      </dgm:t>
    </dgm:pt>
    <dgm:pt modelId="{B4540163-7D2B-48DF-ADC1-D409E7C243A1}" type="sibTrans" cxnId="{6F8DA9F8-643F-4BD2-8AFE-C9CD38714BCE}">
      <dgm:prSet/>
      <dgm:spPr/>
      <dgm:t>
        <a:bodyPr/>
        <a:lstStyle/>
        <a:p>
          <a:endParaRPr lang="en-US"/>
        </a:p>
      </dgm:t>
    </dgm:pt>
    <dgm:pt modelId="{BE24F996-C915-4C79-AF31-5F0E91469E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Security features are not good in HTML.</a:t>
          </a:r>
          <a:endParaRPr lang="en-US" dirty="0"/>
        </a:p>
      </dgm:t>
    </dgm:pt>
    <dgm:pt modelId="{3B55B20E-6A25-4195-829B-A4D79F259A3D}" type="parTrans" cxnId="{5410DE1B-8B8E-4228-B204-55E816CD406C}">
      <dgm:prSet/>
      <dgm:spPr/>
      <dgm:t>
        <a:bodyPr/>
        <a:lstStyle/>
        <a:p>
          <a:endParaRPr lang="en-US"/>
        </a:p>
      </dgm:t>
    </dgm:pt>
    <dgm:pt modelId="{F495ABC2-5EC8-48EB-AFB9-7670DBFFE9BF}" type="sibTrans" cxnId="{5410DE1B-8B8E-4228-B204-55E816CD406C}">
      <dgm:prSet/>
      <dgm:spPr/>
      <dgm:t>
        <a:bodyPr/>
        <a:lstStyle/>
        <a:p>
          <a:endParaRPr lang="en-US"/>
        </a:p>
      </dgm:t>
    </dgm:pt>
    <dgm:pt modelId="{B5E274B0-6934-40BF-9B29-2FB4C06E4E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If we need to write long code for making a webpage then it produces some complexity.</a:t>
          </a:r>
          <a:endParaRPr lang="en-US" dirty="0"/>
        </a:p>
      </dgm:t>
    </dgm:pt>
    <dgm:pt modelId="{177BA61E-6564-4DC6-BCED-EDE51A32CA73}" type="parTrans" cxnId="{5BF1DA62-1CA5-48AF-80E8-7D16B700FDCB}">
      <dgm:prSet/>
      <dgm:spPr/>
      <dgm:t>
        <a:bodyPr/>
        <a:lstStyle/>
        <a:p>
          <a:endParaRPr lang="en-US"/>
        </a:p>
      </dgm:t>
    </dgm:pt>
    <dgm:pt modelId="{45641795-B41C-406C-91F7-983F043AE8E4}" type="sibTrans" cxnId="{5BF1DA62-1CA5-48AF-80E8-7D16B700FDCB}">
      <dgm:prSet/>
      <dgm:spPr/>
      <dgm:t>
        <a:bodyPr/>
        <a:lstStyle/>
        <a:p>
          <a:endParaRPr lang="en-US"/>
        </a:p>
      </dgm:t>
    </dgm:pt>
    <dgm:pt modelId="{C2F0F20A-AD04-4D85-8C18-8BB86BFF96BF}" type="pres">
      <dgm:prSet presAssocID="{F7D1AD72-05EA-42B4-B341-EACECF035517}" presName="root" presStyleCnt="0">
        <dgm:presLayoutVars>
          <dgm:dir/>
          <dgm:resizeHandles val="exact"/>
        </dgm:presLayoutVars>
      </dgm:prSet>
      <dgm:spPr/>
    </dgm:pt>
    <dgm:pt modelId="{945D444B-5316-4A47-90F1-D31384444DCE}" type="pres">
      <dgm:prSet presAssocID="{6E24FB62-5AFC-4B05-9BFD-F4520A3E8F76}" presName="compNode" presStyleCnt="0"/>
      <dgm:spPr/>
    </dgm:pt>
    <dgm:pt modelId="{B2A52D14-DE5A-446D-9A44-4DB58CACC13F}" type="pres">
      <dgm:prSet presAssocID="{6E24FB62-5AFC-4B05-9BFD-F4520A3E8F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866FDBC-5547-4659-913A-5D7BCBADF253}" type="pres">
      <dgm:prSet presAssocID="{6E24FB62-5AFC-4B05-9BFD-F4520A3E8F76}" presName="spaceRect" presStyleCnt="0"/>
      <dgm:spPr/>
    </dgm:pt>
    <dgm:pt modelId="{58C9C481-C298-470F-9491-7099A37BFF77}" type="pres">
      <dgm:prSet presAssocID="{6E24FB62-5AFC-4B05-9BFD-F4520A3E8F76}" presName="textRect" presStyleLbl="revTx" presStyleIdx="0" presStyleCnt="4">
        <dgm:presLayoutVars>
          <dgm:chMax val="1"/>
          <dgm:chPref val="1"/>
        </dgm:presLayoutVars>
      </dgm:prSet>
      <dgm:spPr/>
    </dgm:pt>
    <dgm:pt modelId="{EAC57E63-1DB7-4BEF-A8A7-388D59C1B46B}" type="pres">
      <dgm:prSet presAssocID="{1AAF60EF-300C-4ADD-A93E-62020F72C796}" presName="sibTrans" presStyleCnt="0"/>
      <dgm:spPr/>
    </dgm:pt>
    <dgm:pt modelId="{09AB1CDA-C886-4B98-8345-6DB3527EADBB}" type="pres">
      <dgm:prSet presAssocID="{B5045E74-56D3-424D-86BA-8049F975009A}" presName="compNode" presStyleCnt="0"/>
      <dgm:spPr/>
    </dgm:pt>
    <dgm:pt modelId="{A9E72FA5-AD69-4559-87C5-1287C78A6EF4}" type="pres">
      <dgm:prSet presAssocID="{B5045E74-56D3-424D-86BA-8049F97500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77CBDD-1042-4974-8CDA-7F8BD6609726}" type="pres">
      <dgm:prSet presAssocID="{B5045E74-56D3-424D-86BA-8049F975009A}" presName="spaceRect" presStyleCnt="0"/>
      <dgm:spPr/>
    </dgm:pt>
    <dgm:pt modelId="{CAFD5C72-AA3A-4243-A323-D024E22E58FF}" type="pres">
      <dgm:prSet presAssocID="{B5045E74-56D3-424D-86BA-8049F975009A}" presName="textRect" presStyleLbl="revTx" presStyleIdx="1" presStyleCnt="4">
        <dgm:presLayoutVars>
          <dgm:chMax val="1"/>
          <dgm:chPref val="1"/>
        </dgm:presLayoutVars>
      </dgm:prSet>
      <dgm:spPr/>
    </dgm:pt>
    <dgm:pt modelId="{C0F6E2FD-C571-4739-8C8F-A073D778EB81}" type="pres">
      <dgm:prSet presAssocID="{B4540163-7D2B-48DF-ADC1-D409E7C243A1}" presName="sibTrans" presStyleCnt="0"/>
      <dgm:spPr/>
    </dgm:pt>
    <dgm:pt modelId="{3431C831-C87C-4501-B173-B58BA049C8C0}" type="pres">
      <dgm:prSet presAssocID="{BE24F996-C915-4C79-AF31-5F0E91469EA0}" presName="compNode" presStyleCnt="0"/>
      <dgm:spPr/>
    </dgm:pt>
    <dgm:pt modelId="{EAD6236B-8ED5-4D21-A0CB-5B37C20479F1}" type="pres">
      <dgm:prSet presAssocID="{BE24F996-C915-4C79-AF31-5F0E91469E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E3D744C-B326-4513-8A17-C5EBB8A2B15A}" type="pres">
      <dgm:prSet presAssocID="{BE24F996-C915-4C79-AF31-5F0E91469EA0}" presName="spaceRect" presStyleCnt="0"/>
      <dgm:spPr/>
    </dgm:pt>
    <dgm:pt modelId="{59F5E8CF-BDB4-4FA0-98EC-0EDEF2BF940D}" type="pres">
      <dgm:prSet presAssocID="{BE24F996-C915-4C79-AF31-5F0E91469EA0}" presName="textRect" presStyleLbl="revTx" presStyleIdx="2" presStyleCnt="4">
        <dgm:presLayoutVars>
          <dgm:chMax val="1"/>
          <dgm:chPref val="1"/>
        </dgm:presLayoutVars>
      </dgm:prSet>
      <dgm:spPr/>
    </dgm:pt>
    <dgm:pt modelId="{803BEF21-3625-4FCB-BAF7-4BC10337EF54}" type="pres">
      <dgm:prSet presAssocID="{F495ABC2-5EC8-48EB-AFB9-7670DBFFE9BF}" presName="sibTrans" presStyleCnt="0"/>
      <dgm:spPr/>
    </dgm:pt>
    <dgm:pt modelId="{15EAB470-7E2C-451F-94C7-C6D66126604B}" type="pres">
      <dgm:prSet presAssocID="{B5E274B0-6934-40BF-9B29-2FB4C06E4EF7}" presName="compNode" presStyleCnt="0"/>
      <dgm:spPr/>
    </dgm:pt>
    <dgm:pt modelId="{12BCD1D1-8BCB-4847-9D69-E34AE936FE7C}" type="pres">
      <dgm:prSet presAssocID="{B5E274B0-6934-40BF-9B29-2FB4C06E4E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2627401-F5CE-4721-B166-15131F0BDA93}" type="pres">
      <dgm:prSet presAssocID="{B5E274B0-6934-40BF-9B29-2FB4C06E4EF7}" presName="spaceRect" presStyleCnt="0"/>
      <dgm:spPr/>
    </dgm:pt>
    <dgm:pt modelId="{72F07FE7-8B9F-4303-ADB0-58551AB62E66}" type="pres">
      <dgm:prSet presAssocID="{B5E274B0-6934-40BF-9B29-2FB4C06E4E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1C1507-2096-4038-BBB5-7FEDE7188385}" srcId="{F7D1AD72-05EA-42B4-B341-EACECF035517}" destId="{6E24FB62-5AFC-4B05-9BFD-F4520A3E8F76}" srcOrd="0" destOrd="0" parTransId="{DF5A15EC-ABC4-42BE-B971-6FB2EFFF146C}" sibTransId="{1AAF60EF-300C-4ADD-A93E-62020F72C796}"/>
    <dgm:cxn modelId="{5410DE1B-8B8E-4228-B204-55E816CD406C}" srcId="{F7D1AD72-05EA-42B4-B341-EACECF035517}" destId="{BE24F996-C915-4C79-AF31-5F0E91469EA0}" srcOrd="2" destOrd="0" parTransId="{3B55B20E-6A25-4195-829B-A4D79F259A3D}" sibTransId="{F495ABC2-5EC8-48EB-AFB9-7670DBFFE9BF}"/>
    <dgm:cxn modelId="{5BF1DA62-1CA5-48AF-80E8-7D16B700FDCB}" srcId="{F7D1AD72-05EA-42B4-B341-EACECF035517}" destId="{B5E274B0-6934-40BF-9B29-2FB4C06E4EF7}" srcOrd="3" destOrd="0" parTransId="{177BA61E-6564-4DC6-BCED-EDE51A32CA73}" sibTransId="{45641795-B41C-406C-91F7-983F043AE8E4}"/>
    <dgm:cxn modelId="{73EF114A-DD57-4A01-9039-9D3B07A8A5CF}" type="presOf" srcId="{F7D1AD72-05EA-42B4-B341-EACECF035517}" destId="{C2F0F20A-AD04-4D85-8C18-8BB86BFF96BF}" srcOrd="0" destOrd="0" presId="urn:microsoft.com/office/officeart/2018/2/layout/IconLabelList"/>
    <dgm:cxn modelId="{E30A66B8-73B0-47F1-856C-7F325EBA65CE}" type="presOf" srcId="{B5045E74-56D3-424D-86BA-8049F975009A}" destId="{CAFD5C72-AA3A-4243-A323-D024E22E58FF}" srcOrd="0" destOrd="0" presId="urn:microsoft.com/office/officeart/2018/2/layout/IconLabelList"/>
    <dgm:cxn modelId="{3C0523B9-40F1-47F1-94B2-A48E5FD613C3}" type="presOf" srcId="{B5E274B0-6934-40BF-9B29-2FB4C06E4EF7}" destId="{72F07FE7-8B9F-4303-ADB0-58551AB62E66}" srcOrd="0" destOrd="0" presId="urn:microsoft.com/office/officeart/2018/2/layout/IconLabelList"/>
    <dgm:cxn modelId="{64F68EE6-AAA0-49DD-87C9-F0687740C602}" type="presOf" srcId="{BE24F996-C915-4C79-AF31-5F0E91469EA0}" destId="{59F5E8CF-BDB4-4FA0-98EC-0EDEF2BF940D}" srcOrd="0" destOrd="0" presId="urn:microsoft.com/office/officeart/2018/2/layout/IconLabelList"/>
    <dgm:cxn modelId="{D0CF8DF1-1B9D-419E-A23A-7A735F5A879B}" type="presOf" srcId="{6E24FB62-5AFC-4B05-9BFD-F4520A3E8F76}" destId="{58C9C481-C298-470F-9491-7099A37BFF77}" srcOrd="0" destOrd="0" presId="urn:microsoft.com/office/officeart/2018/2/layout/IconLabelList"/>
    <dgm:cxn modelId="{6F8DA9F8-643F-4BD2-8AFE-C9CD38714BCE}" srcId="{F7D1AD72-05EA-42B4-B341-EACECF035517}" destId="{B5045E74-56D3-424D-86BA-8049F975009A}" srcOrd="1" destOrd="0" parTransId="{C0BA71C4-FB4A-49B1-84F4-361702D61345}" sibTransId="{B4540163-7D2B-48DF-ADC1-D409E7C243A1}"/>
    <dgm:cxn modelId="{D8D25BCA-D67A-47D4-8AB3-752DB58C411C}" type="presParOf" srcId="{C2F0F20A-AD04-4D85-8C18-8BB86BFF96BF}" destId="{945D444B-5316-4A47-90F1-D31384444DCE}" srcOrd="0" destOrd="0" presId="urn:microsoft.com/office/officeart/2018/2/layout/IconLabelList"/>
    <dgm:cxn modelId="{2755D938-3DA2-48B7-92E4-2296B332D9F7}" type="presParOf" srcId="{945D444B-5316-4A47-90F1-D31384444DCE}" destId="{B2A52D14-DE5A-446D-9A44-4DB58CACC13F}" srcOrd="0" destOrd="0" presId="urn:microsoft.com/office/officeart/2018/2/layout/IconLabelList"/>
    <dgm:cxn modelId="{FA539C88-455F-479D-BF30-16F459563321}" type="presParOf" srcId="{945D444B-5316-4A47-90F1-D31384444DCE}" destId="{B866FDBC-5547-4659-913A-5D7BCBADF253}" srcOrd="1" destOrd="0" presId="urn:microsoft.com/office/officeart/2018/2/layout/IconLabelList"/>
    <dgm:cxn modelId="{04BBC1A4-2EA3-40EC-84CC-B23EA2DC4FDB}" type="presParOf" srcId="{945D444B-5316-4A47-90F1-D31384444DCE}" destId="{58C9C481-C298-470F-9491-7099A37BFF77}" srcOrd="2" destOrd="0" presId="urn:microsoft.com/office/officeart/2018/2/layout/IconLabelList"/>
    <dgm:cxn modelId="{6A23BB48-EE43-4490-A963-FE2A44F90EFE}" type="presParOf" srcId="{C2F0F20A-AD04-4D85-8C18-8BB86BFF96BF}" destId="{EAC57E63-1DB7-4BEF-A8A7-388D59C1B46B}" srcOrd="1" destOrd="0" presId="urn:microsoft.com/office/officeart/2018/2/layout/IconLabelList"/>
    <dgm:cxn modelId="{0C09F69C-FEE1-49D6-93A3-CDDF070CD423}" type="presParOf" srcId="{C2F0F20A-AD04-4D85-8C18-8BB86BFF96BF}" destId="{09AB1CDA-C886-4B98-8345-6DB3527EADBB}" srcOrd="2" destOrd="0" presId="urn:microsoft.com/office/officeart/2018/2/layout/IconLabelList"/>
    <dgm:cxn modelId="{20A1FA34-708D-4D7E-95F9-EC53B01E7CA0}" type="presParOf" srcId="{09AB1CDA-C886-4B98-8345-6DB3527EADBB}" destId="{A9E72FA5-AD69-4559-87C5-1287C78A6EF4}" srcOrd="0" destOrd="0" presId="urn:microsoft.com/office/officeart/2018/2/layout/IconLabelList"/>
    <dgm:cxn modelId="{B9812834-4E66-4A7E-9275-0B92FC5B575C}" type="presParOf" srcId="{09AB1CDA-C886-4B98-8345-6DB3527EADBB}" destId="{8B77CBDD-1042-4974-8CDA-7F8BD6609726}" srcOrd="1" destOrd="0" presId="urn:microsoft.com/office/officeart/2018/2/layout/IconLabelList"/>
    <dgm:cxn modelId="{81B65383-9ECA-400E-978D-460296A0D7AD}" type="presParOf" srcId="{09AB1CDA-C886-4B98-8345-6DB3527EADBB}" destId="{CAFD5C72-AA3A-4243-A323-D024E22E58FF}" srcOrd="2" destOrd="0" presId="urn:microsoft.com/office/officeart/2018/2/layout/IconLabelList"/>
    <dgm:cxn modelId="{C41309CF-DA05-40E6-9DC1-5285F5A89646}" type="presParOf" srcId="{C2F0F20A-AD04-4D85-8C18-8BB86BFF96BF}" destId="{C0F6E2FD-C571-4739-8C8F-A073D778EB81}" srcOrd="3" destOrd="0" presId="urn:microsoft.com/office/officeart/2018/2/layout/IconLabelList"/>
    <dgm:cxn modelId="{26B6DBB0-7FC7-4290-860F-F11DFFC57E60}" type="presParOf" srcId="{C2F0F20A-AD04-4D85-8C18-8BB86BFF96BF}" destId="{3431C831-C87C-4501-B173-B58BA049C8C0}" srcOrd="4" destOrd="0" presId="urn:microsoft.com/office/officeart/2018/2/layout/IconLabelList"/>
    <dgm:cxn modelId="{13DB3F26-3F9B-402F-AB6E-3715E8DE5F3D}" type="presParOf" srcId="{3431C831-C87C-4501-B173-B58BA049C8C0}" destId="{EAD6236B-8ED5-4D21-A0CB-5B37C20479F1}" srcOrd="0" destOrd="0" presId="urn:microsoft.com/office/officeart/2018/2/layout/IconLabelList"/>
    <dgm:cxn modelId="{F8DBE2FF-CFED-4F17-8F7F-7F591352F16A}" type="presParOf" srcId="{3431C831-C87C-4501-B173-B58BA049C8C0}" destId="{6E3D744C-B326-4513-8A17-C5EBB8A2B15A}" srcOrd="1" destOrd="0" presId="urn:microsoft.com/office/officeart/2018/2/layout/IconLabelList"/>
    <dgm:cxn modelId="{59D9EF4B-71D6-4692-9726-674A10FFC4F0}" type="presParOf" srcId="{3431C831-C87C-4501-B173-B58BA049C8C0}" destId="{59F5E8CF-BDB4-4FA0-98EC-0EDEF2BF940D}" srcOrd="2" destOrd="0" presId="urn:microsoft.com/office/officeart/2018/2/layout/IconLabelList"/>
    <dgm:cxn modelId="{15B934EB-1188-4044-91C2-83C962EB5C77}" type="presParOf" srcId="{C2F0F20A-AD04-4D85-8C18-8BB86BFF96BF}" destId="{803BEF21-3625-4FCB-BAF7-4BC10337EF54}" srcOrd="5" destOrd="0" presId="urn:microsoft.com/office/officeart/2018/2/layout/IconLabelList"/>
    <dgm:cxn modelId="{D8F22999-ADD9-4514-9803-F7E7B6702991}" type="presParOf" srcId="{C2F0F20A-AD04-4D85-8C18-8BB86BFF96BF}" destId="{15EAB470-7E2C-451F-94C7-C6D66126604B}" srcOrd="6" destOrd="0" presId="urn:microsoft.com/office/officeart/2018/2/layout/IconLabelList"/>
    <dgm:cxn modelId="{C97E6C8C-0B10-48B2-9699-0BEB486E5388}" type="presParOf" srcId="{15EAB470-7E2C-451F-94C7-C6D66126604B}" destId="{12BCD1D1-8BCB-4847-9D69-E34AE936FE7C}" srcOrd="0" destOrd="0" presId="urn:microsoft.com/office/officeart/2018/2/layout/IconLabelList"/>
    <dgm:cxn modelId="{A3BF967A-FF43-413E-90E2-0CA3F2A52B51}" type="presParOf" srcId="{15EAB470-7E2C-451F-94C7-C6D66126604B}" destId="{02627401-F5CE-4721-B166-15131F0BDA93}" srcOrd="1" destOrd="0" presId="urn:microsoft.com/office/officeart/2018/2/layout/IconLabelList"/>
    <dgm:cxn modelId="{25EA7427-5F13-459B-B737-E383219AAE47}" type="presParOf" srcId="{15EAB470-7E2C-451F-94C7-C6D66126604B}" destId="{72F07FE7-8B9F-4303-ADB0-58551AB62E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F94B42-163F-45D1-8469-0C3393AC5B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29B177-0647-4C8C-B91B-C976EB7809E1}">
      <dgm:prSet/>
      <dgm:spPr/>
      <dgm:t>
        <a:bodyPr/>
        <a:lstStyle/>
        <a:p>
          <a:pPr>
            <a:defRPr cap="all"/>
          </a:pPr>
          <a:r>
            <a:rPr lang="en-GB"/>
            <a:t>Data science</a:t>
          </a:r>
          <a:endParaRPr lang="en-US"/>
        </a:p>
      </dgm:t>
    </dgm:pt>
    <dgm:pt modelId="{953E6F52-9807-4DF9-96FB-0ED15407C6D4}" type="parTrans" cxnId="{53FB639A-9F1F-423E-9DC9-DCB30559F0FE}">
      <dgm:prSet/>
      <dgm:spPr/>
      <dgm:t>
        <a:bodyPr/>
        <a:lstStyle/>
        <a:p>
          <a:endParaRPr lang="en-US"/>
        </a:p>
      </dgm:t>
    </dgm:pt>
    <dgm:pt modelId="{F5664666-563F-4B18-A6BB-F3F38D6922CD}" type="sibTrans" cxnId="{53FB639A-9F1F-423E-9DC9-DCB30559F0FE}">
      <dgm:prSet/>
      <dgm:spPr/>
      <dgm:t>
        <a:bodyPr/>
        <a:lstStyle/>
        <a:p>
          <a:endParaRPr lang="en-US"/>
        </a:p>
      </dgm:t>
    </dgm:pt>
    <dgm:pt modelId="{A925B77F-E2F0-46B9-93D0-8550543F58D9}">
      <dgm:prSet/>
      <dgm:spPr/>
      <dgm:t>
        <a:bodyPr/>
        <a:lstStyle/>
        <a:p>
          <a:pPr>
            <a:defRPr cap="all"/>
          </a:pPr>
          <a:r>
            <a:rPr lang="en-GB"/>
            <a:t>Game development</a:t>
          </a:r>
          <a:endParaRPr lang="en-US"/>
        </a:p>
      </dgm:t>
    </dgm:pt>
    <dgm:pt modelId="{6C6DDD53-DE05-4C5C-AAD6-2A57C36D0274}" type="parTrans" cxnId="{6FB24750-DAF5-4867-AFB3-CAA787751268}">
      <dgm:prSet/>
      <dgm:spPr/>
      <dgm:t>
        <a:bodyPr/>
        <a:lstStyle/>
        <a:p>
          <a:endParaRPr lang="en-US"/>
        </a:p>
      </dgm:t>
    </dgm:pt>
    <dgm:pt modelId="{7F287198-2D97-4CE1-9778-D7ACE15AA45E}" type="sibTrans" cxnId="{6FB24750-DAF5-4867-AFB3-CAA787751268}">
      <dgm:prSet/>
      <dgm:spPr/>
      <dgm:t>
        <a:bodyPr/>
        <a:lstStyle/>
        <a:p>
          <a:endParaRPr lang="en-US"/>
        </a:p>
      </dgm:t>
    </dgm:pt>
    <dgm:pt modelId="{B8382B55-4C80-41C4-9227-5D60475F0957}">
      <dgm:prSet/>
      <dgm:spPr/>
      <dgm:t>
        <a:bodyPr/>
        <a:lstStyle/>
        <a:p>
          <a:pPr>
            <a:defRPr cap="all"/>
          </a:pPr>
          <a:r>
            <a:rPr lang="en-GB"/>
            <a:t>web development</a:t>
          </a:r>
          <a:endParaRPr lang="en-US"/>
        </a:p>
      </dgm:t>
    </dgm:pt>
    <dgm:pt modelId="{D53F7604-7BF6-497A-9B49-6E1E2DCBEF93}" type="parTrans" cxnId="{C5C5AE86-C97B-46FF-A38C-E16BABBBDA0C}">
      <dgm:prSet/>
      <dgm:spPr/>
      <dgm:t>
        <a:bodyPr/>
        <a:lstStyle/>
        <a:p>
          <a:endParaRPr lang="en-US"/>
        </a:p>
      </dgm:t>
    </dgm:pt>
    <dgm:pt modelId="{6F17E49B-24F4-4624-A420-38D5A7347853}" type="sibTrans" cxnId="{C5C5AE86-C97B-46FF-A38C-E16BABBBDA0C}">
      <dgm:prSet/>
      <dgm:spPr/>
      <dgm:t>
        <a:bodyPr/>
        <a:lstStyle/>
        <a:p>
          <a:endParaRPr lang="en-US"/>
        </a:p>
      </dgm:t>
    </dgm:pt>
    <dgm:pt modelId="{9E37AA40-349F-4298-973C-4DFE0125B97F}">
      <dgm:prSet/>
      <dgm:spPr/>
      <dgm:t>
        <a:bodyPr/>
        <a:lstStyle/>
        <a:p>
          <a:pPr>
            <a:defRPr cap="all"/>
          </a:pPr>
          <a:r>
            <a:rPr lang="en-GB"/>
            <a:t>Machine learning and ai</a:t>
          </a:r>
          <a:endParaRPr lang="en-US"/>
        </a:p>
      </dgm:t>
    </dgm:pt>
    <dgm:pt modelId="{38002F48-1C19-45CC-A633-2397EF1958E8}" type="parTrans" cxnId="{F79F89FC-1A12-4DC0-A774-5B89342D363B}">
      <dgm:prSet/>
      <dgm:spPr/>
      <dgm:t>
        <a:bodyPr/>
        <a:lstStyle/>
        <a:p>
          <a:endParaRPr lang="en-US"/>
        </a:p>
      </dgm:t>
    </dgm:pt>
    <dgm:pt modelId="{B27947F8-D395-48D2-94B1-79CF54CFFF54}" type="sibTrans" cxnId="{F79F89FC-1A12-4DC0-A774-5B89342D363B}">
      <dgm:prSet/>
      <dgm:spPr/>
      <dgm:t>
        <a:bodyPr/>
        <a:lstStyle/>
        <a:p>
          <a:endParaRPr lang="en-US"/>
        </a:p>
      </dgm:t>
    </dgm:pt>
    <dgm:pt modelId="{CB3E26F3-178A-452F-9351-1B60B3BA440C}" type="pres">
      <dgm:prSet presAssocID="{56F94B42-163F-45D1-8469-0C3393AC5BF6}" presName="root" presStyleCnt="0">
        <dgm:presLayoutVars>
          <dgm:dir/>
          <dgm:resizeHandles val="exact"/>
        </dgm:presLayoutVars>
      </dgm:prSet>
      <dgm:spPr/>
    </dgm:pt>
    <dgm:pt modelId="{34543F7A-AFC3-425F-914D-9A381633BD95}" type="pres">
      <dgm:prSet presAssocID="{4929B177-0647-4C8C-B91B-C976EB7809E1}" presName="compNode" presStyleCnt="0"/>
      <dgm:spPr/>
    </dgm:pt>
    <dgm:pt modelId="{0ACC8EEB-4233-469C-A196-ACCECF16E7D5}" type="pres">
      <dgm:prSet presAssocID="{4929B177-0647-4C8C-B91B-C976EB7809E1}" presName="iconBgRect" presStyleLbl="bgShp" presStyleIdx="0" presStyleCnt="4"/>
      <dgm:spPr/>
    </dgm:pt>
    <dgm:pt modelId="{F1FEB112-6E54-4953-B25F-31E6FDC45B48}" type="pres">
      <dgm:prSet presAssocID="{4929B177-0647-4C8C-B91B-C976EB7809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5689E9C-FD8D-45FF-8DCB-12823EC8C93C}" type="pres">
      <dgm:prSet presAssocID="{4929B177-0647-4C8C-B91B-C976EB7809E1}" presName="spaceRect" presStyleCnt="0"/>
      <dgm:spPr/>
    </dgm:pt>
    <dgm:pt modelId="{1B96D46B-7478-4A6A-99FE-9F042398A4E7}" type="pres">
      <dgm:prSet presAssocID="{4929B177-0647-4C8C-B91B-C976EB7809E1}" presName="textRect" presStyleLbl="revTx" presStyleIdx="0" presStyleCnt="4">
        <dgm:presLayoutVars>
          <dgm:chMax val="1"/>
          <dgm:chPref val="1"/>
        </dgm:presLayoutVars>
      </dgm:prSet>
      <dgm:spPr/>
    </dgm:pt>
    <dgm:pt modelId="{B700846D-E6D1-4268-BBBB-7FAD9C16D7CD}" type="pres">
      <dgm:prSet presAssocID="{F5664666-563F-4B18-A6BB-F3F38D6922CD}" presName="sibTrans" presStyleCnt="0"/>
      <dgm:spPr/>
    </dgm:pt>
    <dgm:pt modelId="{026746B9-5CA6-4ED5-A5D9-5FC941FDA839}" type="pres">
      <dgm:prSet presAssocID="{A925B77F-E2F0-46B9-93D0-8550543F58D9}" presName="compNode" presStyleCnt="0"/>
      <dgm:spPr/>
    </dgm:pt>
    <dgm:pt modelId="{7582F1A1-F134-4F6E-BF23-092E7BA59B49}" type="pres">
      <dgm:prSet presAssocID="{A925B77F-E2F0-46B9-93D0-8550543F58D9}" presName="iconBgRect" presStyleLbl="bgShp" presStyleIdx="1" presStyleCnt="4"/>
      <dgm:spPr/>
    </dgm:pt>
    <dgm:pt modelId="{47C6538F-42AD-439A-84DD-E1CABF722084}" type="pres">
      <dgm:prSet presAssocID="{A925B77F-E2F0-46B9-93D0-8550543F58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4416511-D0D3-46AA-9F9F-A2BFDC0DA33C}" type="pres">
      <dgm:prSet presAssocID="{A925B77F-E2F0-46B9-93D0-8550543F58D9}" presName="spaceRect" presStyleCnt="0"/>
      <dgm:spPr/>
    </dgm:pt>
    <dgm:pt modelId="{3460339A-8CA7-4CED-B9E8-E1C5307DF4F6}" type="pres">
      <dgm:prSet presAssocID="{A925B77F-E2F0-46B9-93D0-8550543F58D9}" presName="textRect" presStyleLbl="revTx" presStyleIdx="1" presStyleCnt="4">
        <dgm:presLayoutVars>
          <dgm:chMax val="1"/>
          <dgm:chPref val="1"/>
        </dgm:presLayoutVars>
      </dgm:prSet>
      <dgm:spPr/>
    </dgm:pt>
    <dgm:pt modelId="{10A9CFA7-F950-40D2-ABAA-BC2FFDB5DE58}" type="pres">
      <dgm:prSet presAssocID="{7F287198-2D97-4CE1-9778-D7ACE15AA45E}" presName="sibTrans" presStyleCnt="0"/>
      <dgm:spPr/>
    </dgm:pt>
    <dgm:pt modelId="{F7A7247D-EC4F-4052-9D4F-B3FB091F69B4}" type="pres">
      <dgm:prSet presAssocID="{B8382B55-4C80-41C4-9227-5D60475F0957}" presName="compNode" presStyleCnt="0"/>
      <dgm:spPr/>
    </dgm:pt>
    <dgm:pt modelId="{A092AC72-56D2-4048-9DB9-98C11046EA64}" type="pres">
      <dgm:prSet presAssocID="{B8382B55-4C80-41C4-9227-5D60475F0957}" presName="iconBgRect" presStyleLbl="bgShp" presStyleIdx="2" presStyleCnt="4"/>
      <dgm:spPr/>
    </dgm:pt>
    <dgm:pt modelId="{6FDA8B81-1787-4BAC-AF60-78689D0F30FF}" type="pres">
      <dgm:prSet presAssocID="{B8382B55-4C80-41C4-9227-5D60475F09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8196297-3DAA-4024-8D98-B23CC8AFC6B0}" type="pres">
      <dgm:prSet presAssocID="{B8382B55-4C80-41C4-9227-5D60475F0957}" presName="spaceRect" presStyleCnt="0"/>
      <dgm:spPr/>
    </dgm:pt>
    <dgm:pt modelId="{C08BFAFC-075A-43EF-A5D2-6CF88CCE1BC0}" type="pres">
      <dgm:prSet presAssocID="{B8382B55-4C80-41C4-9227-5D60475F0957}" presName="textRect" presStyleLbl="revTx" presStyleIdx="2" presStyleCnt="4">
        <dgm:presLayoutVars>
          <dgm:chMax val="1"/>
          <dgm:chPref val="1"/>
        </dgm:presLayoutVars>
      </dgm:prSet>
      <dgm:spPr/>
    </dgm:pt>
    <dgm:pt modelId="{80D01C51-BAD7-4FD5-96F5-B960ECED7769}" type="pres">
      <dgm:prSet presAssocID="{6F17E49B-24F4-4624-A420-38D5A7347853}" presName="sibTrans" presStyleCnt="0"/>
      <dgm:spPr/>
    </dgm:pt>
    <dgm:pt modelId="{D4337E59-56BA-46EF-AAC4-E25CD8DD59B7}" type="pres">
      <dgm:prSet presAssocID="{9E37AA40-349F-4298-973C-4DFE0125B97F}" presName="compNode" presStyleCnt="0"/>
      <dgm:spPr/>
    </dgm:pt>
    <dgm:pt modelId="{51084796-23E3-484D-A373-02F5CB2761E5}" type="pres">
      <dgm:prSet presAssocID="{9E37AA40-349F-4298-973C-4DFE0125B97F}" presName="iconBgRect" presStyleLbl="bgShp" presStyleIdx="3" presStyleCnt="4"/>
      <dgm:spPr/>
    </dgm:pt>
    <dgm:pt modelId="{5F1D96BC-779F-4984-9600-CBB568B48B46}" type="pres">
      <dgm:prSet presAssocID="{9E37AA40-349F-4298-973C-4DFE0125B9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E8A060-6C07-4529-9502-F375D45CBFC6}" type="pres">
      <dgm:prSet presAssocID="{9E37AA40-349F-4298-973C-4DFE0125B97F}" presName="spaceRect" presStyleCnt="0"/>
      <dgm:spPr/>
    </dgm:pt>
    <dgm:pt modelId="{A6EF258A-EFF1-4530-8AAA-EDFA44C9D56F}" type="pres">
      <dgm:prSet presAssocID="{9E37AA40-349F-4298-973C-4DFE0125B9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DC762F-D7DF-4EB3-88B7-12C72233C7DB}" type="presOf" srcId="{9E37AA40-349F-4298-973C-4DFE0125B97F}" destId="{A6EF258A-EFF1-4530-8AAA-EDFA44C9D56F}" srcOrd="0" destOrd="0" presId="urn:microsoft.com/office/officeart/2018/5/layout/IconCircleLabelList"/>
    <dgm:cxn modelId="{6FB24750-DAF5-4867-AFB3-CAA787751268}" srcId="{56F94B42-163F-45D1-8469-0C3393AC5BF6}" destId="{A925B77F-E2F0-46B9-93D0-8550543F58D9}" srcOrd="1" destOrd="0" parTransId="{6C6DDD53-DE05-4C5C-AAD6-2A57C36D0274}" sibTransId="{7F287198-2D97-4CE1-9778-D7ACE15AA45E}"/>
    <dgm:cxn modelId="{2CB0B053-CBEA-4983-B49E-92D7333EAACE}" type="presOf" srcId="{A925B77F-E2F0-46B9-93D0-8550543F58D9}" destId="{3460339A-8CA7-4CED-B9E8-E1C5307DF4F6}" srcOrd="0" destOrd="0" presId="urn:microsoft.com/office/officeart/2018/5/layout/IconCircleLabelList"/>
    <dgm:cxn modelId="{D80E0F59-2ED8-4D77-BD7B-F7B18A4FB861}" type="presOf" srcId="{4929B177-0647-4C8C-B91B-C976EB7809E1}" destId="{1B96D46B-7478-4A6A-99FE-9F042398A4E7}" srcOrd="0" destOrd="0" presId="urn:microsoft.com/office/officeart/2018/5/layout/IconCircleLabelList"/>
    <dgm:cxn modelId="{5960A185-6CB2-45BB-9B3F-4C1E22A99795}" type="presOf" srcId="{56F94B42-163F-45D1-8469-0C3393AC5BF6}" destId="{CB3E26F3-178A-452F-9351-1B60B3BA440C}" srcOrd="0" destOrd="0" presId="urn:microsoft.com/office/officeart/2018/5/layout/IconCircleLabelList"/>
    <dgm:cxn modelId="{C5C5AE86-C97B-46FF-A38C-E16BABBBDA0C}" srcId="{56F94B42-163F-45D1-8469-0C3393AC5BF6}" destId="{B8382B55-4C80-41C4-9227-5D60475F0957}" srcOrd="2" destOrd="0" parTransId="{D53F7604-7BF6-497A-9B49-6E1E2DCBEF93}" sibTransId="{6F17E49B-24F4-4624-A420-38D5A7347853}"/>
    <dgm:cxn modelId="{53FB639A-9F1F-423E-9DC9-DCB30559F0FE}" srcId="{56F94B42-163F-45D1-8469-0C3393AC5BF6}" destId="{4929B177-0647-4C8C-B91B-C976EB7809E1}" srcOrd="0" destOrd="0" parTransId="{953E6F52-9807-4DF9-96FB-0ED15407C6D4}" sibTransId="{F5664666-563F-4B18-A6BB-F3F38D6922CD}"/>
    <dgm:cxn modelId="{58D46CBB-18FE-4326-AEDF-1E50E0BD711D}" type="presOf" srcId="{B8382B55-4C80-41C4-9227-5D60475F0957}" destId="{C08BFAFC-075A-43EF-A5D2-6CF88CCE1BC0}" srcOrd="0" destOrd="0" presId="urn:microsoft.com/office/officeart/2018/5/layout/IconCircleLabelList"/>
    <dgm:cxn modelId="{F79F89FC-1A12-4DC0-A774-5B89342D363B}" srcId="{56F94B42-163F-45D1-8469-0C3393AC5BF6}" destId="{9E37AA40-349F-4298-973C-4DFE0125B97F}" srcOrd="3" destOrd="0" parTransId="{38002F48-1C19-45CC-A633-2397EF1958E8}" sibTransId="{B27947F8-D395-48D2-94B1-79CF54CFFF54}"/>
    <dgm:cxn modelId="{9443172C-0B8A-4712-A8C6-0B9B3C0E380C}" type="presParOf" srcId="{CB3E26F3-178A-452F-9351-1B60B3BA440C}" destId="{34543F7A-AFC3-425F-914D-9A381633BD95}" srcOrd="0" destOrd="0" presId="urn:microsoft.com/office/officeart/2018/5/layout/IconCircleLabelList"/>
    <dgm:cxn modelId="{D74BADBC-31D9-40A7-8BC2-606FBA680166}" type="presParOf" srcId="{34543F7A-AFC3-425F-914D-9A381633BD95}" destId="{0ACC8EEB-4233-469C-A196-ACCECF16E7D5}" srcOrd="0" destOrd="0" presId="urn:microsoft.com/office/officeart/2018/5/layout/IconCircleLabelList"/>
    <dgm:cxn modelId="{2D62BDC8-EC86-4C2D-B22F-5B990F9DC3BE}" type="presParOf" srcId="{34543F7A-AFC3-425F-914D-9A381633BD95}" destId="{F1FEB112-6E54-4953-B25F-31E6FDC45B48}" srcOrd="1" destOrd="0" presId="urn:microsoft.com/office/officeart/2018/5/layout/IconCircleLabelList"/>
    <dgm:cxn modelId="{019BF093-B67E-42B8-BB8D-CAC11B42A30A}" type="presParOf" srcId="{34543F7A-AFC3-425F-914D-9A381633BD95}" destId="{C5689E9C-FD8D-45FF-8DCB-12823EC8C93C}" srcOrd="2" destOrd="0" presId="urn:microsoft.com/office/officeart/2018/5/layout/IconCircleLabelList"/>
    <dgm:cxn modelId="{F496BC1D-F2F0-4392-9507-547D5B8B02BD}" type="presParOf" srcId="{34543F7A-AFC3-425F-914D-9A381633BD95}" destId="{1B96D46B-7478-4A6A-99FE-9F042398A4E7}" srcOrd="3" destOrd="0" presId="urn:microsoft.com/office/officeart/2018/5/layout/IconCircleLabelList"/>
    <dgm:cxn modelId="{3B517D88-7AB0-4789-ACB5-D1ADE4B0D53E}" type="presParOf" srcId="{CB3E26F3-178A-452F-9351-1B60B3BA440C}" destId="{B700846D-E6D1-4268-BBBB-7FAD9C16D7CD}" srcOrd="1" destOrd="0" presId="urn:microsoft.com/office/officeart/2018/5/layout/IconCircleLabelList"/>
    <dgm:cxn modelId="{ABB0B32D-D51D-4822-92F8-5A5CB7786E53}" type="presParOf" srcId="{CB3E26F3-178A-452F-9351-1B60B3BA440C}" destId="{026746B9-5CA6-4ED5-A5D9-5FC941FDA839}" srcOrd="2" destOrd="0" presId="urn:microsoft.com/office/officeart/2018/5/layout/IconCircleLabelList"/>
    <dgm:cxn modelId="{E90C4602-3A9E-45B7-97F9-4CD599892E7A}" type="presParOf" srcId="{026746B9-5CA6-4ED5-A5D9-5FC941FDA839}" destId="{7582F1A1-F134-4F6E-BF23-092E7BA59B49}" srcOrd="0" destOrd="0" presId="urn:microsoft.com/office/officeart/2018/5/layout/IconCircleLabelList"/>
    <dgm:cxn modelId="{4AE689FF-4F19-4E53-AB66-D08FE13F386E}" type="presParOf" srcId="{026746B9-5CA6-4ED5-A5D9-5FC941FDA839}" destId="{47C6538F-42AD-439A-84DD-E1CABF722084}" srcOrd="1" destOrd="0" presId="urn:microsoft.com/office/officeart/2018/5/layout/IconCircleLabelList"/>
    <dgm:cxn modelId="{19B75D29-E63A-4309-BE24-E256883CAADE}" type="presParOf" srcId="{026746B9-5CA6-4ED5-A5D9-5FC941FDA839}" destId="{64416511-D0D3-46AA-9F9F-A2BFDC0DA33C}" srcOrd="2" destOrd="0" presId="urn:microsoft.com/office/officeart/2018/5/layout/IconCircleLabelList"/>
    <dgm:cxn modelId="{ED844FD1-09DB-4802-A4AC-B3507A3A9A89}" type="presParOf" srcId="{026746B9-5CA6-4ED5-A5D9-5FC941FDA839}" destId="{3460339A-8CA7-4CED-B9E8-E1C5307DF4F6}" srcOrd="3" destOrd="0" presId="urn:microsoft.com/office/officeart/2018/5/layout/IconCircleLabelList"/>
    <dgm:cxn modelId="{BB883637-11C5-49DF-979D-1D71E651FB83}" type="presParOf" srcId="{CB3E26F3-178A-452F-9351-1B60B3BA440C}" destId="{10A9CFA7-F950-40D2-ABAA-BC2FFDB5DE58}" srcOrd="3" destOrd="0" presId="urn:microsoft.com/office/officeart/2018/5/layout/IconCircleLabelList"/>
    <dgm:cxn modelId="{3F367F59-F887-446F-BE10-5599D5027179}" type="presParOf" srcId="{CB3E26F3-178A-452F-9351-1B60B3BA440C}" destId="{F7A7247D-EC4F-4052-9D4F-B3FB091F69B4}" srcOrd="4" destOrd="0" presId="urn:microsoft.com/office/officeart/2018/5/layout/IconCircleLabelList"/>
    <dgm:cxn modelId="{8843DEE0-47F3-49A8-B27E-5AC10607AD35}" type="presParOf" srcId="{F7A7247D-EC4F-4052-9D4F-B3FB091F69B4}" destId="{A092AC72-56D2-4048-9DB9-98C11046EA64}" srcOrd="0" destOrd="0" presId="urn:microsoft.com/office/officeart/2018/5/layout/IconCircleLabelList"/>
    <dgm:cxn modelId="{61A0EE7D-1F8F-4A52-BF31-464FFA494AFE}" type="presParOf" srcId="{F7A7247D-EC4F-4052-9D4F-B3FB091F69B4}" destId="{6FDA8B81-1787-4BAC-AF60-78689D0F30FF}" srcOrd="1" destOrd="0" presId="urn:microsoft.com/office/officeart/2018/5/layout/IconCircleLabelList"/>
    <dgm:cxn modelId="{09988179-9948-4C24-ACA1-A737F281646E}" type="presParOf" srcId="{F7A7247D-EC4F-4052-9D4F-B3FB091F69B4}" destId="{98196297-3DAA-4024-8D98-B23CC8AFC6B0}" srcOrd="2" destOrd="0" presId="urn:microsoft.com/office/officeart/2018/5/layout/IconCircleLabelList"/>
    <dgm:cxn modelId="{E2CC1CE0-2547-4C1B-B1ED-B82BB77DC0D8}" type="presParOf" srcId="{F7A7247D-EC4F-4052-9D4F-B3FB091F69B4}" destId="{C08BFAFC-075A-43EF-A5D2-6CF88CCE1BC0}" srcOrd="3" destOrd="0" presId="urn:microsoft.com/office/officeart/2018/5/layout/IconCircleLabelList"/>
    <dgm:cxn modelId="{36595B19-0F78-473C-85E5-01203DCFF7B7}" type="presParOf" srcId="{CB3E26F3-178A-452F-9351-1B60B3BA440C}" destId="{80D01C51-BAD7-4FD5-96F5-B960ECED7769}" srcOrd="5" destOrd="0" presId="urn:microsoft.com/office/officeart/2018/5/layout/IconCircleLabelList"/>
    <dgm:cxn modelId="{B1655D21-EB78-4C6A-82EF-52146C8EF748}" type="presParOf" srcId="{CB3E26F3-178A-452F-9351-1B60B3BA440C}" destId="{D4337E59-56BA-46EF-AAC4-E25CD8DD59B7}" srcOrd="6" destOrd="0" presId="urn:microsoft.com/office/officeart/2018/5/layout/IconCircleLabelList"/>
    <dgm:cxn modelId="{B2D13B26-65E0-4B1F-B69E-F19F7ED1EE7F}" type="presParOf" srcId="{D4337E59-56BA-46EF-AAC4-E25CD8DD59B7}" destId="{51084796-23E3-484D-A373-02F5CB2761E5}" srcOrd="0" destOrd="0" presId="urn:microsoft.com/office/officeart/2018/5/layout/IconCircleLabelList"/>
    <dgm:cxn modelId="{61826C67-3675-49FD-92BD-957DB9CA23E2}" type="presParOf" srcId="{D4337E59-56BA-46EF-AAC4-E25CD8DD59B7}" destId="{5F1D96BC-779F-4984-9600-CBB568B48B46}" srcOrd="1" destOrd="0" presId="urn:microsoft.com/office/officeart/2018/5/layout/IconCircleLabelList"/>
    <dgm:cxn modelId="{0577038E-93FE-4142-AF60-A7D9D992C748}" type="presParOf" srcId="{D4337E59-56BA-46EF-AAC4-E25CD8DD59B7}" destId="{A1E8A060-6C07-4529-9502-F375D45CBFC6}" srcOrd="2" destOrd="0" presId="urn:microsoft.com/office/officeart/2018/5/layout/IconCircleLabelList"/>
    <dgm:cxn modelId="{19139A39-56B1-4DBA-9AB7-85A2D12FED93}" type="presParOf" srcId="{D4337E59-56BA-46EF-AAC4-E25CD8DD59B7}" destId="{A6EF258A-EFF1-4530-8AAA-EDFA44C9D5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757801-AD1A-4CCE-97FB-9CD2A2C022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EA4CF3-8578-4659-9CA8-902C39027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learn</a:t>
          </a:r>
        </a:p>
      </dgm:t>
    </dgm:pt>
    <dgm:pt modelId="{BBEE0B41-D028-4312-B78A-18C2D6B76DC2}" type="parTrans" cxnId="{9C5BF4F3-E229-4086-B402-21D347BD0AB7}">
      <dgm:prSet/>
      <dgm:spPr/>
      <dgm:t>
        <a:bodyPr/>
        <a:lstStyle/>
        <a:p>
          <a:endParaRPr lang="en-US"/>
        </a:p>
      </dgm:t>
    </dgm:pt>
    <dgm:pt modelId="{6D9B31D2-1498-493B-8CD2-60E62E87A57A}" type="sibTrans" cxnId="{9C5BF4F3-E229-4086-B402-21D347BD0AB7}">
      <dgm:prSet/>
      <dgm:spPr/>
      <dgm:t>
        <a:bodyPr/>
        <a:lstStyle/>
        <a:p>
          <a:endParaRPr lang="en-US"/>
        </a:p>
      </dgm:t>
    </dgm:pt>
    <dgm:pt modelId="{F5E331C9-2BCD-48C0-9B7A-8851BC01B1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Supports multiple systems and platforms</a:t>
          </a:r>
          <a:endParaRPr lang="en-US"/>
        </a:p>
      </dgm:t>
    </dgm:pt>
    <dgm:pt modelId="{35180324-C14A-4F10-BAD0-95F3B4C3D1A4}" type="parTrans" cxnId="{24B7C5A5-33CD-46AD-A322-F3AAC321A725}">
      <dgm:prSet/>
      <dgm:spPr/>
      <dgm:t>
        <a:bodyPr/>
        <a:lstStyle/>
        <a:p>
          <a:endParaRPr lang="en-US"/>
        </a:p>
      </dgm:t>
    </dgm:pt>
    <dgm:pt modelId="{F0D09BDF-6923-4DAA-A871-56CAD0E259FA}" type="sibTrans" cxnId="{24B7C5A5-33CD-46AD-A322-F3AAC321A725}">
      <dgm:prSet/>
      <dgm:spPr/>
      <dgm:t>
        <a:bodyPr/>
        <a:lstStyle/>
        <a:p>
          <a:endParaRPr lang="en-US"/>
        </a:p>
      </dgm:t>
    </dgm:pt>
    <dgm:pt modelId="{8EC8E180-26E7-4FED-B08C-EAE737CBE7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Scale complex applications with ease</a:t>
          </a:r>
        </a:p>
      </dgm:t>
    </dgm:pt>
    <dgm:pt modelId="{0CFC9EC5-0886-4C8B-906E-1F978BC5D558}" type="parTrans" cxnId="{A17CCC20-CE7F-4F2C-B8D8-9DC03853F86C}">
      <dgm:prSet/>
      <dgm:spPr/>
      <dgm:t>
        <a:bodyPr/>
        <a:lstStyle/>
        <a:p>
          <a:endParaRPr lang="en-US"/>
        </a:p>
      </dgm:t>
    </dgm:pt>
    <dgm:pt modelId="{EB47C210-2DF5-482F-99E4-787BD2403659}" type="sibTrans" cxnId="{A17CCC20-CE7F-4F2C-B8D8-9DC03853F86C}">
      <dgm:prSet/>
      <dgm:spPr/>
      <dgm:t>
        <a:bodyPr/>
        <a:lstStyle/>
        <a:p>
          <a:endParaRPr lang="en-US"/>
        </a:p>
      </dgm:t>
    </dgm:pt>
    <dgm:pt modelId="{46D0AB87-4D62-4745-A28F-DD4408D6F8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Large number of resources available</a:t>
          </a:r>
          <a:endParaRPr lang="en-US"/>
        </a:p>
      </dgm:t>
    </dgm:pt>
    <dgm:pt modelId="{FB24D73D-B35F-40E9-B8E5-F1073CEB093F}" type="parTrans" cxnId="{622D97CE-98DB-4D87-A80F-CF624DA65628}">
      <dgm:prSet/>
      <dgm:spPr/>
      <dgm:t>
        <a:bodyPr/>
        <a:lstStyle/>
        <a:p>
          <a:endParaRPr lang="en-US"/>
        </a:p>
      </dgm:t>
    </dgm:pt>
    <dgm:pt modelId="{3B22CEC8-0841-46E7-A04B-693583BF67C3}" type="sibTrans" cxnId="{622D97CE-98DB-4D87-A80F-CF624DA65628}">
      <dgm:prSet/>
      <dgm:spPr/>
      <dgm:t>
        <a:bodyPr/>
        <a:lstStyle/>
        <a:p>
          <a:endParaRPr lang="en-US"/>
        </a:p>
      </dgm:t>
    </dgm:pt>
    <dgm:pt modelId="{0CB06435-48A1-40B6-9B21-F1C51A72690C}" type="pres">
      <dgm:prSet presAssocID="{99757801-AD1A-4CCE-97FB-9CD2A2C0229B}" presName="root" presStyleCnt="0">
        <dgm:presLayoutVars>
          <dgm:dir/>
          <dgm:resizeHandles val="exact"/>
        </dgm:presLayoutVars>
      </dgm:prSet>
      <dgm:spPr/>
    </dgm:pt>
    <dgm:pt modelId="{E9C6A84E-CD85-4220-BADB-5A8DF1527225}" type="pres">
      <dgm:prSet presAssocID="{48EA4CF3-8578-4659-9CA8-902C39027A79}" presName="compNode" presStyleCnt="0"/>
      <dgm:spPr/>
    </dgm:pt>
    <dgm:pt modelId="{D29DF0AD-8E05-4178-9B9D-60AED29BC9C7}" type="pres">
      <dgm:prSet presAssocID="{48EA4CF3-8578-4659-9CA8-902C39027A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F70F309-14C0-4879-A71D-F9B278E76C97}" type="pres">
      <dgm:prSet presAssocID="{48EA4CF3-8578-4659-9CA8-902C39027A79}" presName="spaceRect" presStyleCnt="0"/>
      <dgm:spPr/>
    </dgm:pt>
    <dgm:pt modelId="{60BE0D51-7203-4004-8D11-5FFC046497DC}" type="pres">
      <dgm:prSet presAssocID="{48EA4CF3-8578-4659-9CA8-902C39027A79}" presName="textRect" presStyleLbl="revTx" presStyleIdx="0" presStyleCnt="4">
        <dgm:presLayoutVars>
          <dgm:chMax val="1"/>
          <dgm:chPref val="1"/>
        </dgm:presLayoutVars>
      </dgm:prSet>
      <dgm:spPr/>
    </dgm:pt>
    <dgm:pt modelId="{73D0BB3F-D0A7-4683-A2D4-E7BDE71561A5}" type="pres">
      <dgm:prSet presAssocID="{6D9B31D2-1498-493B-8CD2-60E62E87A57A}" presName="sibTrans" presStyleCnt="0"/>
      <dgm:spPr/>
    </dgm:pt>
    <dgm:pt modelId="{FAC865E3-76DF-4C24-8608-7C4651D8EDCA}" type="pres">
      <dgm:prSet presAssocID="{F5E331C9-2BCD-48C0-9B7A-8851BC01B157}" presName="compNode" presStyleCnt="0"/>
      <dgm:spPr/>
    </dgm:pt>
    <dgm:pt modelId="{882E76CD-31A7-43D2-9A73-21BD77A1C902}" type="pres">
      <dgm:prSet presAssocID="{F5E331C9-2BCD-48C0-9B7A-8851BC01B1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7851E67-D120-4D81-8C54-B7502C0C731A}" type="pres">
      <dgm:prSet presAssocID="{F5E331C9-2BCD-48C0-9B7A-8851BC01B157}" presName="spaceRect" presStyleCnt="0"/>
      <dgm:spPr/>
    </dgm:pt>
    <dgm:pt modelId="{96A83EA2-6704-4B8D-A128-E81BB679C2B7}" type="pres">
      <dgm:prSet presAssocID="{F5E331C9-2BCD-48C0-9B7A-8851BC01B157}" presName="textRect" presStyleLbl="revTx" presStyleIdx="1" presStyleCnt="4">
        <dgm:presLayoutVars>
          <dgm:chMax val="1"/>
          <dgm:chPref val="1"/>
        </dgm:presLayoutVars>
      </dgm:prSet>
      <dgm:spPr/>
    </dgm:pt>
    <dgm:pt modelId="{79410E0F-8D48-454C-98F5-C7F98D55F273}" type="pres">
      <dgm:prSet presAssocID="{F0D09BDF-6923-4DAA-A871-56CAD0E259FA}" presName="sibTrans" presStyleCnt="0"/>
      <dgm:spPr/>
    </dgm:pt>
    <dgm:pt modelId="{BCE26041-3186-48B4-8E26-D41FDBFB3287}" type="pres">
      <dgm:prSet presAssocID="{8EC8E180-26E7-4FED-B08C-EAE737CBE7F6}" presName="compNode" presStyleCnt="0"/>
      <dgm:spPr/>
    </dgm:pt>
    <dgm:pt modelId="{ABBDA528-860B-4528-8936-E83A4ADBC30B}" type="pres">
      <dgm:prSet presAssocID="{8EC8E180-26E7-4FED-B08C-EAE737CBE7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2280AA-7412-43BF-9E0F-906404A80399}" type="pres">
      <dgm:prSet presAssocID="{8EC8E180-26E7-4FED-B08C-EAE737CBE7F6}" presName="spaceRect" presStyleCnt="0"/>
      <dgm:spPr/>
    </dgm:pt>
    <dgm:pt modelId="{A5DD53FB-3BA8-4E45-B5CC-EB9BC8F2D1DF}" type="pres">
      <dgm:prSet presAssocID="{8EC8E180-26E7-4FED-B08C-EAE737CBE7F6}" presName="textRect" presStyleLbl="revTx" presStyleIdx="2" presStyleCnt="4">
        <dgm:presLayoutVars>
          <dgm:chMax val="1"/>
          <dgm:chPref val="1"/>
        </dgm:presLayoutVars>
      </dgm:prSet>
      <dgm:spPr/>
    </dgm:pt>
    <dgm:pt modelId="{6DF1829D-0E9D-4D7F-A4F5-AE9E272463F6}" type="pres">
      <dgm:prSet presAssocID="{EB47C210-2DF5-482F-99E4-787BD2403659}" presName="sibTrans" presStyleCnt="0"/>
      <dgm:spPr/>
    </dgm:pt>
    <dgm:pt modelId="{625926A0-D4C6-478D-9402-765F67EE9FE5}" type="pres">
      <dgm:prSet presAssocID="{46D0AB87-4D62-4745-A28F-DD4408D6F832}" presName="compNode" presStyleCnt="0"/>
      <dgm:spPr/>
    </dgm:pt>
    <dgm:pt modelId="{1099227D-14DA-4C0F-B86F-C7E6874D7683}" type="pres">
      <dgm:prSet presAssocID="{46D0AB87-4D62-4745-A28F-DD4408D6F8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67796B-CC19-42D2-9076-F6EC38DEB9AD}" type="pres">
      <dgm:prSet presAssocID="{46D0AB87-4D62-4745-A28F-DD4408D6F832}" presName="spaceRect" presStyleCnt="0"/>
      <dgm:spPr/>
    </dgm:pt>
    <dgm:pt modelId="{5EE05F86-0C9F-467F-9C5D-81C53E4FE8F8}" type="pres">
      <dgm:prSet presAssocID="{46D0AB87-4D62-4745-A28F-DD4408D6F8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7CCC20-CE7F-4F2C-B8D8-9DC03853F86C}" srcId="{99757801-AD1A-4CCE-97FB-9CD2A2C0229B}" destId="{8EC8E180-26E7-4FED-B08C-EAE737CBE7F6}" srcOrd="2" destOrd="0" parTransId="{0CFC9EC5-0886-4C8B-906E-1F978BC5D558}" sibTransId="{EB47C210-2DF5-482F-99E4-787BD2403659}"/>
    <dgm:cxn modelId="{1103BB6D-EBCC-452B-9F40-FAF62F1DCFA7}" type="presOf" srcId="{F5E331C9-2BCD-48C0-9B7A-8851BC01B157}" destId="{96A83EA2-6704-4B8D-A128-E81BB679C2B7}" srcOrd="0" destOrd="0" presId="urn:microsoft.com/office/officeart/2018/2/layout/IconLabelList"/>
    <dgm:cxn modelId="{70130789-F678-4CF1-B371-01598E5A696C}" type="presOf" srcId="{48EA4CF3-8578-4659-9CA8-902C39027A79}" destId="{60BE0D51-7203-4004-8D11-5FFC046497DC}" srcOrd="0" destOrd="0" presId="urn:microsoft.com/office/officeart/2018/2/layout/IconLabelList"/>
    <dgm:cxn modelId="{24B7C5A5-33CD-46AD-A322-F3AAC321A725}" srcId="{99757801-AD1A-4CCE-97FB-9CD2A2C0229B}" destId="{F5E331C9-2BCD-48C0-9B7A-8851BC01B157}" srcOrd="1" destOrd="0" parTransId="{35180324-C14A-4F10-BAD0-95F3B4C3D1A4}" sibTransId="{F0D09BDF-6923-4DAA-A871-56CAD0E259FA}"/>
    <dgm:cxn modelId="{622D97CE-98DB-4D87-A80F-CF624DA65628}" srcId="{99757801-AD1A-4CCE-97FB-9CD2A2C0229B}" destId="{46D0AB87-4D62-4745-A28F-DD4408D6F832}" srcOrd="3" destOrd="0" parTransId="{FB24D73D-B35F-40E9-B8E5-F1073CEB093F}" sibTransId="{3B22CEC8-0841-46E7-A04B-693583BF67C3}"/>
    <dgm:cxn modelId="{31C127E3-3ABE-4689-8A5D-6CFA38B35AD8}" type="presOf" srcId="{8EC8E180-26E7-4FED-B08C-EAE737CBE7F6}" destId="{A5DD53FB-3BA8-4E45-B5CC-EB9BC8F2D1DF}" srcOrd="0" destOrd="0" presId="urn:microsoft.com/office/officeart/2018/2/layout/IconLabelList"/>
    <dgm:cxn modelId="{B84DA4EF-13F0-499E-A51B-5805D74F2E11}" type="presOf" srcId="{99757801-AD1A-4CCE-97FB-9CD2A2C0229B}" destId="{0CB06435-48A1-40B6-9B21-F1C51A72690C}" srcOrd="0" destOrd="0" presId="urn:microsoft.com/office/officeart/2018/2/layout/IconLabelList"/>
    <dgm:cxn modelId="{9C5BF4F3-E229-4086-B402-21D347BD0AB7}" srcId="{99757801-AD1A-4CCE-97FB-9CD2A2C0229B}" destId="{48EA4CF3-8578-4659-9CA8-902C39027A79}" srcOrd="0" destOrd="0" parTransId="{BBEE0B41-D028-4312-B78A-18C2D6B76DC2}" sibTransId="{6D9B31D2-1498-493B-8CD2-60E62E87A57A}"/>
    <dgm:cxn modelId="{579932FD-E506-4024-BBC4-EF96C22649DC}" type="presOf" srcId="{46D0AB87-4D62-4745-A28F-DD4408D6F832}" destId="{5EE05F86-0C9F-467F-9C5D-81C53E4FE8F8}" srcOrd="0" destOrd="0" presId="urn:microsoft.com/office/officeart/2018/2/layout/IconLabelList"/>
    <dgm:cxn modelId="{443DEDC9-4B1E-4AA4-BAFB-5A9B136E4D16}" type="presParOf" srcId="{0CB06435-48A1-40B6-9B21-F1C51A72690C}" destId="{E9C6A84E-CD85-4220-BADB-5A8DF1527225}" srcOrd="0" destOrd="0" presId="urn:microsoft.com/office/officeart/2018/2/layout/IconLabelList"/>
    <dgm:cxn modelId="{33654CE4-4CEB-423E-8D99-ACE95B81E4D9}" type="presParOf" srcId="{E9C6A84E-CD85-4220-BADB-5A8DF1527225}" destId="{D29DF0AD-8E05-4178-9B9D-60AED29BC9C7}" srcOrd="0" destOrd="0" presId="urn:microsoft.com/office/officeart/2018/2/layout/IconLabelList"/>
    <dgm:cxn modelId="{EB118D2D-685D-43F6-8E43-5D3860A85131}" type="presParOf" srcId="{E9C6A84E-CD85-4220-BADB-5A8DF1527225}" destId="{7F70F309-14C0-4879-A71D-F9B278E76C97}" srcOrd="1" destOrd="0" presId="urn:microsoft.com/office/officeart/2018/2/layout/IconLabelList"/>
    <dgm:cxn modelId="{3747089A-0DFC-433A-BBAE-7DE711F69AE0}" type="presParOf" srcId="{E9C6A84E-CD85-4220-BADB-5A8DF1527225}" destId="{60BE0D51-7203-4004-8D11-5FFC046497DC}" srcOrd="2" destOrd="0" presId="urn:microsoft.com/office/officeart/2018/2/layout/IconLabelList"/>
    <dgm:cxn modelId="{A67804C8-B67E-4A36-91FA-D1617212EC58}" type="presParOf" srcId="{0CB06435-48A1-40B6-9B21-F1C51A72690C}" destId="{73D0BB3F-D0A7-4683-A2D4-E7BDE71561A5}" srcOrd="1" destOrd="0" presId="urn:microsoft.com/office/officeart/2018/2/layout/IconLabelList"/>
    <dgm:cxn modelId="{2597BF6E-71A8-4F18-B4DD-676CD260137B}" type="presParOf" srcId="{0CB06435-48A1-40B6-9B21-F1C51A72690C}" destId="{FAC865E3-76DF-4C24-8608-7C4651D8EDCA}" srcOrd="2" destOrd="0" presId="urn:microsoft.com/office/officeart/2018/2/layout/IconLabelList"/>
    <dgm:cxn modelId="{1A84FDB6-1B97-4BA0-B116-F3A5F73775C8}" type="presParOf" srcId="{FAC865E3-76DF-4C24-8608-7C4651D8EDCA}" destId="{882E76CD-31A7-43D2-9A73-21BD77A1C902}" srcOrd="0" destOrd="0" presId="urn:microsoft.com/office/officeart/2018/2/layout/IconLabelList"/>
    <dgm:cxn modelId="{EADC7FFF-D1B5-407B-B29F-167CE530FC28}" type="presParOf" srcId="{FAC865E3-76DF-4C24-8608-7C4651D8EDCA}" destId="{77851E67-D120-4D81-8C54-B7502C0C731A}" srcOrd="1" destOrd="0" presId="urn:microsoft.com/office/officeart/2018/2/layout/IconLabelList"/>
    <dgm:cxn modelId="{9290A83E-18EA-43B0-A5E0-00EE9D1510D9}" type="presParOf" srcId="{FAC865E3-76DF-4C24-8608-7C4651D8EDCA}" destId="{96A83EA2-6704-4B8D-A128-E81BB679C2B7}" srcOrd="2" destOrd="0" presId="urn:microsoft.com/office/officeart/2018/2/layout/IconLabelList"/>
    <dgm:cxn modelId="{01699A67-310D-4251-B67A-86BB72634CE2}" type="presParOf" srcId="{0CB06435-48A1-40B6-9B21-F1C51A72690C}" destId="{79410E0F-8D48-454C-98F5-C7F98D55F273}" srcOrd="3" destOrd="0" presId="urn:microsoft.com/office/officeart/2018/2/layout/IconLabelList"/>
    <dgm:cxn modelId="{314EBDE8-6329-431F-8393-67184A4812D2}" type="presParOf" srcId="{0CB06435-48A1-40B6-9B21-F1C51A72690C}" destId="{BCE26041-3186-48B4-8E26-D41FDBFB3287}" srcOrd="4" destOrd="0" presId="urn:microsoft.com/office/officeart/2018/2/layout/IconLabelList"/>
    <dgm:cxn modelId="{72F7F2FB-180E-4723-9570-FB00C553FDDF}" type="presParOf" srcId="{BCE26041-3186-48B4-8E26-D41FDBFB3287}" destId="{ABBDA528-860B-4528-8936-E83A4ADBC30B}" srcOrd="0" destOrd="0" presId="urn:microsoft.com/office/officeart/2018/2/layout/IconLabelList"/>
    <dgm:cxn modelId="{3A82AC5D-35C9-431D-8295-35681D8E888C}" type="presParOf" srcId="{BCE26041-3186-48B4-8E26-D41FDBFB3287}" destId="{E32280AA-7412-43BF-9E0F-906404A80399}" srcOrd="1" destOrd="0" presId="urn:microsoft.com/office/officeart/2018/2/layout/IconLabelList"/>
    <dgm:cxn modelId="{3EBE7BFC-F6A3-4634-B0F5-8BF812E0F235}" type="presParOf" srcId="{BCE26041-3186-48B4-8E26-D41FDBFB3287}" destId="{A5DD53FB-3BA8-4E45-B5CC-EB9BC8F2D1DF}" srcOrd="2" destOrd="0" presId="urn:microsoft.com/office/officeart/2018/2/layout/IconLabelList"/>
    <dgm:cxn modelId="{376D12E5-6E94-49C8-A963-288946C1D764}" type="presParOf" srcId="{0CB06435-48A1-40B6-9B21-F1C51A72690C}" destId="{6DF1829D-0E9D-4D7F-A4F5-AE9E272463F6}" srcOrd="5" destOrd="0" presId="urn:microsoft.com/office/officeart/2018/2/layout/IconLabelList"/>
    <dgm:cxn modelId="{8834AE66-4B76-4AF0-BDC1-3909BC984DF9}" type="presParOf" srcId="{0CB06435-48A1-40B6-9B21-F1C51A72690C}" destId="{625926A0-D4C6-478D-9402-765F67EE9FE5}" srcOrd="6" destOrd="0" presId="urn:microsoft.com/office/officeart/2018/2/layout/IconLabelList"/>
    <dgm:cxn modelId="{68A6455C-39CC-454F-92F4-57821FFA59B8}" type="presParOf" srcId="{625926A0-D4C6-478D-9402-765F67EE9FE5}" destId="{1099227D-14DA-4C0F-B86F-C7E6874D7683}" srcOrd="0" destOrd="0" presId="urn:microsoft.com/office/officeart/2018/2/layout/IconLabelList"/>
    <dgm:cxn modelId="{E0015C6E-AD39-4D71-AF48-6F900A81AEEC}" type="presParOf" srcId="{625926A0-D4C6-478D-9402-765F67EE9FE5}" destId="{5567796B-CC19-42D2-9076-F6EC38DEB9AD}" srcOrd="1" destOrd="0" presId="urn:microsoft.com/office/officeart/2018/2/layout/IconLabelList"/>
    <dgm:cxn modelId="{D7182216-264A-43B7-A9DB-1A5E73E2BE77}" type="presParOf" srcId="{625926A0-D4C6-478D-9402-765F67EE9FE5}" destId="{5EE05F86-0C9F-467F-9C5D-81C53E4FE8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757801-AD1A-4CCE-97FB-9CD2A2C022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EA4CF3-8578-4659-9CA8-902C39027A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Slow</a:t>
          </a:r>
          <a:endParaRPr lang="en-US"/>
        </a:p>
      </dgm:t>
    </dgm:pt>
    <dgm:pt modelId="{BBEE0B41-D028-4312-B78A-18C2D6B76DC2}" type="parTrans" cxnId="{9C5BF4F3-E229-4086-B402-21D347BD0AB7}">
      <dgm:prSet/>
      <dgm:spPr/>
      <dgm:t>
        <a:bodyPr/>
        <a:lstStyle/>
        <a:p>
          <a:endParaRPr lang="en-US"/>
        </a:p>
      </dgm:t>
    </dgm:pt>
    <dgm:pt modelId="{6D9B31D2-1498-493B-8CD2-60E62E87A57A}" type="sibTrans" cxnId="{9C5BF4F3-E229-4086-B402-21D347BD0AB7}">
      <dgm:prSet/>
      <dgm:spPr/>
      <dgm:t>
        <a:bodyPr/>
        <a:lstStyle/>
        <a:p>
          <a:endParaRPr lang="en-US"/>
        </a:p>
      </dgm:t>
    </dgm:pt>
    <dgm:pt modelId="{F5E331C9-2BCD-48C0-9B7A-8851BC01B1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Not good for memory intensive tasks</a:t>
          </a:r>
          <a:endParaRPr lang="en-US"/>
        </a:p>
      </dgm:t>
    </dgm:pt>
    <dgm:pt modelId="{35180324-C14A-4F10-BAD0-95F3B4C3D1A4}" type="parTrans" cxnId="{24B7C5A5-33CD-46AD-A322-F3AAC321A725}">
      <dgm:prSet/>
      <dgm:spPr/>
      <dgm:t>
        <a:bodyPr/>
        <a:lstStyle/>
        <a:p>
          <a:endParaRPr lang="en-US"/>
        </a:p>
      </dgm:t>
    </dgm:pt>
    <dgm:pt modelId="{F0D09BDF-6923-4DAA-A871-56CAD0E259FA}" type="sibTrans" cxnId="{24B7C5A5-33CD-46AD-A322-F3AAC321A725}">
      <dgm:prSet/>
      <dgm:spPr/>
      <dgm:t>
        <a:bodyPr/>
        <a:lstStyle/>
        <a:p>
          <a:endParaRPr lang="en-US"/>
        </a:p>
      </dgm:t>
    </dgm:pt>
    <dgm:pt modelId="{8EC8E180-26E7-4FED-B08C-EAE737CBE7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Limitations with database access </a:t>
          </a:r>
          <a:endParaRPr lang="en-US"/>
        </a:p>
      </dgm:t>
    </dgm:pt>
    <dgm:pt modelId="{0CFC9EC5-0886-4C8B-906E-1F978BC5D558}" type="parTrans" cxnId="{A17CCC20-CE7F-4F2C-B8D8-9DC03853F86C}">
      <dgm:prSet/>
      <dgm:spPr/>
      <dgm:t>
        <a:bodyPr/>
        <a:lstStyle/>
        <a:p>
          <a:endParaRPr lang="en-US"/>
        </a:p>
      </dgm:t>
    </dgm:pt>
    <dgm:pt modelId="{EB47C210-2DF5-482F-99E4-787BD2403659}" type="sibTrans" cxnId="{A17CCC20-CE7F-4F2C-B8D8-9DC03853F86C}">
      <dgm:prSet/>
      <dgm:spPr/>
      <dgm:t>
        <a:bodyPr/>
        <a:lstStyle/>
        <a:p>
          <a:endParaRPr lang="en-US"/>
        </a:p>
      </dgm:t>
    </dgm:pt>
    <dgm:pt modelId="{46D0AB87-4D62-4745-A28F-DD4408D6F8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Not good for multi-processor/core work</a:t>
          </a:r>
          <a:endParaRPr lang="en-US"/>
        </a:p>
      </dgm:t>
    </dgm:pt>
    <dgm:pt modelId="{FB24D73D-B35F-40E9-B8E5-F1073CEB093F}" type="parTrans" cxnId="{622D97CE-98DB-4D87-A80F-CF624DA65628}">
      <dgm:prSet/>
      <dgm:spPr/>
      <dgm:t>
        <a:bodyPr/>
        <a:lstStyle/>
        <a:p>
          <a:endParaRPr lang="en-US"/>
        </a:p>
      </dgm:t>
    </dgm:pt>
    <dgm:pt modelId="{3B22CEC8-0841-46E7-A04B-693583BF67C3}" type="sibTrans" cxnId="{622D97CE-98DB-4D87-A80F-CF624DA65628}">
      <dgm:prSet/>
      <dgm:spPr/>
      <dgm:t>
        <a:bodyPr/>
        <a:lstStyle/>
        <a:p>
          <a:endParaRPr lang="en-US"/>
        </a:p>
      </dgm:t>
    </dgm:pt>
    <dgm:pt modelId="{AF2CB6A9-E3D2-4471-898B-569424CAC778}" type="pres">
      <dgm:prSet presAssocID="{99757801-AD1A-4CCE-97FB-9CD2A2C0229B}" presName="root" presStyleCnt="0">
        <dgm:presLayoutVars>
          <dgm:dir/>
          <dgm:resizeHandles val="exact"/>
        </dgm:presLayoutVars>
      </dgm:prSet>
      <dgm:spPr/>
    </dgm:pt>
    <dgm:pt modelId="{864F7081-5EC8-407C-B681-B1E09EB91149}" type="pres">
      <dgm:prSet presAssocID="{48EA4CF3-8578-4659-9CA8-902C39027A79}" presName="compNode" presStyleCnt="0"/>
      <dgm:spPr/>
    </dgm:pt>
    <dgm:pt modelId="{9D84CF23-AF64-45E1-9E42-9D07FC5C5B00}" type="pres">
      <dgm:prSet presAssocID="{48EA4CF3-8578-4659-9CA8-902C39027A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0CE6E481-A78E-4745-9832-77AB3F47C0BF}" type="pres">
      <dgm:prSet presAssocID="{48EA4CF3-8578-4659-9CA8-902C39027A79}" presName="spaceRect" presStyleCnt="0"/>
      <dgm:spPr/>
    </dgm:pt>
    <dgm:pt modelId="{CAFA4A16-EF45-49F5-8C6B-641AFFD69398}" type="pres">
      <dgm:prSet presAssocID="{48EA4CF3-8578-4659-9CA8-902C39027A79}" presName="textRect" presStyleLbl="revTx" presStyleIdx="0" presStyleCnt="4">
        <dgm:presLayoutVars>
          <dgm:chMax val="1"/>
          <dgm:chPref val="1"/>
        </dgm:presLayoutVars>
      </dgm:prSet>
      <dgm:spPr/>
    </dgm:pt>
    <dgm:pt modelId="{86AA34BF-5CD6-4B19-8B65-7DC15CF4571B}" type="pres">
      <dgm:prSet presAssocID="{6D9B31D2-1498-493B-8CD2-60E62E87A57A}" presName="sibTrans" presStyleCnt="0"/>
      <dgm:spPr/>
    </dgm:pt>
    <dgm:pt modelId="{99109474-D77A-4F63-9485-6D04B8AE4120}" type="pres">
      <dgm:prSet presAssocID="{F5E331C9-2BCD-48C0-9B7A-8851BC01B157}" presName="compNode" presStyleCnt="0"/>
      <dgm:spPr/>
    </dgm:pt>
    <dgm:pt modelId="{E760B2FB-B366-4300-A942-C8EBB1ECCB60}" type="pres">
      <dgm:prSet presAssocID="{F5E331C9-2BCD-48C0-9B7A-8851BC01B1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CE89F67-6EBB-4CB1-A24E-5D786332A2A9}" type="pres">
      <dgm:prSet presAssocID="{F5E331C9-2BCD-48C0-9B7A-8851BC01B157}" presName="spaceRect" presStyleCnt="0"/>
      <dgm:spPr/>
    </dgm:pt>
    <dgm:pt modelId="{ABC3F5D9-7827-43B2-8CA6-5D7BB52B2E87}" type="pres">
      <dgm:prSet presAssocID="{F5E331C9-2BCD-48C0-9B7A-8851BC01B157}" presName="textRect" presStyleLbl="revTx" presStyleIdx="1" presStyleCnt="4">
        <dgm:presLayoutVars>
          <dgm:chMax val="1"/>
          <dgm:chPref val="1"/>
        </dgm:presLayoutVars>
      </dgm:prSet>
      <dgm:spPr/>
    </dgm:pt>
    <dgm:pt modelId="{5E8802D1-6311-48A0-A4AA-E155C0FCA480}" type="pres">
      <dgm:prSet presAssocID="{F0D09BDF-6923-4DAA-A871-56CAD0E259FA}" presName="sibTrans" presStyleCnt="0"/>
      <dgm:spPr/>
    </dgm:pt>
    <dgm:pt modelId="{5623FF1A-AEC3-4138-BD5B-0EA944BB6314}" type="pres">
      <dgm:prSet presAssocID="{8EC8E180-26E7-4FED-B08C-EAE737CBE7F6}" presName="compNode" presStyleCnt="0"/>
      <dgm:spPr/>
    </dgm:pt>
    <dgm:pt modelId="{C7912A90-4068-4284-BDA5-81B123652D75}" type="pres">
      <dgm:prSet presAssocID="{8EC8E180-26E7-4FED-B08C-EAE737CBE7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8B8DEF-584C-4C8F-853B-545754E5E9A7}" type="pres">
      <dgm:prSet presAssocID="{8EC8E180-26E7-4FED-B08C-EAE737CBE7F6}" presName="spaceRect" presStyleCnt="0"/>
      <dgm:spPr/>
    </dgm:pt>
    <dgm:pt modelId="{37BA58F0-B30F-476A-B46C-3075C540D11D}" type="pres">
      <dgm:prSet presAssocID="{8EC8E180-26E7-4FED-B08C-EAE737CBE7F6}" presName="textRect" presStyleLbl="revTx" presStyleIdx="2" presStyleCnt="4">
        <dgm:presLayoutVars>
          <dgm:chMax val="1"/>
          <dgm:chPref val="1"/>
        </dgm:presLayoutVars>
      </dgm:prSet>
      <dgm:spPr/>
    </dgm:pt>
    <dgm:pt modelId="{600C881B-ADFD-4B41-97A8-3A02B39B2F84}" type="pres">
      <dgm:prSet presAssocID="{EB47C210-2DF5-482F-99E4-787BD2403659}" presName="sibTrans" presStyleCnt="0"/>
      <dgm:spPr/>
    </dgm:pt>
    <dgm:pt modelId="{1BFAD2E4-B130-47C2-B5FD-018B9101CA72}" type="pres">
      <dgm:prSet presAssocID="{46D0AB87-4D62-4745-A28F-DD4408D6F832}" presName="compNode" presStyleCnt="0"/>
      <dgm:spPr/>
    </dgm:pt>
    <dgm:pt modelId="{61445610-546A-4E17-A0CD-589B1CD6934C}" type="pres">
      <dgm:prSet presAssocID="{46D0AB87-4D62-4745-A28F-DD4408D6F8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8D58B4-436A-4B71-AF6E-7BC0ECE2E914}" type="pres">
      <dgm:prSet presAssocID="{46D0AB87-4D62-4745-A28F-DD4408D6F832}" presName="spaceRect" presStyleCnt="0"/>
      <dgm:spPr/>
    </dgm:pt>
    <dgm:pt modelId="{251DF510-04CE-4746-989E-16631F569978}" type="pres">
      <dgm:prSet presAssocID="{46D0AB87-4D62-4745-A28F-DD4408D6F8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7CCC20-CE7F-4F2C-B8D8-9DC03853F86C}" srcId="{99757801-AD1A-4CCE-97FB-9CD2A2C0229B}" destId="{8EC8E180-26E7-4FED-B08C-EAE737CBE7F6}" srcOrd="2" destOrd="0" parTransId="{0CFC9EC5-0886-4C8B-906E-1F978BC5D558}" sibTransId="{EB47C210-2DF5-482F-99E4-787BD2403659}"/>
    <dgm:cxn modelId="{3F628127-C0C4-4922-82DD-347DBE4CB08E}" type="presOf" srcId="{99757801-AD1A-4CCE-97FB-9CD2A2C0229B}" destId="{AF2CB6A9-E3D2-4471-898B-569424CAC778}" srcOrd="0" destOrd="0" presId="urn:microsoft.com/office/officeart/2018/2/layout/IconLabelList"/>
    <dgm:cxn modelId="{2DD64F30-5B97-4D5D-9C3D-A0A228354F0F}" type="presOf" srcId="{8EC8E180-26E7-4FED-B08C-EAE737CBE7F6}" destId="{37BA58F0-B30F-476A-B46C-3075C540D11D}" srcOrd="0" destOrd="0" presId="urn:microsoft.com/office/officeart/2018/2/layout/IconLabelList"/>
    <dgm:cxn modelId="{B0328C70-EBD8-45BF-9634-1E07C0498C88}" type="presOf" srcId="{46D0AB87-4D62-4745-A28F-DD4408D6F832}" destId="{251DF510-04CE-4746-989E-16631F569978}" srcOrd="0" destOrd="0" presId="urn:microsoft.com/office/officeart/2018/2/layout/IconLabelList"/>
    <dgm:cxn modelId="{24B7C5A5-33CD-46AD-A322-F3AAC321A725}" srcId="{99757801-AD1A-4CCE-97FB-9CD2A2C0229B}" destId="{F5E331C9-2BCD-48C0-9B7A-8851BC01B157}" srcOrd="1" destOrd="0" parTransId="{35180324-C14A-4F10-BAD0-95F3B4C3D1A4}" sibTransId="{F0D09BDF-6923-4DAA-A871-56CAD0E259FA}"/>
    <dgm:cxn modelId="{622D97CE-98DB-4D87-A80F-CF624DA65628}" srcId="{99757801-AD1A-4CCE-97FB-9CD2A2C0229B}" destId="{46D0AB87-4D62-4745-A28F-DD4408D6F832}" srcOrd="3" destOrd="0" parTransId="{FB24D73D-B35F-40E9-B8E5-F1073CEB093F}" sibTransId="{3B22CEC8-0841-46E7-A04B-693583BF67C3}"/>
    <dgm:cxn modelId="{7FFEF7E4-933C-4C2F-AAA2-E777A0ACC20E}" type="presOf" srcId="{48EA4CF3-8578-4659-9CA8-902C39027A79}" destId="{CAFA4A16-EF45-49F5-8C6B-641AFFD69398}" srcOrd="0" destOrd="0" presId="urn:microsoft.com/office/officeart/2018/2/layout/IconLabelList"/>
    <dgm:cxn modelId="{3C29B1EC-E44A-4B4F-9789-CD16E5DCF46E}" type="presOf" srcId="{F5E331C9-2BCD-48C0-9B7A-8851BC01B157}" destId="{ABC3F5D9-7827-43B2-8CA6-5D7BB52B2E87}" srcOrd="0" destOrd="0" presId="urn:microsoft.com/office/officeart/2018/2/layout/IconLabelList"/>
    <dgm:cxn modelId="{9C5BF4F3-E229-4086-B402-21D347BD0AB7}" srcId="{99757801-AD1A-4CCE-97FB-9CD2A2C0229B}" destId="{48EA4CF3-8578-4659-9CA8-902C39027A79}" srcOrd="0" destOrd="0" parTransId="{BBEE0B41-D028-4312-B78A-18C2D6B76DC2}" sibTransId="{6D9B31D2-1498-493B-8CD2-60E62E87A57A}"/>
    <dgm:cxn modelId="{6D7B804C-F6E1-47F5-BDF6-0BF5E9E40106}" type="presParOf" srcId="{AF2CB6A9-E3D2-4471-898B-569424CAC778}" destId="{864F7081-5EC8-407C-B681-B1E09EB91149}" srcOrd="0" destOrd="0" presId="urn:microsoft.com/office/officeart/2018/2/layout/IconLabelList"/>
    <dgm:cxn modelId="{C6A412A7-B849-4C24-94A8-9AF614E0F55B}" type="presParOf" srcId="{864F7081-5EC8-407C-B681-B1E09EB91149}" destId="{9D84CF23-AF64-45E1-9E42-9D07FC5C5B00}" srcOrd="0" destOrd="0" presId="urn:microsoft.com/office/officeart/2018/2/layout/IconLabelList"/>
    <dgm:cxn modelId="{3127DA39-85B1-4755-A5F6-C5B4F1DC9852}" type="presParOf" srcId="{864F7081-5EC8-407C-B681-B1E09EB91149}" destId="{0CE6E481-A78E-4745-9832-77AB3F47C0BF}" srcOrd="1" destOrd="0" presId="urn:microsoft.com/office/officeart/2018/2/layout/IconLabelList"/>
    <dgm:cxn modelId="{4CC109FC-7AB2-4471-9CA4-563298DDE867}" type="presParOf" srcId="{864F7081-5EC8-407C-B681-B1E09EB91149}" destId="{CAFA4A16-EF45-49F5-8C6B-641AFFD69398}" srcOrd="2" destOrd="0" presId="urn:microsoft.com/office/officeart/2018/2/layout/IconLabelList"/>
    <dgm:cxn modelId="{0F0C5871-9D81-4847-AC06-5FD7EA327CD2}" type="presParOf" srcId="{AF2CB6A9-E3D2-4471-898B-569424CAC778}" destId="{86AA34BF-5CD6-4B19-8B65-7DC15CF4571B}" srcOrd="1" destOrd="0" presId="urn:microsoft.com/office/officeart/2018/2/layout/IconLabelList"/>
    <dgm:cxn modelId="{C68DD83C-04CB-4486-AC67-7CD3C7A00392}" type="presParOf" srcId="{AF2CB6A9-E3D2-4471-898B-569424CAC778}" destId="{99109474-D77A-4F63-9485-6D04B8AE4120}" srcOrd="2" destOrd="0" presId="urn:microsoft.com/office/officeart/2018/2/layout/IconLabelList"/>
    <dgm:cxn modelId="{DB3F9283-AF4D-4299-B5A3-34D7DB34BAEC}" type="presParOf" srcId="{99109474-D77A-4F63-9485-6D04B8AE4120}" destId="{E760B2FB-B366-4300-A942-C8EBB1ECCB60}" srcOrd="0" destOrd="0" presId="urn:microsoft.com/office/officeart/2018/2/layout/IconLabelList"/>
    <dgm:cxn modelId="{CDC89CA7-D1C0-469A-8749-7746FAE3F444}" type="presParOf" srcId="{99109474-D77A-4F63-9485-6D04B8AE4120}" destId="{9CE89F67-6EBB-4CB1-A24E-5D786332A2A9}" srcOrd="1" destOrd="0" presId="urn:microsoft.com/office/officeart/2018/2/layout/IconLabelList"/>
    <dgm:cxn modelId="{3EEE650E-4240-4706-9772-BB4FBEF4912F}" type="presParOf" srcId="{99109474-D77A-4F63-9485-6D04B8AE4120}" destId="{ABC3F5D9-7827-43B2-8CA6-5D7BB52B2E87}" srcOrd="2" destOrd="0" presId="urn:microsoft.com/office/officeart/2018/2/layout/IconLabelList"/>
    <dgm:cxn modelId="{9C5264C3-9A6F-4975-9EE9-172315BA4ABC}" type="presParOf" srcId="{AF2CB6A9-E3D2-4471-898B-569424CAC778}" destId="{5E8802D1-6311-48A0-A4AA-E155C0FCA480}" srcOrd="3" destOrd="0" presId="urn:microsoft.com/office/officeart/2018/2/layout/IconLabelList"/>
    <dgm:cxn modelId="{4A206AAF-0125-457F-9721-3180B5CE4415}" type="presParOf" srcId="{AF2CB6A9-E3D2-4471-898B-569424CAC778}" destId="{5623FF1A-AEC3-4138-BD5B-0EA944BB6314}" srcOrd="4" destOrd="0" presId="urn:microsoft.com/office/officeart/2018/2/layout/IconLabelList"/>
    <dgm:cxn modelId="{D737B73D-333C-4746-AF75-B7FA17342638}" type="presParOf" srcId="{5623FF1A-AEC3-4138-BD5B-0EA944BB6314}" destId="{C7912A90-4068-4284-BDA5-81B123652D75}" srcOrd="0" destOrd="0" presId="urn:microsoft.com/office/officeart/2018/2/layout/IconLabelList"/>
    <dgm:cxn modelId="{E88685C9-D182-4775-9CB1-3FD802624542}" type="presParOf" srcId="{5623FF1A-AEC3-4138-BD5B-0EA944BB6314}" destId="{C58B8DEF-584C-4C8F-853B-545754E5E9A7}" srcOrd="1" destOrd="0" presId="urn:microsoft.com/office/officeart/2018/2/layout/IconLabelList"/>
    <dgm:cxn modelId="{7C9D23D0-3306-4229-A096-85D890468A14}" type="presParOf" srcId="{5623FF1A-AEC3-4138-BD5B-0EA944BB6314}" destId="{37BA58F0-B30F-476A-B46C-3075C540D11D}" srcOrd="2" destOrd="0" presId="urn:microsoft.com/office/officeart/2018/2/layout/IconLabelList"/>
    <dgm:cxn modelId="{D16D13F4-5194-4ADD-969B-DA4B512578D5}" type="presParOf" srcId="{AF2CB6A9-E3D2-4471-898B-569424CAC778}" destId="{600C881B-ADFD-4B41-97A8-3A02B39B2F84}" srcOrd="5" destOrd="0" presId="urn:microsoft.com/office/officeart/2018/2/layout/IconLabelList"/>
    <dgm:cxn modelId="{8B355447-C100-4C46-AC53-393756D73875}" type="presParOf" srcId="{AF2CB6A9-E3D2-4471-898B-569424CAC778}" destId="{1BFAD2E4-B130-47C2-B5FD-018B9101CA72}" srcOrd="6" destOrd="0" presId="urn:microsoft.com/office/officeart/2018/2/layout/IconLabelList"/>
    <dgm:cxn modelId="{3A4D050B-2EBD-41E2-A6AF-9F8D2A4171E9}" type="presParOf" srcId="{1BFAD2E4-B130-47C2-B5FD-018B9101CA72}" destId="{61445610-546A-4E17-A0CD-589B1CD6934C}" srcOrd="0" destOrd="0" presId="urn:microsoft.com/office/officeart/2018/2/layout/IconLabelList"/>
    <dgm:cxn modelId="{4F39420F-851E-4E5F-8304-34946DE956F7}" type="presParOf" srcId="{1BFAD2E4-B130-47C2-B5FD-018B9101CA72}" destId="{978D58B4-436A-4B71-AF6E-7BC0ECE2E914}" srcOrd="1" destOrd="0" presId="urn:microsoft.com/office/officeart/2018/2/layout/IconLabelList"/>
    <dgm:cxn modelId="{3E09DE28-7135-47ED-BD64-2F98D928794F}" type="presParOf" srcId="{1BFAD2E4-B130-47C2-B5FD-018B9101CA72}" destId="{251DF510-04CE-4746-989E-16631F5699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76003A-861F-4D81-A3EA-CDF2002A00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153D83-FACD-4D05-B49A-5B154CC7DFD0}">
      <dgm:prSet/>
      <dgm:spPr/>
      <dgm:t>
        <a:bodyPr/>
        <a:lstStyle/>
        <a:p>
          <a:r>
            <a:rPr lang="en-GB"/>
            <a:t>Non standard GUI</a:t>
          </a:r>
          <a:endParaRPr lang="en-US"/>
        </a:p>
      </dgm:t>
    </dgm:pt>
    <dgm:pt modelId="{D15A221E-4A62-45A2-A0C4-78F24C44EE81}" type="parTrans" cxnId="{13D7AC8B-0386-416A-B152-E15BAC68BA4E}">
      <dgm:prSet/>
      <dgm:spPr/>
      <dgm:t>
        <a:bodyPr/>
        <a:lstStyle/>
        <a:p>
          <a:endParaRPr lang="en-US"/>
        </a:p>
      </dgm:t>
    </dgm:pt>
    <dgm:pt modelId="{B83CC624-909D-401D-A993-ABD4D5E50A87}" type="sibTrans" cxnId="{13D7AC8B-0386-416A-B152-E15BAC68BA4E}">
      <dgm:prSet/>
      <dgm:spPr/>
      <dgm:t>
        <a:bodyPr/>
        <a:lstStyle/>
        <a:p>
          <a:endParaRPr lang="en-US"/>
        </a:p>
      </dgm:t>
    </dgm:pt>
    <dgm:pt modelId="{6499B840-ADDC-42A9-8D41-C3128FBB1054}">
      <dgm:prSet/>
      <dgm:spPr/>
      <dgm:t>
        <a:bodyPr/>
        <a:lstStyle/>
        <a:p>
          <a:r>
            <a:rPr lang="en-GB"/>
            <a:t>Consumes more memory and runs slower than C counterparts</a:t>
          </a:r>
          <a:endParaRPr lang="en-US"/>
        </a:p>
      </dgm:t>
    </dgm:pt>
    <dgm:pt modelId="{9994FED8-E8E2-4CDF-94A2-EB141964D6C7}" type="parTrans" cxnId="{6FEF3010-C7F9-4835-B766-29BC2AC4F76A}">
      <dgm:prSet/>
      <dgm:spPr/>
      <dgm:t>
        <a:bodyPr/>
        <a:lstStyle/>
        <a:p>
          <a:endParaRPr lang="en-US"/>
        </a:p>
      </dgm:t>
    </dgm:pt>
    <dgm:pt modelId="{7BFE4B80-5A3D-465C-9FE3-E64AA4C804A1}" type="sibTrans" cxnId="{6FEF3010-C7F9-4835-B766-29BC2AC4F76A}">
      <dgm:prSet/>
      <dgm:spPr/>
      <dgm:t>
        <a:bodyPr/>
        <a:lstStyle/>
        <a:p>
          <a:endParaRPr lang="en-US"/>
        </a:p>
      </dgm:t>
    </dgm:pt>
    <dgm:pt modelId="{2F6FB866-03E0-4998-B89D-473CDE084897}">
      <dgm:prSet/>
      <dgm:spPr/>
      <dgm:t>
        <a:bodyPr/>
        <a:lstStyle/>
        <a:p>
          <a:r>
            <a:rPr lang="en-GB"/>
            <a:t>Complex Architecture</a:t>
          </a:r>
          <a:endParaRPr lang="en-US"/>
        </a:p>
      </dgm:t>
    </dgm:pt>
    <dgm:pt modelId="{5D0CADB6-5933-429C-88D9-68744B0FB8FB}" type="parTrans" cxnId="{A375BA01-0177-4868-BE3D-35C6167A3FF4}">
      <dgm:prSet/>
      <dgm:spPr/>
      <dgm:t>
        <a:bodyPr/>
        <a:lstStyle/>
        <a:p>
          <a:endParaRPr lang="en-US"/>
        </a:p>
      </dgm:t>
    </dgm:pt>
    <dgm:pt modelId="{08D52C5A-CF8A-4B56-949D-0DA3BBE1D2F9}" type="sibTrans" cxnId="{A375BA01-0177-4868-BE3D-35C6167A3FF4}">
      <dgm:prSet/>
      <dgm:spPr/>
      <dgm:t>
        <a:bodyPr/>
        <a:lstStyle/>
        <a:p>
          <a:endParaRPr lang="en-US"/>
        </a:p>
      </dgm:t>
    </dgm:pt>
    <dgm:pt modelId="{17284B5C-4866-4F10-9A66-9CCDB8794857}">
      <dgm:prSet/>
      <dgm:spPr/>
      <dgm:t>
        <a:bodyPr/>
        <a:lstStyle/>
        <a:p>
          <a:r>
            <a:rPr lang="en-GB"/>
            <a:t>Paid commercial license</a:t>
          </a:r>
          <a:endParaRPr lang="en-US"/>
        </a:p>
      </dgm:t>
    </dgm:pt>
    <dgm:pt modelId="{9B29E6E9-11E3-411D-B3E4-AEB67FA7AF64}" type="parTrans" cxnId="{1BA46CEE-A1B1-4701-B58C-F430FB49D335}">
      <dgm:prSet/>
      <dgm:spPr/>
      <dgm:t>
        <a:bodyPr/>
        <a:lstStyle/>
        <a:p>
          <a:endParaRPr lang="en-US"/>
        </a:p>
      </dgm:t>
    </dgm:pt>
    <dgm:pt modelId="{854DA6EB-62B7-4345-939F-7DE869161F10}" type="sibTrans" cxnId="{1BA46CEE-A1B1-4701-B58C-F430FB49D335}">
      <dgm:prSet/>
      <dgm:spPr/>
      <dgm:t>
        <a:bodyPr/>
        <a:lstStyle/>
        <a:p>
          <a:endParaRPr lang="en-US"/>
        </a:p>
      </dgm:t>
    </dgm:pt>
    <dgm:pt modelId="{667A49D4-CF6C-4AE2-A6DD-3B9B769B065E}">
      <dgm:prSet/>
      <dgm:spPr/>
      <dgm:t>
        <a:bodyPr/>
        <a:lstStyle/>
        <a:p>
          <a:r>
            <a:rPr lang="en-GB"/>
            <a:t>Slow due to interpretation</a:t>
          </a:r>
          <a:endParaRPr lang="en-US"/>
        </a:p>
      </dgm:t>
    </dgm:pt>
    <dgm:pt modelId="{6ED5F302-1795-42C4-BFF2-257928F193F7}" type="parTrans" cxnId="{84DCAAAF-5071-4FCA-87A9-36BEE0581927}">
      <dgm:prSet/>
      <dgm:spPr/>
      <dgm:t>
        <a:bodyPr/>
        <a:lstStyle/>
        <a:p>
          <a:endParaRPr lang="en-US"/>
        </a:p>
      </dgm:t>
    </dgm:pt>
    <dgm:pt modelId="{A1A7F726-2374-44E0-A6D9-FE3E6C48A5DF}" type="sibTrans" cxnId="{84DCAAAF-5071-4FCA-87A9-36BEE0581927}">
      <dgm:prSet/>
      <dgm:spPr/>
      <dgm:t>
        <a:bodyPr/>
        <a:lstStyle/>
        <a:p>
          <a:endParaRPr lang="en-US"/>
        </a:p>
      </dgm:t>
    </dgm:pt>
    <dgm:pt modelId="{724F1AFB-5407-4709-AC72-0348D00747F0}" type="pres">
      <dgm:prSet presAssocID="{8176003A-861F-4D81-A3EA-CDF2002A00B6}" presName="root" presStyleCnt="0">
        <dgm:presLayoutVars>
          <dgm:dir/>
          <dgm:resizeHandles val="exact"/>
        </dgm:presLayoutVars>
      </dgm:prSet>
      <dgm:spPr/>
    </dgm:pt>
    <dgm:pt modelId="{93923F41-CDDE-42B6-9545-ABAF370187E3}" type="pres">
      <dgm:prSet presAssocID="{B4153D83-FACD-4D05-B49A-5B154CC7DFD0}" presName="compNode" presStyleCnt="0"/>
      <dgm:spPr/>
    </dgm:pt>
    <dgm:pt modelId="{D7C131DD-E908-4168-B8B0-357924648489}" type="pres">
      <dgm:prSet presAssocID="{B4153D83-FACD-4D05-B49A-5B154CC7DF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2E7669-3DEE-4196-9670-256FE7C1C2EB}" type="pres">
      <dgm:prSet presAssocID="{B4153D83-FACD-4D05-B49A-5B154CC7DFD0}" presName="spaceRect" presStyleCnt="0"/>
      <dgm:spPr/>
    </dgm:pt>
    <dgm:pt modelId="{87268A74-B1A2-4735-9154-D567A2AB7D60}" type="pres">
      <dgm:prSet presAssocID="{B4153D83-FACD-4D05-B49A-5B154CC7DFD0}" presName="textRect" presStyleLbl="revTx" presStyleIdx="0" presStyleCnt="5">
        <dgm:presLayoutVars>
          <dgm:chMax val="1"/>
          <dgm:chPref val="1"/>
        </dgm:presLayoutVars>
      </dgm:prSet>
      <dgm:spPr/>
    </dgm:pt>
    <dgm:pt modelId="{41ECDF30-1DE4-4A16-83A3-CDC52BE27C08}" type="pres">
      <dgm:prSet presAssocID="{B83CC624-909D-401D-A993-ABD4D5E50A87}" presName="sibTrans" presStyleCnt="0"/>
      <dgm:spPr/>
    </dgm:pt>
    <dgm:pt modelId="{7793A7FF-B6E7-457B-9852-D311E11E8C53}" type="pres">
      <dgm:prSet presAssocID="{6499B840-ADDC-42A9-8D41-C3128FBB1054}" presName="compNode" presStyleCnt="0"/>
      <dgm:spPr/>
    </dgm:pt>
    <dgm:pt modelId="{A318AF9E-7BEA-41C5-A1A3-434E74589207}" type="pres">
      <dgm:prSet presAssocID="{6499B840-ADDC-42A9-8D41-C3128FBB10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9CBBBCA9-CBB8-4E8F-9781-496517033995}" type="pres">
      <dgm:prSet presAssocID="{6499B840-ADDC-42A9-8D41-C3128FBB1054}" presName="spaceRect" presStyleCnt="0"/>
      <dgm:spPr/>
    </dgm:pt>
    <dgm:pt modelId="{2618DBAA-2146-4A49-9F4F-71B0D0A507D4}" type="pres">
      <dgm:prSet presAssocID="{6499B840-ADDC-42A9-8D41-C3128FBB1054}" presName="textRect" presStyleLbl="revTx" presStyleIdx="1" presStyleCnt="5">
        <dgm:presLayoutVars>
          <dgm:chMax val="1"/>
          <dgm:chPref val="1"/>
        </dgm:presLayoutVars>
      </dgm:prSet>
      <dgm:spPr/>
    </dgm:pt>
    <dgm:pt modelId="{E14617B1-EA9A-4CA1-9FE0-79A1EF294909}" type="pres">
      <dgm:prSet presAssocID="{7BFE4B80-5A3D-465C-9FE3-E64AA4C804A1}" presName="sibTrans" presStyleCnt="0"/>
      <dgm:spPr/>
    </dgm:pt>
    <dgm:pt modelId="{81C553AF-A102-4ACC-9CB2-FFCE37F3B4DB}" type="pres">
      <dgm:prSet presAssocID="{2F6FB866-03E0-4998-B89D-473CDE084897}" presName="compNode" presStyleCnt="0"/>
      <dgm:spPr/>
    </dgm:pt>
    <dgm:pt modelId="{0A1F4027-322C-4CEB-9D5E-2D4A4304F6EE}" type="pres">
      <dgm:prSet presAssocID="{2F6FB866-03E0-4998-B89D-473CDE0848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22CCEA2-5B7A-4823-834A-7E714B9E1AAE}" type="pres">
      <dgm:prSet presAssocID="{2F6FB866-03E0-4998-B89D-473CDE084897}" presName="spaceRect" presStyleCnt="0"/>
      <dgm:spPr/>
    </dgm:pt>
    <dgm:pt modelId="{8BF0DC43-D97C-496E-9349-1A8D81B81870}" type="pres">
      <dgm:prSet presAssocID="{2F6FB866-03E0-4998-B89D-473CDE084897}" presName="textRect" presStyleLbl="revTx" presStyleIdx="2" presStyleCnt="5">
        <dgm:presLayoutVars>
          <dgm:chMax val="1"/>
          <dgm:chPref val="1"/>
        </dgm:presLayoutVars>
      </dgm:prSet>
      <dgm:spPr/>
    </dgm:pt>
    <dgm:pt modelId="{169F81CF-EF41-41BC-B371-8F9CC58A4DF7}" type="pres">
      <dgm:prSet presAssocID="{08D52C5A-CF8A-4B56-949D-0DA3BBE1D2F9}" presName="sibTrans" presStyleCnt="0"/>
      <dgm:spPr/>
    </dgm:pt>
    <dgm:pt modelId="{B23303C8-114F-43EA-AEAA-E9B3FAEF2148}" type="pres">
      <dgm:prSet presAssocID="{17284B5C-4866-4F10-9A66-9CCDB8794857}" presName="compNode" presStyleCnt="0"/>
      <dgm:spPr/>
    </dgm:pt>
    <dgm:pt modelId="{41512428-7FD1-4AB2-9334-60B549125E68}" type="pres">
      <dgm:prSet presAssocID="{17284B5C-4866-4F10-9A66-9CCDB8794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FCFA51-DC64-406B-BC06-35A690135A8A}" type="pres">
      <dgm:prSet presAssocID="{17284B5C-4866-4F10-9A66-9CCDB8794857}" presName="spaceRect" presStyleCnt="0"/>
      <dgm:spPr/>
    </dgm:pt>
    <dgm:pt modelId="{F2F80BF1-2049-4AC8-B928-9BAD3D8C2D97}" type="pres">
      <dgm:prSet presAssocID="{17284B5C-4866-4F10-9A66-9CCDB8794857}" presName="textRect" presStyleLbl="revTx" presStyleIdx="3" presStyleCnt="5">
        <dgm:presLayoutVars>
          <dgm:chMax val="1"/>
          <dgm:chPref val="1"/>
        </dgm:presLayoutVars>
      </dgm:prSet>
      <dgm:spPr/>
    </dgm:pt>
    <dgm:pt modelId="{2D99472D-1AD9-469A-87F2-0BF2F49F0752}" type="pres">
      <dgm:prSet presAssocID="{854DA6EB-62B7-4345-939F-7DE869161F10}" presName="sibTrans" presStyleCnt="0"/>
      <dgm:spPr/>
    </dgm:pt>
    <dgm:pt modelId="{43E1FE6D-6079-4335-B4ED-2CBF144E9852}" type="pres">
      <dgm:prSet presAssocID="{667A49D4-CF6C-4AE2-A6DD-3B9B769B065E}" presName="compNode" presStyleCnt="0"/>
      <dgm:spPr/>
    </dgm:pt>
    <dgm:pt modelId="{8E57918B-AA9F-418F-B78B-E168937144ED}" type="pres">
      <dgm:prSet presAssocID="{667A49D4-CF6C-4AE2-A6DD-3B9B769B06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412F438-8CCD-449D-953B-95E4E890D9B3}" type="pres">
      <dgm:prSet presAssocID="{667A49D4-CF6C-4AE2-A6DD-3B9B769B065E}" presName="spaceRect" presStyleCnt="0"/>
      <dgm:spPr/>
    </dgm:pt>
    <dgm:pt modelId="{A3CE3C9B-6D42-46D9-9993-DA729507AAE3}" type="pres">
      <dgm:prSet presAssocID="{667A49D4-CF6C-4AE2-A6DD-3B9B769B06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75BA01-0177-4868-BE3D-35C6167A3FF4}" srcId="{8176003A-861F-4D81-A3EA-CDF2002A00B6}" destId="{2F6FB866-03E0-4998-B89D-473CDE084897}" srcOrd="2" destOrd="0" parTransId="{5D0CADB6-5933-429C-88D9-68744B0FB8FB}" sibTransId="{08D52C5A-CF8A-4B56-949D-0DA3BBE1D2F9}"/>
    <dgm:cxn modelId="{6FEF3010-C7F9-4835-B766-29BC2AC4F76A}" srcId="{8176003A-861F-4D81-A3EA-CDF2002A00B6}" destId="{6499B840-ADDC-42A9-8D41-C3128FBB1054}" srcOrd="1" destOrd="0" parTransId="{9994FED8-E8E2-4CDF-94A2-EB141964D6C7}" sibTransId="{7BFE4B80-5A3D-465C-9FE3-E64AA4C804A1}"/>
    <dgm:cxn modelId="{C2B6F847-015B-498F-AFDE-92297F107D74}" type="presOf" srcId="{17284B5C-4866-4F10-9A66-9CCDB8794857}" destId="{F2F80BF1-2049-4AC8-B928-9BAD3D8C2D97}" srcOrd="0" destOrd="0" presId="urn:microsoft.com/office/officeart/2018/2/layout/IconLabelList"/>
    <dgm:cxn modelId="{7BC49C4C-0CDC-4CCA-B6E1-DAA4F830C586}" type="presOf" srcId="{6499B840-ADDC-42A9-8D41-C3128FBB1054}" destId="{2618DBAA-2146-4A49-9F4F-71B0D0A507D4}" srcOrd="0" destOrd="0" presId="urn:microsoft.com/office/officeart/2018/2/layout/IconLabelList"/>
    <dgm:cxn modelId="{1A22047F-DFC2-4F59-8646-BD73F8A1D4AB}" type="presOf" srcId="{667A49D4-CF6C-4AE2-A6DD-3B9B769B065E}" destId="{A3CE3C9B-6D42-46D9-9993-DA729507AAE3}" srcOrd="0" destOrd="0" presId="urn:microsoft.com/office/officeart/2018/2/layout/IconLabelList"/>
    <dgm:cxn modelId="{13D7AC8B-0386-416A-B152-E15BAC68BA4E}" srcId="{8176003A-861F-4D81-A3EA-CDF2002A00B6}" destId="{B4153D83-FACD-4D05-B49A-5B154CC7DFD0}" srcOrd="0" destOrd="0" parTransId="{D15A221E-4A62-45A2-A0C4-78F24C44EE81}" sibTransId="{B83CC624-909D-401D-A993-ABD4D5E50A87}"/>
    <dgm:cxn modelId="{D1B4B49E-8D43-43AA-B5ED-B76265AAAB9F}" type="presOf" srcId="{2F6FB866-03E0-4998-B89D-473CDE084897}" destId="{8BF0DC43-D97C-496E-9349-1A8D81B81870}" srcOrd="0" destOrd="0" presId="urn:microsoft.com/office/officeart/2018/2/layout/IconLabelList"/>
    <dgm:cxn modelId="{84DCAAAF-5071-4FCA-87A9-36BEE0581927}" srcId="{8176003A-861F-4D81-A3EA-CDF2002A00B6}" destId="{667A49D4-CF6C-4AE2-A6DD-3B9B769B065E}" srcOrd="4" destOrd="0" parTransId="{6ED5F302-1795-42C4-BFF2-257928F193F7}" sibTransId="{A1A7F726-2374-44E0-A6D9-FE3E6C48A5DF}"/>
    <dgm:cxn modelId="{FB68C2BF-E00B-43DC-89F8-13E6BDD3D207}" type="presOf" srcId="{8176003A-861F-4D81-A3EA-CDF2002A00B6}" destId="{724F1AFB-5407-4709-AC72-0348D00747F0}" srcOrd="0" destOrd="0" presId="urn:microsoft.com/office/officeart/2018/2/layout/IconLabelList"/>
    <dgm:cxn modelId="{7E83ADDC-8546-45FD-A3AB-C2B3AE67C43C}" type="presOf" srcId="{B4153D83-FACD-4D05-B49A-5B154CC7DFD0}" destId="{87268A74-B1A2-4735-9154-D567A2AB7D60}" srcOrd="0" destOrd="0" presId="urn:microsoft.com/office/officeart/2018/2/layout/IconLabelList"/>
    <dgm:cxn modelId="{1BA46CEE-A1B1-4701-B58C-F430FB49D335}" srcId="{8176003A-861F-4D81-A3EA-CDF2002A00B6}" destId="{17284B5C-4866-4F10-9A66-9CCDB8794857}" srcOrd="3" destOrd="0" parTransId="{9B29E6E9-11E3-411D-B3E4-AEB67FA7AF64}" sibTransId="{854DA6EB-62B7-4345-939F-7DE869161F10}"/>
    <dgm:cxn modelId="{75247B4D-9457-4130-A9CB-8B7525F0B42C}" type="presParOf" srcId="{724F1AFB-5407-4709-AC72-0348D00747F0}" destId="{93923F41-CDDE-42B6-9545-ABAF370187E3}" srcOrd="0" destOrd="0" presId="urn:microsoft.com/office/officeart/2018/2/layout/IconLabelList"/>
    <dgm:cxn modelId="{019216A9-76DD-4B82-82B9-2A4AC8AEDB94}" type="presParOf" srcId="{93923F41-CDDE-42B6-9545-ABAF370187E3}" destId="{D7C131DD-E908-4168-B8B0-357924648489}" srcOrd="0" destOrd="0" presId="urn:microsoft.com/office/officeart/2018/2/layout/IconLabelList"/>
    <dgm:cxn modelId="{846A88B4-96A0-46A8-AF3E-BF153A35056C}" type="presParOf" srcId="{93923F41-CDDE-42B6-9545-ABAF370187E3}" destId="{382E7669-3DEE-4196-9670-256FE7C1C2EB}" srcOrd="1" destOrd="0" presId="urn:microsoft.com/office/officeart/2018/2/layout/IconLabelList"/>
    <dgm:cxn modelId="{513AB950-0C4A-4838-84DB-D9CDD791A270}" type="presParOf" srcId="{93923F41-CDDE-42B6-9545-ABAF370187E3}" destId="{87268A74-B1A2-4735-9154-D567A2AB7D60}" srcOrd="2" destOrd="0" presId="urn:microsoft.com/office/officeart/2018/2/layout/IconLabelList"/>
    <dgm:cxn modelId="{1E504DDC-AB29-4E2C-AF62-1B5319AE012E}" type="presParOf" srcId="{724F1AFB-5407-4709-AC72-0348D00747F0}" destId="{41ECDF30-1DE4-4A16-83A3-CDC52BE27C08}" srcOrd="1" destOrd="0" presId="urn:microsoft.com/office/officeart/2018/2/layout/IconLabelList"/>
    <dgm:cxn modelId="{45455642-78A3-40B8-8A3C-48624FD87E4A}" type="presParOf" srcId="{724F1AFB-5407-4709-AC72-0348D00747F0}" destId="{7793A7FF-B6E7-457B-9852-D311E11E8C53}" srcOrd="2" destOrd="0" presId="urn:microsoft.com/office/officeart/2018/2/layout/IconLabelList"/>
    <dgm:cxn modelId="{4D46859A-0766-48C5-BC4F-88250EA791B1}" type="presParOf" srcId="{7793A7FF-B6E7-457B-9852-D311E11E8C53}" destId="{A318AF9E-7BEA-41C5-A1A3-434E74589207}" srcOrd="0" destOrd="0" presId="urn:microsoft.com/office/officeart/2018/2/layout/IconLabelList"/>
    <dgm:cxn modelId="{5E1E0902-E965-4B12-A68C-58BFB3936E05}" type="presParOf" srcId="{7793A7FF-B6E7-457B-9852-D311E11E8C53}" destId="{9CBBBCA9-CBB8-4E8F-9781-496517033995}" srcOrd="1" destOrd="0" presId="urn:microsoft.com/office/officeart/2018/2/layout/IconLabelList"/>
    <dgm:cxn modelId="{992CB21B-54E4-46F8-BC45-1ACBABEE4541}" type="presParOf" srcId="{7793A7FF-B6E7-457B-9852-D311E11E8C53}" destId="{2618DBAA-2146-4A49-9F4F-71B0D0A507D4}" srcOrd="2" destOrd="0" presId="urn:microsoft.com/office/officeart/2018/2/layout/IconLabelList"/>
    <dgm:cxn modelId="{FAD811D3-2B0F-43D0-867B-179B3F17B217}" type="presParOf" srcId="{724F1AFB-5407-4709-AC72-0348D00747F0}" destId="{E14617B1-EA9A-4CA1-9FE0-79A1EF294909}" srcOrd="3" destOrd="0" presId="urn:microsoft.com/office/officeart/2018/2/layout/IconLabelList"/>
    <dgm:cxn modelId="{01FDED5C-315D-4A1F-9C82-ADF9BE16B97C}" type="presParOf" srcId="{724F1AFB-5407-4709-AC72-0348D00747F0}" destId="{81C553AF-A102-4ACC-9CB2-FFCE37F3B4DB}" srcOrd="4" destOrd="0" presId="urn:microsoft.com/office/officeart/2018/2/layout/IconLabelList"/>
    <dgm:cxn modelId="{995CE2A8-F0F3-4589-A87B-A064DE462537}" type="presParOf" srcId="{81C553AF-A102-4ACC-9CB2-FFCE37F3B4DB}" destId="{0A1F4027-322C-4CEB-9D5E-2D4A4304F6EE}" srcOrd="0" destOrd="0" presId="urn:microsoft.com/office/officeart/2018/2/layout/IconLabelList"/>
    <dgm:cxn modelId="{5A5C94B3-C4B5-4B10-BC2C-B7A3CC4BFC1B}" type="presParOf" srcId="{81C553AF-A102-4ACC-9CB2-FFCE37F3B4DB}" destId="{822CCEA2-5B7A-4823-834A-7E714B9E1AAE}" srcOrd="1" destOrd="0" presId="urn:microsoft.com/office/officeart/2018/2/layout/IconLabelList"/>
    <dgm:cxn modelId="{EF2E959E-DBC2-4AD5-8D44-4472F134AD4A}" type="presParOf" srcId="{81C553AF-A102-4ACC-9CB2-FFCE37F3B4DB}" destId="{8BF0DC43-D97C-496E-9349-1A8D81B81870}" srcOrd="2" destOrd="0" presId="urn:microsoft.com/office/officeart/2018/2/layout/IconLabelList"/>
    <dgm:cxn modelId="{FFB4B3DA-FA2E-4B1A-877B-7C496CAE2709}" type="presParOf" srcId="{724F1AFB-5407-4709-AC72-0348D00747F0}" destId="{169F81CF-EF41-41BC-B371-8F9CC58A4DF7}" srcOrd="5" destOrd="0" presId="urn:microsoft.com/office/officeart/2018/2/layout/IconLabelList"/>
    <dgm:cxn modelId="{E46615CF-96F6-4C45-B065-5A04AD435F5C}" type="presParOf" srcId="{724F1AFB-5407-4709-AC72-0348D00747F0}" destId="{B23303C8-114F-43EA-AEAA-E9B3FAEF2148}" srcOrd="6" destOrd="0" presId="urn:microsoft.com/office/officeart/2018/2/layout/IconLabelList"/>
    <dgm:cxn modelId="{DAA0A215-D73C-49F0-AB28-81847BB25192}" type="presParOf" srcId="{B23303C8-114F-43EA-AEAA-E9B3FAEF2148}" destId="{41512428-7FD1-4AB2-9334-60B549125E68}" srcOrd="0" destOrd="0" presId="urn:microsoft.com/office/officeart/2018/2/layout/IconLabelList"/>
    <dgm:cxn modelId="{00B488DF-44AF-42A5-A052-B62118175884}" type="presParOf" srcId="{B23303C8-114F-43EA-AEAA-E9B3FAEF2148}" destId="{D4FCFA51-DC64-406B-BC06-35A690135A8A}" srcOrd="1" destOrd="0" presId="urn:microsoft.com/office/officeart/2018/2/layout/IconLabelList"/>
    <dgm:cxn modelId="{D0B2E9A0-FABD-4303-BA6A-4B68181186B4}" type="presParOf" srcId="{B23303C8-114F-43EA-AEAA-E9B3FAEF2148}" destId="{F2F80BF1-2049-4AC8-B928-9BAD3D8C2D97}" srcOrd="2" destOrd="0" presId="urn:microsoft.com/office/officeart/2018/2/layout/IconLabelList"/>
    <dgm:cxn modelId="{E642CBE0-F8DF-4559-9D59-81F41B7FF1A1}" type="presParOf" srcId="{724F1AFB-5407-4709-AC72-0348D00747F0}" destId="{2D99472D-1AD9-469A-87F2-0BF2F49F0752}" srcOrd="7" destOrd="0" presId="urn:microsoft.com/office/officeart/2018/2/layout/IconLabelList"/>
    <dgm:cxn modelId="{FB131B0F-325E-4920-A307-CC872400961C}" type="presParOf" srcId="{724F1AFB-5407-4709-AC72-0348D00747F0}" destId="{43E1FE6D-6079-4335-B4ED-2CBF144E9852}" srcOrd="8" destOrd="0" presId="urn:microsoft.com/office/officeart/2018/2/layout/IconLabelList"/>
    <dgm:cxn modelId="{BCFDF5A3-391A-470E-A842-44C1F4025FAA}" type="presParOf" srcId="{43E1FE6D-6079-4335-B4ED-2CBF144E9852}" destId="{8E57918B-AA9F-418F-B78B-E168937144ED}" srcOrd="0" destOrd="0" presId="urn:microsoft.com/office/officeart/2018/2/layout/IconLabelList"/>
    <dgm:cxn modelId="{FBECD18F-CC51-4871-84FB-C966A9DB1121}" type="presParOf" srcId="{43E1FE6D-6079-4335-B4ED-2CBF144E9852}" destId="{4412F438-8CCD-449D-953B-95E4E890D9B3}" srcOrd="1" destOrd="0" presId="urn:microsoft.com/office/officeart/2018/2/layout/IconLabelList"/>
    <dgm:cxn modelId="{285BC195-E1B9-41BC-9E5E-56BCF76FDEAB}" type="presParOf" srcId="{43E1FE6D-6079-4335-B4ED-2CBF144E9852}" destId="{A3CE3C9B-6D42-46D9-9993-DA729507AA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F94B42-163F-45D1-8469-0C3393AC5B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929B177-0647-4C8C-B91B-C976EB7809E1}">
      <dgm:prSet/>
      <dgm:spPr/>
      <dgm:t>
        <a:bodyPr/>
        <a:lstStyle/>
        <a:p>
          <a:pPr>
            <a:defRPr cap="all"/>
          </a:pPr>
          <a:r>
            <a:rPr lang="en-GB"/>
            <a:t>Mobile apps</a:t>
          </a:r>
          <a:endParaRPr lang="en-US"/>
        </a:p>
      </dgm:t>
    </dgm:pt>
    <dgm:pt modelId="{953E6F52-9807-4DF9-96FB-0ED15407C6D4}" type="parTrans" cxnId="{53FB639A-9F1F-423E-9DC9-DCB30559F0FE}">
      <dgm:prSet/>
      <dgm:spPr/>
      <dgm:t>
        <a:bodyPr/>
        <a:lstStyle/>
        <a:p>
          <a:endParaRPr lang="en-US"/>
        </a:p>
      </dgm:t>
    </dgm:pt>
    <dgm:pt modelId="{F5664666-563F-4B18-A6BB-F3F38D6922CD}" type="sibTrans" cxnId="{53FB639A-9F1F-423E-9DC9-DCB30559F0FE}">
      <dgm:prSet/>
      <dgm:spPr/>
      <dgm:t>
        <a:bodyPr/>
        <a:lstStyle/>
        <a:p>
          <a:endParaRPr lang="en-US"/>
        </a:p>
      </dgm:t>
    </dgm:pt>
    <dgm:pt modelId="{A925B77F-E2F0-46B9-93D0-8550543F58D9}">
      <dgm:prSet/>
      <dgm:spPr/>
      <dgm:t>
        <a:bodyPr/>
        <a:lstStyle/>
        <a:p>
          <a:pPr>
            <a:defRPr cap="all"/>
          </a:pPr>
          <a:r>
            <a:rPr lang="en-GB"/>
            <a:t>Financial services servers</a:t>
          </a:r>
          <a:endParaRPr lang="en-US"/>
        </a:p>
      </dgm:t>
    </dgm:pt>
    <dgm:pt modelId="{6C6DDD53-DE05-4C5C-AAD6-2A57C36D0274}" type="parTrans" cxnId="{6FB24750-DAF5-4867-AFB3-CAA787751268}">
      <dgm:prSet/>
      <dgm:spPr/>
      <dgm:t>
        <a:bodyPr/>
        <a:lstStyle/>
        <a:p>
          <a:endParaRPr lang="en-US"/>
        </a:p>
      </dgm:t>
    </dgm:pt>
    <dgm:pt modelId="{7F287198-2D97-4CE1-9778-D7ACE15AA45E}" type="sibTrans" cxnId="{6FB24750-DAF5-4867-AFB3-CAA787751268}">
      <dgm:prSet/>
      <dgm:spPr/>
      <dgm:t>
        <a:bodyPr/>
        <a:lstStyle/>
        <a:p>
          <a:endParaRPr lang="en-US"/>
        </a:p>
      </dgm:t>
    </dgm:pt>
    <dgm:pt modelId="{B8382B55-4C80-41C4-9227-5D60475F0957}">
      <dgm:prSet/>
      <dgm:spPr/>
      <dgm:t>
        <a:bodyPr/>
        <a:lstStyle/>
        <a:p>
          <a:pPr>
            <a:defRPr cap="all"/>
          </a:pPr>
          <a:r>
            <a:rPr lang="en-GB"/>
            <a:t>web applications</a:t>
          </a:r>
          <a:endParaRPr lang="en-US"/>
        </a:p>
      </dgm:t>
    </dgm:pt>
    <dgm:pt modelId="{D53F7604-7BF6-497A-9B49-6E1E2DCBEF93}" type="parTrans" cxnId="{C5C5AE86-C97B-46FF-A38C-E16BABBBDA0C}">
      <dgm:prSet/>
      <dgm:spPr/>
      <dgm:t>
        <a:bodyPr/>
        <a:lstStyle/>
        <a:p>
          <a:endParaRPr lang="en-US"/>
        </a:p>
      </dgm:t>
    </dgm:pt>
    <dgm:pt modelId="{6F17E49B-24F4-4624-A420-38D5A7347853}" type="sibTrans" cxnId="{C5C5AE86-C97B-46FF-A38C-E16BABBBDA0C}">
      <dgm:prSet/>
      <dgm:spPr/>
      <dgm:t>
        <a:bodyPr/>
        <a:lstStyle/>
        <a:p>
          <a:endParaRPr lang="en-US"/>
        </a:p>
      </dgm:t>
    </dgm:pt>
    <dgm:pt modelId="{9E37AA40-349F-4298-973C-4DFE0125B97F}">
      <dgm:prSet/>
      <dgm:spPr/>
      <dgm:t>
        <a:bodyPr/>
        <a:lstStyle/>
        <a:p>
          <a:pPr>
            <a:defRPr cap="all"/>
          </a:pPr>
          <a:r>
            <a:rPr lang="en-GB"/>
            <a:t>Trading applications</a:t>
          </a:r>
          <a:endParaRPr lang="en-US"/>
        </a:p>
      </dgm:t>
    </dgm:pt>
    <dgm:pt modelId="{38002F48-1C19-45CC-A633-2397EF1958E8}" type="parTrans" cxnId="{F79F89FC-1A12-4DC0-A774-5B89342D363B}">
      <dgm:prSet/>
      <dgm:spPr/>
      <dgm:t>
        <a:bodyPr/>
        <a:lstStyle/>
        <a:p>
          <a:endParaRPr lang="en-US"/>
        </a:p>
      </dgm:t>
    </dgm:pt>
    <dgm:pt modelId="{B27947F8-D395-48D2-94B1-79CF54CFFF54}" type="sibTrans" cxnId="{F79F89FC-1A12-4DC0-A774-5B89342D363B}">
      <dgm:prSet/>
      <dgm:spPr/>
      <dgm:t>
        <a:bodyPr/>
        <a:lstStyle/>
        <a:p>
          <a:endParaRPr lang="en-US"/>
        </a:p>
      </dgm:t>
    </dgm:pt>
    <dgm:pt modelId="{E43F41D5-7218-484B-8005-558C4CE50314}" type="pres">
      <dgm:prSet presAssocID="{56F94B42-163F-45D1-8469-0C3393AC5BF6}" presName="root" presStyleCnt="0">
        <dgm:presLayoutVars>
          <dgm:dir/>
          <dgm:resizeHandles val="exact"/>
        </dgm:presLayoutVars>
      </dgm:prSet>
      <dgm:spPr/>
    </dgm:pt>
    <dgm:pt modelId="{B3000715-BF0D-4EBC-9051-261B5A52A95C}" type="pres">
      <dgm:prSet presAssocID="{4929B177-0647-4C8C-B91B-C976EB7809E1}" presName="compNode" presStyleCnt="0"/>
      <dgm:spPr/>
    </dgm:pt>
    <dgm:pt modelId="{98D5D9B0-46F3-47B7-BDA0-A1DE32A567A0}" type="pres">
      <dgm:prSet presAssocID="{4929B177-0647-4C8C-B91B-C976EB7809E1}" presName="iconBgRect" presStyleLbl="bgShp" presStyleIdx="0" presStyleCnt="4"/>
      <dgm:spPr/>
    </dgm:pt>
    <dgm:pt modelId="{4FC48904-0CE7-4735-8670-68C1F7BCAF5E}" type="pres">
      <dgm:prSet presAssocID="{4929B177-0647-4C8C-B91B-C976EB7809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C98CB19-436A-4E79-AF26-480FC65EF4EF}" type="pres">
      <dgm:prSet presAssocID="{4929B177-0647-4C8C-B91B-C976EB7809E1}" presName="spaceRect" presStyleCnt="0"/>
      <dgm:spPr/>
    </dgm:pt>
    <dgm:pt modelId="{BC7E6025-C5B9-4383-96E1-C8F9C21C7693}" type="pres">
      <dgm:prSet presAssocID="{4929B177-0647-4C8C-B91B-C976EB7809E1}" presName="textRect" presStyleLbl="revTx" presStyleIdx="0" presStyleCnt="4">
        <dgm:presLayoutVars>
          <dgm:chMax val="1"/>
          <dgm:chPref val="1"/>
        </dgm:presLayoutVars>
      </dgm:prSet>
      <dgm:spPr/>
    </dgm:pt>
    <dgm:pt modelId="{EB926F1C-07A6-4C12-913A-164D69E00C92}" type="pres">
      <dgm:prSet presAssocID="{F5664666-563F-4B18-A6BB-F3F38D6922CD}" presName="sibTrans" presStyleCnt="0"/>
      <dgm:spPr/>
    </dgm:pt>
    <dgm:pt modelId="{1CD1BF06-0FD8-4BAE-A7C8-B5B6C61401B0}" type="pres">
      <dgm:prSet presAssocID="{A925B77F-E2F0-46B9-93D0-8550543F58D9}" presName="compNode" presStyleCnt="0"/>
      <dgm:spPr/>
    </dgm:pt>
    <dgm:pt modelId="{E937364A-DB8E-4335-8352-91C8CF9DF6DE}" type="pres">
      <dgm:prSet presAssocID="{A925B77F-E2F0-46B9-93D0-8550543F58D9}" presName="iconBgRect" presStyleLbl="bgShp" presStyleIdx="1" presStyleCnt="4"/>
      <dgm:spPr/>
    </dgm:pt>
    <dgm:pt modelId="{4F117868-EE5C-4EFA-BCAA-502CE9CC41F3}" type="pres">
      <dgm:prSet presAssocID="{A925B77F-E2F0-46B9-93D0-8550543F58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19CBD1-710F-4AFF-BA7A-1809E79F2216}" type="pres">
      <dgm:prSet presAssocID="{A925B77F-E2F0-46B9-93D0-8550543F58D9}" presName="spaceRect" presStyleCnt="0"/>
      <dgm:spPr/>
    </dgm:pt>
    <dgm:pt modelId="{E723AFA0-1271-4409-BCE1-BE9E942F13EC}" type="pres">
      <dgm:prSet presAssocID="{A925B77F-E2F0-46B9-93D0-8550543F58D9}" presName="textRect" presStyleLbl="revTx" presStyleIdx="1" presStyleCnt="4">
        <dgm:presLayoutVars>
          <dgm:chMax val="1"/>
          <dgm:chPref val="1"/>
        </dgm:presLayoutVars>
      </dgm:prSet>
      <dgm:spPr/>
    </dgm:pt>
    <dgm:pt modelId="{8796D0B7-88AC-4349-B49D-75D35CE1C87C}" type="pres">
      <dgm:prSet presAssocID="{7F287198-2D97-4CE1-9778-D7ACE15AA45E}" presName="sibTrans" presStyleCnt="0"/>
      <dgm:spPr/>
    </dgm:pt>
    <dgm:pt modelId="{01F1ADB2-1EC5-4CC9-A938-359EBF84618F}" type="pres">
      <dgm:prSet presAssocID="{B8382B55-4C80-41C4-9227-5D60475F0957}" presName="compNode" presStyleCnt="0"/>
      <dgm:spPr/>
    </dgm:pt>
    <dgm:pt modelId="{427466B5-2583-4A25-9433-337F5863249D}" type="pres">
      <dgm:prSet presAssocID="{B8382B55-4C80-41C4-9227-5D60475F0957}" presName="iconBgRect" presStyleLbl="bgShp" presStyleIdx="2" presStyleCnt="4"/>
      <dgm:spPr/>
    </dgm:pt>
    <dgm:pt modelId="{F11BB557-CF06-4658-A586-993176BC3FF5}" type="pres">
      <dgm:prSet presAssocID="{B8382B55-4C80-41C4-9227-5D60475F09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9726C19-9874-45C7-B9E0-24A67165ADFB}" type="pres">
      <dgm:prSet presAssocID="{B8382B55-4C80-41C4-9227-5D60475F0957}" presName="spaceRect" presStyleCnt="0"/>
      <dgm:spPr/>
    </dgm:pt>
    <dgm:pt modelId="{FD76950F-F788-4784-B3AB-0FEBEE4DAD8D}" type="pres">
      <dgm:prSet presAssocID="{B8382B55-4C80-41C4-9227-5D60475F0957}" presName="textRect" presStyleLbl="revTx" presStyleIdx="2" presStyleCnt="4">
        <dgm:presLayoutVars>
          <dgm:chMax val="1"/>
          <dgm:chPref val="1"/>
        </dgm:presLayoutVars>
      </dgm:prSet>
      <dgm:spPr/>
    </dgm:pt>
    <dgm:pt modelId="{C55DFB8C-EC48-4A8C-A73A-F45527BDEDDE}" type="pres">
      <dgm:prSet presAssocID="{6F17E49B-24F4-4624-A420-38D5A7347853}" presName="sibTrans" presStyleCnt="0"/>
      <dgm:spPr/>
    </dgm:pt>
    <dgm:pt modelId="{8BC3DE4E-74D4-42E5-B2BB-6FC02C47C667}" type="pres">
      <dgm:prSet presAssocID="{9E37AA40-349F-4298-973C-4DFE0125B97F}" presName="compNode" presStyleCnt="0"/>
      <dgm:spPr/>
    </dgm:pt>
    <dgm:pt modelId="{3692F270-7831-4C58-A872-FE13A8E3DBE2}" type="pres">
      <dgm:prSet presAssocID="{9E37AA40-349F-4298-973C-4DFE0125B97F}" presName="iconBgRect" presStyleLbl="bgShp" presStyleIdx="3" presStyleCnt="4"/>
      <dgm:spPr/>
    </dgm:pt>
    <dgm:pt modelId="{65969BCD-C114-432C-925F-5F9EFBF20BA9}" type="pres">
      <dgm:prSet presAssocID="{9E37AA40-349F-4298-973C-4DFE0125B9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6D426CF-FFAA-4665-BB0B-C30959409E39}" type="pres">
      <dgm:prSet presAssocID="{9E37AA40-349F-4298-973C-4DFE0125B97F}" presName="spaceRect" presStyleCnt="0"/>
      <dgm:spPr/>
    </dgm:pt>
    <dgm:pt modelId="{15575E0E-3002-4332-8BB6-62C6A1361DE2}" type="pres">
      <dgm:prSet presAssocID="{9E37AA40-349F-4298-973C-4DFE0125B9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28C709-C920-49F3-80E1-8A96EE23EBAB}" type="presOf" srcId="{56F94B42-163F-45D1-8469-0C3393AC5BF6}" destId="{E43F41D5-7218-484B-8005-558C4CE50314}" srcOrd="0" destOrd="0" presId="urn:microsoft.com/office/officeart/2018/5/layout/IconCircleLabelList"/>
    <dgm:cxn modelId="{D3327568-61AD-484F-ABDD-15BC51EF327F}" type="presOf" srcId="{B8382B55-4C80-41C4-9227-5D60475F0957}" destId="{FD76950F-F788-4784-B3AB-0FEBEE4DAD8D}" srcOrd="0" destOrd="0" presId="urn:microsoft.com/office/officeart/2018/5/layout/IconCircleLabelList"/>
    <dgm:cxn modelId="{6FB24750-DAF5-4867-AFB3-CAA787751268}" srcId="{56F94B42-163F-45D1-8469-0C3393AC5BF6}" destId="{A925B77F-E2F0-46B9-93D0-8550543F58D9}" srcOrd="1" destOrd="0" parTransId="{6C6DDD53-DE05-4C5C-AAD6-2A57C36D0274}" sibTransId="{7F287198-2D97-4CE1-9778-D7ACE15AA45E}"/>
    <dgm:cxn modelId="{C5C5AE86-C97B-46FF-A38C-E16BABBBDA0C}" srcId="{56F94B42-163F-45D1-8469-0C3393AC5BF6}" destId="{B8382B55-4C80-41C4-9227-5D60475F0957}" srcOrd="2" destOrd="0" parTransId="{D53F7604-7BF6-497A-9B49-6E1E2DCBEF93}" sibTransId="{6F17E49B-24F4-4624-A420-38D5A7347853}"/>
    <dgm:cxn modelId="{7A2E0A8F-CDAD-4368-A86C-3EDC4C5662FE}" type="presOf" srcId="{4929B177-0647-4C8C-B91B-C976EB7809E1}" destId="{BC7E6025-C5B9-4383-96E1-C8F9C21C7693}" srcOrd="0" destOrd="0" presId="urn:microsoft.com/office/officeart/2018/5/layout/IconCircleLabelList"/>
    <dgm:cxn modelId="{167A9C8F-AB3F-4834-85D8-BD7F5E2E49C6}" type="presOf" srcId="{9E37AA40-349F-4298-973C-4DFE0125B97F}" destId="{15575E0E-3002-4332-8BB6-62C6A1361DE2}" srcOrd="0" destOrd="0" presId="urn:microsoft.com/office/officeart/2018/5/layout/IconCircleLabelList"/>
    <dgm:cxn modelId="{53FB639A-9F1F-423E-9DC9-DCB30559F0FE}" srcId="{56F94B42-163F-45D1-8469-0C3393AC5BF6}" destId="{4929B177-0647-4C8C-B91B-C976EB7809E1}" srcOrd="0" destOrd="0" parTransId="{953E6F52-9807-4DF9-96FB-0ED15407C6D4}" sibTransId="{F5664666-563F-4B18-A6BB-F3F38D6922CD}"/>
    <dgm:cxn modelId="{F4C8BFE3-DC2C-4ABD-BC6B-A5C72182A8A5}" type="presOf" srcId="{A925B77F-E2F0-46B9-93D0-8550543F58D9}" destId="{E723AFA0-1271-4409-BCE1-BE9E942F13EC}" srcOrd="0" destOrd="0" presId="urn:microsoft.com/office/officeart/2018/5/layout/IconCircleLabelList"/>
    <dgm:cxn modelId="{F79F89FC-1A12-4DC0-A774-5B89342D363B}" srcId="{56F94B42-163F-45D1-8469-0C3393AC5BF6}" destId="{9E37AA40-349F-4298-973C-4DFE0125B97F}" srcOrd="3" destOrd="0" parTransId="{38002F48-1C19-45CC-A633-2397EF1958E8}" sibTransId="{B27947F8-D395-48D2-94B1-79CF54CFFF54}"/>
    <dgm:cxn modelId="{A1536D47-A9E0-455D-8C23-3ADDF3964427}" type="presParOf" srcId="{E43F41D5-7218-484B-8005-558C4CE50314}" destId="{B3000715-BF0D-4EBC-9051-261B5A52A95C}" srcOrd="0" destOrd="0" presId="urn:microsoft.com/office/officeart/2018/5/layout/IconCircleLabelList"/>
    <dgm:cxn modelId="{3C4B2881-21D4-44F7-A9B8-0E3E450D6D02}" type="presParOf" srcId="{B3000715-BF0D-4EBC-9051-261B5A52A95C}" destId="{98D5D9B0-46F3-47B7-BDA0-A1DE32A567A0}" srcOrd="0" destOrd="0" presId="urn:microsoft.com/office/officeart/2018/5/layout/IconCircleLabelList"/>
    <dgm:cxn modelId="{65A5AB6C-3E14-48ED-B0CB-161BC7913A41}" type="presParOf" srcId="{B3000715-BF0D-4EBC-9051-261B5A52A95C}" destId="{4FC48904-0CE7-4735-8670-68C1F7BCAF5E}" srcOrd="1" destOrd="0" presId="urn:microsoft.com/office/officeart/2018/5/layout/IconCircleLabelList"/>
    <dgm:cxn modelId="{D44D762A-BCF0-4B9C-8B9E-363C86AB5B59}" type="presParOf" srcId="{B3000715-BF0D-4EBC-9051-261B5A52A95C}" destId="{3C98CB19-436A-4E79-AF26-480FC65EF4EF}" srcOrd="2" destOrd="0" presId="urn:microsoft.com/office/officeart/2018/5/layout/IconCircleLabelList"/>
    <dgm:cxn modelId="{6074FD34-D81D-4E7D-80A9-F7FB34B5D0E7}" type="presParOf" srcId="{B3000715-BF0D-4EBC-9051-261B5A52A95C}" destId="{BC7E6025-C5B9-4383-96E1-C8F9C21C7693}" srcOrd="3" destOrd="0" presId="urn:microsoft.com/office/officeart/2018/5/layout/IconCircleLabelList"/>
    <dgm:cxn modelId="{DEF6ABB7-19FD-41E0-B5E8-24DF91EB0E6D}" type="presParOf" srcId="{E43F41D5-7218-484B-8005-558C4CE50314}" destId="{EB926F1C-07A6-4C12-913A-164D69E00C92}" srcOrd="1" destOrd="0" presId="urn:microsoft.com/office/officeart/2018/5/layout/IconCircleLabelList"/>
    <dgm:cxn modelId="{7BB1C665-C463-4B62-9C7B-F42B5A6B51C1}" type="presParOf" srcId="{E43F41D5-7218-484B-8005-558C4CE50314}" destId="{1CD1BF06-0FD8-4BAE-A7C8-B5B6C61401B0}" srcOrd="2" destOrd="0" presId="urn:microsoft.com/office/officeart/2018/5/layout/IconCircleLabelList"/>
    <dgm:cxn modelId="{45CD7B9E-7496-483C-B728-BDF7A6E76518}" type="presParOf" srcId="{1CD1BF06-0FD8-4BAE-A7C8-B5B6C61401B0}" destId="{E937364A-DB8E-4335-8352-91C8CF9DF6DE}" srcOrd="0" destOrd="0" presId="urn:microsoft.com/office/officeart/2018/5/layout/IconCircleLabelList"/>
    <dgm:cxn modelId="{E41CC8C4-29FB-40FB-830F-17AF5F83E086}" type="presParOf" srcId="{1CD1BF06-0FD8-4BAE-A7C8-B5B6C61401B0}" destId="{4F117868-EE5C-4EFA-BCAA-502CE9CC41F3}" srcOrd="1" destOrd="0" presId="urn:microsoft.com/office/officeart/2018/5/layout/IconCircleLabelList"/>
    <dgm:cxn modelId="{2882BFF5-6FE9-41BC-9591-70520636223F}" type="presParOf" srcId="{1CD1BF06-0FD8-4BAE-A7C8-B5B6C61401B0}" destId="{A319CBD1-710F-4AFF-BA7A-1809E79F2216}" srcOrd="2" destOrd="0" presId="urn:microsoft.com/office/officeart/2018/5/layout/IconCircleLabelList"/>
    <dgm:cxn modelId="{9AC1E3AB-5251-485D-ACDE-F3A0FBD4B24D}" type="presParOf" srcId="{1CD1BF06-0FD8-4BAE-A7C8-B5B6C61401B0}" destId="{E723AFA0-1271-4409-BCE1-BE9E942F13EC}" srcOrd="3" destOrd="0" presId="urn:microsoft.com/office/officeart/2018/5/layout/IconCircleLabelList"/>
    <dgm:cxn modelId="{8C86DD55-AA7F-4C46-951F-6D6B7EFEEDA3}" type="presParOf" srcId="{E43F41D5-7218-484B-8005-558C4CE50314}" destId="{8796D0B7-88AC-4349-B49D-75D35CE1C87C}" srcOrd="3" destOrd="0" presId="urn:microsoft.com/office/officeart/2018/5/layout/IconCircleLabelList"/>
    <dgm:cxn modelId="{8AF614D8-AF61-4181-91D9-43DFFE1A4879}" type="presParOf" srcId="{E43F41D5-7218-484B-8005-558C4CE50314}" destId="{01F1ADB2-1EC5-4CC9-A938-359EBF84618F}" srcOrd="4" destOrd="0" presId="urn:microsoft.com/office/officeart/2018/5/layout/IconCircleLabelList"/>
    <dgm:cxn modelId="{5D3B2539-8F27-474B-9F19-BEC67CFD0596}" type="presParOf" srcId="{01F1ADB2-1EC5-4CC9-A938-359EBF84618F}" destId="{427466B5-2583-4A25-9433-337F5863249D}" srcOrd="0" destOrd="0" presId="urn:microsoft.com/office/officeart/2018/5/layout/IconCircleLabelList"/>
    <dgm:cxn modelId="{DE63F286-44BF-460F-BED4-4C5A3627481B}" type="presParOf" srcId="{01F1ADB2-1EC5-4CC9-A938-359EBF84618F}" destId="{F11BB557-CF06-4658-A586-993176BC3FF5}" srcOrd="1" destOrd="0" presId="urn:microsoft.com/office/officeart/2018/5/layout/IconCircleLabelList"/>
    <dgm:cxn modelId="{F607E045-D065-44EB-B303-492D6C3BCEB9}" type="presParOf" srcId="{01F1ADB2-1EC5-4CC9-A938-359EBF84618F}" destId="{C9726C19-9874-45C7-B9E0-24A67165ADFB}" srcOrd="2" destOrd="0" presId="urn:microsoft.com/office/officeart/2018/5/layout/IconCircleLabelList"/>
    <dgm:cxn modelId="{F1A2F4C1-17B0-40B5-A06F-3AC8D4D68FBB}" type="presParOf" srcId="{01F1ADB2-1EC5-4CC9-A938-359EBF84618F}" destId="{FD76950F-F788-4784-B3AB-0FEBEE4DAD8D}" srcOrd="3" destOrd="0" presId="urn:microsoft.com/office/officeart/2018/5/layout/IconCircleLabelList"/>
    <dgm:cxn modelId="{E2A0C462-C01E-4F7C-B230-9FBD620FD269}" type="presParOf" srcId="{E43F41D5-7218-484B-8005-558C4CE50314}" destId="{C55DFB8C-EC48-4A8C-A73A-F45527BDEDDE}" srcOrd="5" destOrd="0" presId="urn:microsoft.com/office/officeart/2018/5/layout/IconCircleLabelList"/>
    <dgm:cxn modelId="{E9377824-B89C-43E7-9B34-1C07A6E756B8}" type="presParOf" srcId="{E43F41D5-7218-484B-8005-558C4CE50314}" destId="{8BC3DE4E-74D4-42E5-B2BB-6FC02C47C667}" srcOrd="6" destOrd="0" presId="urn:microsoft.com/office/officeart/2018/5/layout/IconCircleLabelList"/>
    <dgm:cxn modelId="{A13FD10F-7C3B-4A9F-881F-4406619E4A15}" type="presParOf" srcId="{8BC3DE4E-74D4-42E5-B2BB-6FC02C47C667}" destId="{3692F270-7831-4C58-A872-FE13A8E3DBE2}" srcOrd="0" destOrd="0" presId="urn:microsoft.com/office/officeart/2018/5/layout/IconCircleLabelList"/>
    <dgm:cxn modelId="{545B0523-D579-4940-AB9B-9EDE6CAA1B33}" type="presParOf" srcId="{8BC3DE4E-74D4-42E5-B2BB-6FC02C47C667}" destId="{65969BCD-C114-432C-925F-5F9EFBF20BA9}" srcOrd="1" destOrd="0" presId="urn:microsoft.com/office/officeart/2018/5/layout/IconCircleLabelList"/>
    <dgm:cxn modelId="{4A5BC1EF-10E4-468A-99C1-698D35D768B9}" type="presParOf" srcId="{8BC3DE4E-74D4-42E5-B2BB-6FC02C47C667}" destId="{E6D426CF-FFAA-4665-BB0B-C30959409E39}" srcOrd="2" destOrd="0" presId="urn:microsoft.com/office/officeart/2018/5/layout/IconCircleLabelList"/>
    <dgm:cxn modelId="{CD20F690-795F-40CB-898C-6BB10B1AC4E1}" type="presParOf" srcId="{8BC3DE4E-74D4-42E5-B2BB-6FC02C47C667}" destId="{15575E0E-3002-4332-8BB6-62C6A1361D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757801-AD1A-4CCE-97FB-9CD2A2C022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EA4CF3-8578-4659-9CA8-902C39027A79}">
      <dgm:prSet/>
      <dgm:spPr/>
      <dgm:t>
        <a:bodyPr/>
        <a:lstStyle/>
        <a:p>
          <a:r>
            <a:rPr lang="en-GB"/>
            <a:t>Cheap to maintain</a:t>
          </a:r>
          <a:endParaRPr lang="en-US"/>
        </a:p>
      </dgm:t>
    </dgm:pt>
    <dgm:pt modelId="{BBEE0B41-D028-4312-B78A-18C2D6B76DC2}" type="parTrans" cxnId="{9C5BF4F3-E229-4086-B402-21D347BD0AB7}">
      <dgm:prSet/>
      <dgm:spPr/>
      <dgm:t>
        <a:bodyPr/>
        <a:lstStyle/>
        <a:p>
          <a:endParaRPr lang="en-US"/>
        </a:p>
      </dgm:t>
    </dgm:pt>
    <dgm:pt modelId="{6D9B31D2-1498-493B-8CD2-60E62E87A57A}" type="sibTrans" cxnId="{9C5BF4F3-E229-4086-B402-21D347BD0AB7}">
      <dgm:prSet/>
      <dgm:spPr/>
      <dgm:t>
        <a:bodyPr/>
        <a:lstStyle/>
        <a:p>
          <a:endParaRPr lang="en-US"/>
        </a:p>
      </dgm:t>
    </dgm:pt>
    <dgm:pt modelId="{F5E331C9-2BCD-48C0-9B7A-8851BC01B157}">
      <dgm:prSet/>
      <dgm:spPr/>
      <dgm:t>
        <a:bodyPr/>
        <a:lstStyle/>
        <a:p>
          <a:r>
            <a:rPr lang="en-GB"/>
            <a:t>Built in security</a:t>
          </a:r>
          <a:endParaRPr lang="en-US"/>
        </a:p>
      </dgm:t>
    </dgm:pt>
    <dgm:pt modelId="{35180324-C14A-4F10-BAD0-95F3B4C3D1A4}" type="parTrans" cxnId="{24B7C5A5-33CD-46AD-A322-F3AAC321A725}">
      <dgm:prSet/>
      <dgm:spPr/>
      <dgm:t>
        <a:bodyPr/>
        <a:lstStyle/>
        <a:p>
          <a:endParaRPr lang="en-US"/>
        </a:p>
      </dgm:t>
    </dgm:pt>
    <dgm:pt modelId="{F0D09BDF-6923-4DAA-A871-56CAD0E259FA}" type="sibTrans" cxnId="{24B7C5A5-33CD-46AD-A322-F3AAC321A725}">
      <dgm:prSet/>
      <dgm:spPr/>
      <dgm:t>
        <a:bodyPr/>
        <a:lstStyle/>
        <a:p>
          <a:endParaRPr lang="en-US"/>
        </a:p>
      </dgm:t>
    </dgm:pt>
    <dgm:pt modelId="{8EC8E180-26E7-4FED-B08C-EAE737CBE7F6}">
      <dgm:prSet/>
      <dgm:spPr/>
      <dgm:t>
        <a:bodyPr/>
        <a:lstStyle/>
        <a:p>
          <a:r>
            <a:rPr lang="en-GB"/>
            <a:t>long term stability</a:t>
          </a:r>
          <a:endParaRPr lang="en-US"/>
        </a:p>
      </dgm:t>
    </dgm:pt>
    <dgm:pt modelId="{0CFC9EC5-0886-4C8B-906E-1F978BC5D558}" type="parTrans" cxnId="{A17CCC20-CE7F-4F2C-B8D8-9DC03853F86C}">
      <dgm:prSet/>
      <dgm:spPr/>
      <dgm:t>
        <a:bodyPr/>
        <a:lstStyle/>
        <a:p>
          <a:endParaRPr lang="en-US"/>
        </a:p>
      </dgm:t>
    </dgm:pt>
    <dgm:pt modelId="{EB47C210-2DF5-482F-99E4-787BD2403659}" type="sibTrans" cxnId="{A17CCC20-CE7F-4F2C-B8D8-9DC03853F86C}">
      <dgm:prSet/>
      <dgm:spPr/>
      <dgm:t>
        <a:bodyPr/>
        <a:lstStyle/>
        <a:p>
          <a:endParaRPr lang="en-US"/>
        </a:p>
      </dgm:t>
    </dgm:pt>
    <dgm:pt modelId="{46D0AB87-4D62-4745-A28F-DD4408D6F832}">
      <dgm:prSet/>
      <dgm:spPr/>
      <dgm:t>
        <a:bodyPr/>
        <a:lstStyle/>
        <a:p>
          <a:r>
            <a:rPr lang="en-GB"/>
            <a:t>Automatic memory management</a:t>
          </a:r>
          <a:endParaRPr lang="en-US"/>
        </a:p>
      </dgm:t>
    </dgm:pt>
    <dgm:pt modelId="{FB24D73D-B35F-40E9-B8E5-F1073CEB093F}" type="parTrans" cxnId="{622D97CE-98DB-4D87-A80F-CF624DA65628}">
      <dgm:prSet/>
      <dgm:spPr/>
      <dgm:t>
        <a:bodyPr/>
        <a:lstStyle/>
        <a:p>
          <a:endParaRPr lang="en-US"/>
        </a:p>
      </dgm:t>
    </dgm:pt>
    <dgm:pt modelId="{3B22CEC8-0841-46E7-A04B-693583BF67C3}" type="sibTrans" cxnId="{622D97CE-98DB-4D87-A80F-CF624DA65628}">
      <dgm:prSet/>
      <dgm:spPr/>
      <dgm:t>
        <a:bodyPr/>
        <a:lstStyle/>
        <a:p>
          <a:endParaRPr lang="en-US"/>
        </a:p>
      </dgm:t>
    </dgm:pt>
    <dgm:pt modelId="{29F59D1D-1CEE-4080-92F2-1D09E1C5364C}" type="pres">
      <dgm:prSet presAssocID="{99757801-AD1A-4CCE-97FB-9CD2A2C0229B}" presName="root" presStyleCnt="0">
        <dgm:presLayoutVars>
          <dgm:dir/>
          <dgm:resizeHandles val="exact"/>
        </dgm:presLayoutVars>
      </dgm:prSet>
      <dgm:spPr/>
    </dgm:pt>
    <dgm:pt modelId="{6432C92F-193C-4A6E-BEF2-CCAF3721C31D}" type="pres">
      <dgm:prSet presAssocID="{48EA4CF3-8578-4659-9CA8-902C39027A79}" presName="compNode" presStyleCnt="0"/>
      <dgm:spPr/>
    </dgm:pt>
    <dgm:pt modelId="{07D616BC-78F2-4356-97E1-CF4B2C8EDD28}" type="pres">
      <dgm:prSet presAssocID="{48EA4CF3-8578-4659-9CA8-902C39027A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9AEDE28-AEBD-4643-B015-AD20974B4664}" type="pres">
      <dgm:prSet presAssocID="{48EA4CF3-8578-4659-9CA8-902C39027A79}" presName="spaceRect" presStyleCnt="0"/>
      <dgm:spPr/>
    </dgm:pt>
    <dgm:pt modelId="{B8B55872-8952-4988-ABB4-8683D5233677}" type="pres">
      <dgm:prSet presAssocID="{48EA4CF3-8578-4659-9CA8-902C39027A79}" presName="textRect" presStyleLbl="revTx" presStyleIdx="0" presStyleCnt="4">
        <dgm:presLayoutVars>
          <dgm:chMax val="1"/>
          <dgm:chPref val="1"/>
        </dgm:presLayoutVars>
      </dgm:prSet>
      <dgm:spPr/>
    </dgm:pt>
    <dgm:pt modelId="{CA4366C9-6FDC-48FF-A45D-A0810D19BDF5}" type="pres">
      <dgm:prSet presAssocID="{6D9B31D2-1498-493B-8CD2-60E62E87A57A}" presName="sibTrans" presStyleCnt="0"/>
      <dgm:spPr/>
    </dgm:pt>
    <dgm:pt modelId="{CCC41C49-972C-46AA-923C-B195FE81D837}" type="pres">
      <dgm:prSet presAssocID="{F5E331C9-2BCD-48C0-9B7A-8851BC01B157}" presName="compNode" presStyleCnt="0"/>
      <dgm:spPr/>
    </dgm:pt>
    <dgm:pt modelId="{FFACE3F7-0A87-4B0D-8121-78FBFB92705D}" type="pres">
      <dgm:prSet presAssocID="{F5E331C9-2BCD-48C0-9B7A-8851BC01B1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DD5C399-767B-4665-987A-B30D24C91961}" type="pres">
      <dgm:prSet presAssocID="{F5E331C9-2BCD-48C0-9B7A-8851BC01B157}" presName="spaceRect" presStyleCnt="0"/>
      <dgm:spPr/>
    </dgm:pt>
    <dgm:pt modelId="{1575AA8E-4A89-4672-AAB0-ABA2D5DA2A76}" type="pres">
      <dgm:prSet presAssocID="{F5E331C9-2BCD-48C0-9B7A-8851BC01B157}" presName="textRect" presStyleLbl="revTx" presStyleIdx="1" presStyleCnt="4">
        <dgm:presLayoutVars>
          <dgm:chMax val="1"/>
          <dgm:chPref val="1"/>
        </dgm:presLayoutVars>
      </dgm:prSet>
      <dgm:spPr/>
    </dgm:pt>
    <dgm:pt modelId="{D0A30655-6CE0-4B11-BC38-F442467A8029}" type="pres">
      <dgm:prSet presAssocID="{F0D09BDF-6923-4DAA-A871-56CAD0E259FA}" presName="sibTrans" presStyleCnt="0"/>
      <dgm:spPr/>
    </dgm:pt>
    <dgm:pt modelId="{27291E38-4AFA-43AB-A0F3-C2BC6D668A62}" type="pres">
      <dgm:prSet presAssocID="{8EC8E180-26E7-4FED-B08C-EAE737CBE7F6}" presName="compNode" presStyleCnt="0"/>
      <dgm:spPr/>
    </dgm:pt>
    <dgm:pt modelId="{A14C6B92-0839-4D70-B676-47917FD71855}" type="pres">
      <dgm:prSet presAssocID="{8EC8E180-26E7-4FED-B08C-EAE737CBE7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039D2D-0743-457B-A24E-5EF3A9504296}" type="pres">
      <dgm:prSet presAssocID="{8EC8E180-26E7-4FED-B08C-EAE737CBE7F6}" presName="spaceRect" presStyleCnt="0"/>
      <dgm:spPr/>
    </dgm:pt>
    <dgm:pt modelId="{E5A1F144-01EA-42E4-B574-C0795E8CB017}" type="pres">
      <dgm:prSet presAssocID="{8EC8E180-26E7-4FED-B08C-EAE737CBE7F6}" presName="textRect" presStyleLbl="revTx" presStyleIdx="2" presStyleCnt="4">
        <dgm:presLayoutVars>
          <dgm:chMax val="1"/>
          <dgm:chPref val="1"/>
        </dgm:presLayoutVars>
      </dgm:prSet>
      <dgm:spPr/>
    </dgm:pt>
    <dgm:pt modelId="{62960901-C01A-435F-B35D-9CF983A98344}" type="pres">
      <dgm:prSet presAssocID="{EB47C210-2DF5-482F-99E4-787BD2403659}" presName="sibTrans" presStyleCnt="0"/>
      <dgm:spPr/>
    </dgm:pt>
    <dgm:pt modelId="{42E2429E-A995-4D75-B489-1133212E3F0E}" type="pres">
      <dgm:prSet presAssocID="{46D0AB87-4D62-4745-A28F-DD4408D6F832}" presName="compNode" presStyleCnt="0"/>
      <dgm:spPr/>
    </dgm:pt>
    <dgm:pt modelId="{2BC46438-B855-4287-A049-1B9F9A44F846}" type="pres">
      <dgm:prSet presAssocID="{46D0AB87-4D62-4745-A28F-DD4408D6F8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40D64E-9C41-4F3C-8057-94D4E0D22C94}" type="pres">
      <dgm:prSet presAssocID="{46D0AB87-4D62-4745-A28F-DD4408D6F832}" presName="spaceRect" presStyleCnt="0"/>
      <dgm:spPr/>
    </dgm:pt>
    <dgm:pt modelId="{7835E9D4-9D20-43F2-94DC-766D1F4A0A8D}" type="pres">
      <dgm:prSet presAssocID="{46D0AB87-4D62-4745-A28F-DD4408D6F8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7CCC20-CE7F-4F2C-B8D8-9DC03853F86C}" srcId="{99757801-AD1A-4CCE-97FB-9CD2A2C0229B}" destId="{8EC8E180-26E7-4FED-B08C-EAE737CBE7F6}" srcOrd="2" destOrd="0" parTransId="{0CFC9EC5-0886-4C8B-906E-1F978BC5D558}" sibTransId="{EB47C210-2DF5-482F-99E4-787BD2403659}"/>
    <dgm:cxn modelId="{61EDCD28-2199-4AF2-A1A8-E4A459C280C6}" type="presOf" srcId="{46D0AB87-4D62-4745-A28F-DD4408D6F832}" destId="{7835E9D4-9D20-43F2-94DC-766D1F4A0A8D}" srcOrd="0" destOrd="0" presId="urn:microsoft.com/office/officeart/2018/2/layout/IconLabelList"/>
    <dgm:cxn modelId="{EEEF896F-0CDB-4D84-88AE-9AE63CCE7BC9}" type="presOf" srcId="{99757801-AD1A-4CCE-97FB-9CD2A2C0229B}" destId="{29F59D1D-1CEE-4080-92F2-1D09E1C5364C}" srcOrd="0" destOrd="0" presId="urn:microsoft.com/office/officeart/2018/2/layout/IconLabelList"/>
    <dgm:cxn modelId="{E28A6583-C4F8-459B-B764-73A452B65C79}" type="presOf" srcId="{F5E331C9-2BCD-48C0-9B7A-8851BC01B157}" destId="{1575AA8E-4A89-4672-AAB0-ABA2D5DA2A76}" srcOrd="0" destOrd="0" presId="urn:microsoft.com/office/officeart/2018/2/layout/IconLabelList"/>
    <dgm:cxn modelId="{24B7C5A5-33CD-46AD-A322-F3AAC321A725}" srcId="{99757801-AD1A-4CCE-97FB-9CD2A2C0229B}" destId="{F5E331C9-2BCD-48C0-9B7A-8851BC01B157}" srcOrd="1" destOrd="0" parTransId="{35180324-C14A-4F10-BAD0-95F3B4C3D1A4}" sibTransId="{F0D09BDF-6923-4DAA-A871-56CAD0E259FA}"/>
    <dgm:cxn modelId="{39AFB0C6-82BA-461C-B21F-3056ED565A2F}" type="presOf" srcId="{48EA4CF3-8578-4659-9CA8-902C39027A79}" destId="{B8B55872-8952-4988-ABB4-8683D5233677}" srcOrd="0" destOrd="0" presId="urn:microsoft.com/office/officeart/2018/2/layout/IconLabelList"/>
    <dgm:cxn modelId="{622D97CE-98DB-4D87-A80F-CF624DA65628}" srcId="{99757801-AD1A-4CCE-97FB-9CD2A2C0229B}" destId="{46D0AB87-4D62-4745-A28F-DD4408D6F832}" srcOrd="3" destOrd="0" parTransId="{FB24D73D-B35F-40E9-B8E5-F1073CEB093F}" sibTransId="{3B22CEC8-0841-46E7-A04B-693583BF67C3}"/>
    <dgm:cxn modelId="{C44893E4-614F-4FC9-A7E0-49844652D1A9}" type="presOf" srcId="{8EC8E180-26E7-4FED-B08C-EAE737CBE7F6}" destId="{E5A1F144-01EA-42E4-B574-C0795E8CB017}" srcOrd="0" destOrd="0" presId="urn:microsoft.com/office/officeart/2018/2/layout/IconLabelList"/>
    <dgm:cxn modelId="{9C5BF4F3-E229-4086-B402-21D347BD0AB7}" srcId="{99757801-AD1A-4CCE-97FB-9CD2A2C0229B}" destId="{48EA4CF3-8578-4659-9CA8-902C39027A79}" srcOrd="0" destOrd="0" parTransId="{BBEE0B41-D028-4312-B78A-18C2D6B76DC2}" sibTransId="{6D9B31D2-1498-493B-8CD2-60E62E87A57A}"/>
    <dgm:cxn modelId="{D57C4463-7BE1-4A1A-9AD8-DC38133B3A65}" type="presParOf" srcId="{29F59D1D-1CEE-4080-92F2-1D09E1C5364C}" destId="{6432C92F-193C-4A6E-BEF2-CCAF3721C31D}" srcOrd="0" destOrd="0" presId="urn:microsoft.com/office/officeart/2018/2/layout/IconLabelList"/>
    <dgm:cxn modelId="{4AB7650A-1298-4BAB-A4D7-A9975BD32DC2}" type="presParOf" srcId="{6432C92F-193C-4A6E-BEF2-CCAF3721C31D}" destId="{07D616BC-78F2-4356-97E1-CF4B2C8EDD28}" srcOrd="0" destOrd="0" presId="urn:microsoft.com/office/officeart/2018/2/layout/IconLabelList"/>
    <dgm:cxn modelId="{407FA90F-375A-4E9F-98B4-4E6CCCB5BA58}" type="presParOf" srcId="{6432C92F-193C-4A6E-BEF2-CCAF3721C31D}" destId="{39AEDE28-AEBD-4643-B015-AD20974B4664}" srcOrd="1" destOrd="0" presId="urn:microsoft.com/office/officeart/2018/2/layout/IconLabelList"/>
    <dgm:cxn modelId="{393F69FE-3BF0-483C-B34E-72F3B4DEA787}" type="presParOf" srcId="{6432C92F-193C-4A6E-BEF2-CCAF3721C31D}" destId="{B8B55872-8952-4988-ABB4-8683D5233677}" srcOrd="2" destOrd="0" presId="urn:microsoft.com/office/officeart/2018/2/layout/IconLabelList"/>
    <dgm:cxn modelId="{438DB3F4-3A0A-4C25-97E0-060FCABAF084}" type="presParOf" srcId="{29F59D1D-1CEE-4080-92F2-1D09E1C5364C}" destId="{CA4366C9-6FDC-48FF-A45D-A0810D19BDF5}" srcOrd="1" destOrd="0" presId="urn:microsoft.com/office/officeart/2018/2/layout/IconLabelList"/>
    <dgm:cxn modelId="{F0DF0098-BAC1-4A1B-912E-2D8B6999A521}" type="presParOf" srcId="{29F59D1D-1CEE-4080-92F2-1D09E1C5364C}" destId="{CCC41C49-972C-46AA-923C-B195FE81D837}" srcOrd="2" destOrd="0" presId="urn:microsoft.com/office/officeart/2018/2/layout/IconLabelList"/>
    <dgm:cxn modelId="{9F1FF092-1E6E-41DF-9DB4-C9728B747CBA}" type="presParOf" srcId="{CCC41C49-972C-46AA-923C-B195FE81D837}" destId="{FFACE3F7-0A87-4B0D-8121-78FBFB92705D}" srcOrd="0" destOrd="0" presId="urn:microsoft.com/office/officeart/2018/2/layout/IconLabelList"/>
    <dgm:cxn modelId="{734F7191-25C8-45D1-BEFE-EAC46CC362C5}" type="presParOf" srcId="{CCC41C49-972C-46AA-923C-B195FE81D837}" destId="{6DD5C399-767B-4665-987A-B30D24C91961}" srcOrd="1" destOrd="0" presId="urn:microsoft.com/office/officeart/2018/2/layout/IconLabelList"/>
    <dgm:cxn modelId="{E5EAE0C9-22B2-4209-8B9A-DEEED74FE375}" type="presParOf" srcId="{CCC41C49-972C-46AA-923C-B195FE81D837}" destId="{1575AA8E-4A89-4672-AAB0-ABA2D5DA2A76}" srcOrd="2" destOrd="0" presId="urn:microsoft.com/office/officeart/2018/2/layout/IconLabelList"/>
    <dgm:cxn modelId="{F2EBC6D5-C0F0-4E8F-9611-A26D929B4014}" type="presParOf" srcId="{29F59D1D-1CEE-4080-92F2-1D09E1C5364C}" destId="{D0A30655-6CE0-4B11-BC38-F442467A8029}" srcOrd="3" destOrd="0" presId="urn:microsoft.com/office/officeart/2018/2/layout/IconLabelList"/>
    <dgm:cxn modelId="{EA5FD2AB-58EB-49EA-903F-010C65898D8C}" type="presParOf" srcId="{29F59D1D-1CEE-4080-92F2-1D09E1C5364C}" destId="{27291E38-4AFA-43AB-A0F3-C2BC6D668A62}" srcOrd="4" destOrd="0" presId="urn:microsoft.com/office/officeart/2018/2/layout/IconLabelList"/>
    <dgm:cxn modelId="{03F110EE-F508-4235-A1B4-35870E97002D}" type="presParOf" srcId="{27291E38-4AFA-43AB-A0F3-C2BC6D668A62}" destId="{A14C6B92-0839-4D70-B676-47917FD71855}" srcOrd="0" destOrd="0" presId="urn:microsoft.com/office/officeart/2018/2/layout/IconLabelList"/>
    <dgm:cxn modelId="{8D6E5AB5-06C8-4218-9202-3D8321B3D356}" type="presParOf" srcId="{27291E38-4AFA-43AB-A0F3-C2BC6D668A62}" destId="{51039D2D-0743-457B-A24E-5EF3A9504296}" srcOrd="1" destOrd="0" presId="urn:microsoft.com/office/officeart/2018/2/layout/IconLabelList"/>
    <dgm:cxn modelId="{09F23E33-AD96-4A8B-BB8E-BCCE6BCF4822}" type="presParOf" srcId="{27291E38-4AFA-43AB-A0F3-C2BC6D668A62}" destId="{E5A1F144-01EA-42E4-B574-C0795E8CB017}" srcOrd="2" destOrd="0" presId="urn:microsoft.com/office/officeart/2018/2/layout/IconLabelList"/>
    <dgm:cxn modelId="{95F61AF5-85F9-4779-9EA1-99DD6D82B177}" type="presParOf" srcId="{29F59D1D-1CEE-4080-92F2-1D09E1C5364C}" destId="{62960901-C01A-435F-B35D-9CF983A98344}" srcOrd="5" destOrd="0" presId="urn:microsoft.com/office/officeart/2018/2/layout/IconLabelList"/>
    <dgm:cxn modelId="{375636C6-9ADF-46AA-B8CE-C5D665098CE7}" type="presParOf" srcId="{29F59D1D-1CEE-4080-92F2-1D09E1C5364C}" destId="{42E2429E-A995-4D75-B489-1133212E3F0E}" srcOrd="6" destOrd="0" presId="urn:microsoft.com/office/officeart/2018/2/layout/IconLabelList"/>
    <dgm:cxn modelId="{38629C64-3497-45EF-AE5E-C27D79CDD293}" type="presParOf" srcId="{42E2429E-A995-4D75-B489-1133212E3F0E}" destId="{2BC46438-B855-4287-A049-1B9F9A44F846}" srcOrd="0" destOrd="0" presId="urn:microsoft.com/office/officeart/2018/2/layout/IconLabelList"/>
    <dgm:cxn modelId="{1C3ED305-523F-423D-A759-4893F5479E28}" type="presParOf" srcId="{42E2429E-A995-4D75-B489-1133212E3F0E}" destId="{6940D64E-9C41-4F3C-8057-94D4E0D22C94}" srcOrd="1" destOrd="0" presId="urn:microsoft.com/office/officeart/2018/2/layout/IconLabelList"/>
    <dgm:cxn modelId="{DE6A49EC-BCDF-4F96-93FE-E3C6608F949C}" type="presParOf" srcId="{42E2429E-A995-4D75-B489-1133212E3F0E}" destId="{7835E9D4-9D20-43F2-94DC-766D1F4A0A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76003A-861F-4D81-A3EA-CDF2002A00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153D83-FACD-4D05-B49A-5B154CC7DFD0}">
      <dgm:prSet/>
      <dgm:spPr/>
      <dgm:t>
        <a:bodyPr/>
        <a:lstStyle/>
        <a:p>
          <a:r>
            <a:rPr lang="en-GB"/>
            <a:t>Non standard GUI</a:t>
          </a:r>
          <a:endParaRPr lang="en-US"/>
        </a:p>
      </dgm:t>
    </dgm:pt>
    <dgm:pt modelId="{D15A221E-4A62-45A2-A0C4-78F24C44EE81}" type="parTrans" cxnId="{13D7AC8B-0386-416A-B152-E15BAC68BA4E}">
      <dgm:prSet/>
      <dgm:spPr/>
      <dgm:t>
        <a:bodyPr/>
        <a:lstStyle/>
        <a:p>
          <a:endParaRPr lang="en-US"/>
        </a:p>
      </dgm:t>
    </dgm:pt>
    <dgm:pt modelId="{B83CC624-909D-401D-A993-ABD4D5E50A87}" type="sibTrans" cxnId="{13D7AC8B-0386-416A-B152-E15BAC68BA4E}">
      <dgm:prSet/>
      <dgm:spPr/>
      <dgm:t>
        <a:bodyPr/>
        <a:lstStyle/>
        <a:p>
          <a:endParaRPr lang="en-US"/>
        </a:p>
      </dgm:t>
    </dgm:pt>
    <dgm:pt modelId="{6499B840-ADDC-42A9-8D41-C3128FBB1054}">
      <dgm:prSet/>
      <dgm:spPr/>
      <dgm:t>
        <a:bodyPr/>
        <a:lstStyle/>
        <a:p>
          <a:r>
            <a:rPr lang="en-GB"/>
            <a:t>Consumes more memory and runs slower than C counterparts</a:t>
          </a:r>
          <a:endParaRPr lang="en-US"/>
        </a:p>
      </dgm:t>
    </dgm:pt>
    <dgm:pt modelId="{9994FED8-E8E2-4CDF-94A2-EB141964D6C7}" type="parTrans" cxnId="{6FEF3010-C7F9-4835-B766-29BC2AC4F76A}">
      <dgm:prSet/>
      <dgm:spPr/>
      <dgm:t>
        <a:bodyPr/>
        <a:lstStyle/>
        <a:p>
          <a:endParaRPr lang="en-US"/>
        </a:p>
      </dgm:t>
    </dgm:pt>
    <dgm:pt modelId="{7BFE4B80-5A3D-465C-9FE3-E64AA4C804A1}" type="sibTrans" cxnId="{6FEF3010-C7F9-4835-B766-29BC2AC4F76A}">
      <dgm:prSet/>
      <dgm:spPr/>
      <dgm:t>
        <a:bodyPr/>
        <a:lstStyle/>
        <a:p>
          <a:endParaRPr lang="en-US"/>
        </a:p>
      </dgm:t>
    </dgm:pt>
    <dgm:pt modelId="{2F6FB866-03E0-4998-B89D-473CDE084897}">
      <dgm:prSet/>
      <dgm:spPr/>
      <dgm:t>
        <a:bodyPr/>
        <a:lstStyle/>
        <a:p>
          <a:r>
            <a:rPr lang="en-GB"/>
            <a:t>Complex Architecture</a:t>
          </a:r>
          <a:endParaRPr lang="en-US"/>
        </a:p>
      </dgm:t>
    </dgm:pt>
    <dgm:pt modelId="{5D0CADB6-5933-429C-88D9-68744B0FB8FB}" type="parTrans" cxnId="{A375BA01-0177-4868-BE3D-35C6167A3FF4}">
      <dgm:prSet/>
      <dgm:spPr/>
      <dgm:t>
        <a:bodyPr/>
        <a:lstStyle/>
        <a:p>
          <a:endParaRPr lang="en-US"/>
        </a:p>
      </dgm:t>
    </dgm:pt>
    <dgm:pt modelId="{08D52C5A-CF8A-4B56-949D-0DA3BBE1D2F9}" type="sibTrans" cxnId="{A375BA01-0177-4868-BE3D-35C6167A3FF4}">
      <dgm:prSet/>
      <dgm:spPr/>
      <dgm:t>
        <a:bodyPr/>
        <a:lstStyle/>
        <a:p>
          <a:endParaRPr lang="en-US"/>
        </a:p>
      </dgm:t>
    </dgm:pt>
    <dgm:pt modelId="{17284B5C-4866-4F10-9A66-9CCDB8794857}">
      <dgm:prSet/>
      <dgm:spPr/>
      <dgm:t>
        <a:bodyPr/>
        <a:lstStyle/>
        <a:p>
          <a:r>
            <a:rPr lang="en-GB"/>
            <a:t>Paid commercial license</a:t>
          </a:r>
          <a:endParaRPr lang="en-US"/>
        </a:p>
      </dgm:t>
    </dgm:pt>
    <dgm:pt modelId="{9B29E6E9-11E3-411D-B3E4-AEB67FA7AF64}" type="parTrans" cxnId="{1BA46CEE-A1B1-4701-B58C-F430FB49D335}">
      <dgm:prSet/>
      <dgm:spPr/>
      <dgm:t>
        <a:bodyPr/>
        <a:lstStyle/>
        <a:p>
          <a:endParaRPr lang="en-US"/>
        </a:p>
      </dgm:t>
    </dgm:pt>
    <dgm:pt modelId="{854DA6EB-62B7-4345-939F-7DE869161F10}" type="sibTrans" cxnId="{1BA46CEE-A1B1-4701-B58C-F430FB49D335}">
      <dgm:prSet/>
      <dgm:spPr/>
      <dgm:t>
        <a:bodyPr/>
        <a:lstStyle/>
        <a:p>
          <a:endParaRPr lang="en-US"/>
        </a:p>
      </dgm:t>
    </dgm:pt>
    <dgm:pt modelId="{667A49D4-CF6C-4AE2-A6DD-3B9B769B065E}">
      <dgm:prSet/>
      <dgm:spPr/>
      <dgm:t>
        <a:bodyPr/>
        <a:lstStyle/>
        <a:p>
          <a:r>
            <a:rPr lang="en-GB"/>
            <a:t>Slow due to interpretation</a:t>
          </a:r>
          <a:endParaRPr lang="en-US"/>
        </a:p>
      </dgm:t>
    </dgm:pt>
    <dgm:pt modelId="{6ED5F302-1795-42C4-BFF2-257928F193F7}" type="parTrans" cxnId="{84DCAAAF-5071-4FCA-87A9-36BEE0581927}">
      <dgm:prSet/>
      <dgm:spPr/>
      <dgm:t>
        <a:bodyPr/>
        <a:lstStyle/>
        <a:p>
          <a:endParaRPr lang="en-US"/>
        </a:p>
      </dgm:t>
    </dgm:pt>
    <dgm:pt modelId="{A1A7F726-2374-44E0-A6D9-FE3E6C48A5DF}" type="sibTrans" cxnId="{84DCAAAF-5071-4FCA-87A9-36BEE0581927}">
      <dgm:prSet/>
      <dgm:spPr/>
      <dgm:t>
        <a:bodyPr/>
        <a:lstStyle/>
        <a:p>
          <a:endParaRPr lang="en-US"/>
        </a:p>
      </dgm:t>
    </dgm:pt>
    <dgm:pt modelId="{724F1AFB-5407-4709-AC72-0348D00747F0}" type="pres">
      <dgm:prSet presAssocID="{8176003A-861F-4D81-A3EA-CDF2002A00B6}" presName="root" presStyleCnt="0">
        <dgm:presLayoutVars>
          <dgm:dir/>
          <dgm:resizeHandles val="exact"/>
        </dgm:presLayoutVars>
      </dgm:prSet>
      <dgm:spPr/>
    </dgm:pt>
    <dgm:pt modelId="{93923F41-CDDE-42B6-9545-ABAF370187E3}" type="pres">
      <dgm:prSet presAssocID="{B4153D83-FACD-4D05-B49A-5B154CC7DFD0}" presName="compNode" presStyleCnt="0"/>
      <dgm:spPr/>
    </dgm:pt>
    <dgm:pt modelId="{D7C131DD-E908-4168-B8B0-357924648489}" type="pres">
      <dgm:prSet presAssocID="{B4153D83-FACD-4D05-B49A-5B154CC7DF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2E7669-3DEE-4196-9670-256FE7C1C2EB}" type="pres">
      <dgm:prSet presAssocID="{B4153D83-FACD-4D05-B49A-5B154CC7DFD0}" presName="spaceRect" presStyleCnt="0"/>
      <dgm:spPr/>
    </dgm:pt>
    <dgm:pt modelId="{87268A74-B1A2-4735-9154-D567A2AB7D60}" type="pres">
      <dgm:prSet presAssocID="{B4153D83-FACD-4D05-B49A-5B154CC7DFD0}" presName="textRect" presStyleLbl="revTx" presStyleIdx="0" presStyleCnt="5">
        <dgm:presLayoutVars>
          <dgm:chMax val="1"/>
          <dgm:chPref val="1"/>
        </dgm:presLayoutVars>
      </dgm:prSet>
      <dgm:spPr/>
    </dgm:pt>
    <dgm:pt modelId="{41ECDF30-1DE4-4A16-83A3-CDC52BE27C08}" type="pres">
      <dgm:prSet presAssocID="{B83CC624-909D-401D-A993-ABD4D5E50A87}" presName="sibTrans" presStyleCnt="0"/>
      <dgm:spPr/>
    </dgm:pt>
    <dgm:pt modelId="{7793A7FF-B6E7-457B-9852-D311E11E8C53}" type="pres">
      <dgm:prSet presAssocID="{6499B840-ADDC-42A9-8D41-C3128FBB1054}" presName="compNode" presStyleCnt="0"/>
      <dgm:spPr/>
    </dgm:pt>
    <dgm:pt modelId="{A318AF9E-7BEA-41C5-A1A3-434E74589207}" type="pres">
      <dgm:prSet presAssocID="{6499B840-ADDC-42A9-8D41-C3128FBB10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9CBBBCA9-CBB8-4E8F-9781-496517033995}" type="pres">
      <dgm:prSet presAssocID="{6499B840-ADDC-42A9-8D41-C3128FBB1054}" presName="spaceRect" presStyleCnt="0"/>
      <dgm:spPr/>
    </dgm:pt>
    <dgm:pt modelId="{2618DBAA-2146-4A49-9F4F-71B0D0A507D4}" type="pres">
      <dgm:prSet presAssocID="{6499B840-ADDC-42A9-8D41-C3128FBB1054}" presName="textRect" presStyleLbl="revTx" presStyleIdx="1" presStyleCnt="5">
        <dgm:presLayoutVars>
          <dgm:chMax val="1"/>
          <dgm:chPref val="1"/>
        </dgm:presLayoutVars>
      </dgm:prSet>
      <dgm:spPr/>
    </dgm:pt>
    <dgm:pt modelId="{E14617B1-EA9A-4CA1-9FE0-79A1EF294909}" type="pres">
      <dgm:prSet presAssocID="{7BFE4B80-5A3D-465C-9FE3-E64AA4C804A1}" presName="sibTrans" presStyleCnt="0"/>
      <dgm:spPr/>
    </dgm:pt>
    <dgm:pt modelId="{81C553AF-A102-4ACC-9CB2-FFCE37F3B4DB}" type="pres">
      <dgm:prSet presAssocID="{2F6FB866-03E0-4998-B89D-473CDE084897}" presName="compNode" presStyleCnt="0"/>
      <dgm:spPr/>
    </dgm:pt>
    <dgm:pt modelId="{0A1F4027-322C-4CEB-9D5E-2D4A4304F6EE}" type="pres">
      <dgm:prSet presAssocID="{2F6FB866-03E0-4998-B89D-473CDE0848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22CCEA2-5B7A-4823-834A-7E714B9E1AAE}" type="pres">
      <dgm:prSet presAssocID="{2F6FB866-03E0-4998-B89D-473CDE084897}" presName="spaceRect" presStyleCnt="0"/>
      <dgm:spPr/>
    </dgm:pt>
    <dgm:pt modelId="{8BF0DC43-D97C-496E-9349-1A8D81B81870}" type="pres">
      <dgm:prSet presAssocID="{2F6FB866-03E0-4998-B89D-473CDE084897}" presName="textRect" presStyleLbl="revTx" presStyleIdx="2" presStyleCnt="5">
        <dgm:presLayoutVars>
          <dgm:chMax val="1"/>
          <dgm:chPref val="1"/>
        </dgm:presLayoutVars>
      </dgm:prSet>
      <dgm:spPr/>
    </dgm:pt>
    <dgm:pt modelId="{169F81CF-EF41-41BC-B371-8F9CC58A4DF7}" type="pres">
      <dgm:prSet presAssocID="{08D52C5A-CF8A-4B56-949D-0DA3BBE1D2F9}" presName="sibTrans" presStyleCnt="0"/>
      <dgm:spPr/>
    </dgm:pt>
    <dgm:pt modelId="{B23303C8-114F-43EA-AEAA-E9B3FAEF2148}" type="pres">
      <dgm:prSet presAssocID="{17284B5C-4866-4F10-9A66-9CCDB8794857}" presName="compNode" presStyleCnt="0"/>
      <dgm:spPr/>
    </dgm:pt>
    <dgm:pt modelId="{41512428-7FD1-4AB2-9334-60B549125E68}" type="pres">
      <dgm:prSet presAssocID="{17284B5C-4866-4F10-9A66-9CCDB8794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FCFA51-DC64-406B-BC06-35A690135A8A}" type="pres">
      <dgm:prSet presAssocID="{17284B5C-4866-4F10-9A66-9CCDB8794857}" presName="spaceRect" presStyleCnt="0"/>
      <dgm:spPr/>
    </dgm:pt>
    <dgm:pt modelId="{F2F80BF1-2049-4AC8-B928-9BAD3D8C2D97}" type="pres">
      <dgm:prSet presAssocID="{17284B5C-4866-4F10-9A66-9CCDB8794857}" presName="textRect" presStyleLbl="revTx" presStyleIdx="3" presStyleCnt="5">
        <dgm:presLayoutVars>
          <dgm:chMax val="1"/>
          <dgm:chPref val="1"/>
        </dgm:presLayoutVars>
      </dgm:prSet>
      <dgm:spPr/>
    </dgm:pt>
    <dgm:pt modelId="{2D99472D-1AD9-469A-87F2-0BF2F49F0752}" type="pres">
      <dgm:prSet presAssocID="{854DA6EB-62B7-4345-939F-7DE869161F10}" presName="sibTrans" presStyleCnt="0"/>
      <dgm:spPr/>
    </dgm:pt>
    <dgm:pt modelId="{43E1FE6D-6079-4335-B4ED-2CBF144E9852}" type="pres">
      <dgm:prSet presAssocID="{667A49D4-CF6C-4AE2-A6DD-3B9B769B065E}" presName="compNode" presStyleCnt="0"/>
      <dgm:spPr/>
    </dgm:pt>
    <dgm:pt modelId="{8E57918B-AA9F-418F-B78B-E168937144ED}" type="pres">
      <dgm:prSet presAssocID="{667A49D4-CF6C-4AE2-A6DD-3B9B769B06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412F438-8CCD-449D-953B-95E4E890D9B3}" type="pres">
      <dgm:prSet presAssocID="{667A49D4-CF6C-4AE2-A6DD-3B9B769B065E}" presName="spaceRect" presStyleCnt="0"/>
      <dgm:spPr/>
    </dgm:pt>
    <dgm:pt modelId="{A3CE3C9B-6D42-46D9-9993-DA729507AAE3}" type="pres">
      <dgm:prSet presAssocID="{667A49D4-CF6C-4AE2-A6DD-3B9B769B06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75BA01-0177-4868-BE3D-35C6167A3FF4}" srcId="{8176003A-861F-4D81-A3EA-CDF2002A00B6}" destId="{2F6FB866-03E0-4998-B89D-473CDE084897}" srcOrd="2" destOrd="0" parTransId="{5D0CADB6-5933-429C-88D9-68744B0FB8FB}" sibTransId="{08D52C5A-CF8A-4B56-949D-0DA3BBE1D2F9}"/>
    <dgm:cxn modelId="{6FEF3010-C7F9-4835-B766-29BC2AC4F76A}" srcId="{8176003A-861F-4D81-A3EA-CDF2002A00B6}" destId="{6499B840-ADDC-42A9-8D41-C3128FBB1054}" srcOrd="1" destOrd="0" parTransId="{9994FED8-E8E2-4CDF-94A2-EB141964D6C7}" sibTransId="{7BFE4B80-5A3D-465C-9FE3-E64AA4C804A1}"/>
    <dgm:cxn modelId="{C2B6F847-015B-498F-AFDE-92297F107D74}" type="presOf" srcId="{17284B5C-4866-4F10-9A66-9CCDB8794857}" destId="{F2F80BF1-2049-4AC8-B928-9BAD3D8C2D97}" srcOrd="0" destOrd="0" presId="urn:microsoft.com/office/officeart/2018/2/layout/IconLabelList"/>
    <dgm:cxn modelId="{7BC49C4C-0CDC-4CCA-B6E1-DAA4F830C586}" type="presOf" srcId="{6499B840-ADDC-42A9-8D41-C3128FBB1054}" destId="{2618DBAA-2146-4A49-9F4F-71B0D0A507D4}" srcOrd="0" destOrd="0" presId="urn:microsoft.com/office/officeart/2018/2/layout/IconLabelList"/>
    <dgm:cxn modelId="{1A22047F-DFC2-4F59-8646-BD73F8A1D4AB}" type="presOf" srcId="{667A49D4-CF6C-4AE2-A6DD-3B9B769B065E}" destId="{A3CE3C9B-6D42-46D9-9993-DA729507AAE3}" srcOrd="0" destOrd="0" presId="urn:microsoft.com/office/officeart/2018/2/layout/IconLabelList"/>
    <dgm:cxn modelId="{13D7AC8B-0386-416A-B152-E15BAC68BA4E}" srcId="{8176003A-861F-4D81-A3EA-CDF2002A00B6}" destId="{B4153D83-FACD-4D05-B49A-5B154CC7DFD0}" srcOrd="0" destOrd="0" parTransId="{D15A221E-4A62-45A2-A0C4-78F24C44EE81}" sibTransId="{B83CC624-909D-401D-A993-ABD4D5E50A87}"/>
    <dgm:cxn modelId="{D1B4B49E-8D43-43AA-B5ED-B76265AAAB9F}" type="presOf" srcId="{2F6FB866-03E0-4998-B89D-473CDE084897}" destId="{8BF0DC43-D97C-496E-9349-1A8D81B81870}" srcOrd="0" destOrd="0" presId="urn:microsoft.com/office/officeart/2018/2/layout/IconLabelList"/>
    <dgm:cxn modelId="{84DCAAAF-5071-4FCA-87A9-36BEE0581927}" srcId="{8176003A-861F-4D81-A3EA-CDF2002A00B6}" destId="{667A49D4-CF6C-4AE2-A6DD-3B9B769B065E}" srcOrd="4" destOrd="0" parTransId="{6ED5F302-1795-42C4-BFF2-257928F193F7}" sibTransId="{A1A7F726-2374-44E0-A6D9-FE3E6C48A5DF}"/>
    <dgm:cxn modelId="{FB68C2BF-E00B-43DC-89F8-13E6BDD3D207}" type="presOf" srcId="{8176003A-861F-4D81-A3EA-CDF2002A00B6}" destId="{724F1AFB-5407-4709-AC72-0348D00747F0}" srcOrd="0" destOrd="0" presId="urn:microsoft.com/office/officeart/2018/2/layout/IconLabelList"/>
    <dgm:cxn modelId="{7E83ADDC-8546-45FD-A3AB-C2B3AE67C43C}" type="presOf" srcId="{B4153D83-FACD-4D05-B49A-5B154CC7DFD0}" destId="{87268A74-B1A2-4735-9154-D567A2AB7D60}" srcOrd="0" destOrd="0" presId="urn:microsoft.com/office/officeart/2018/2/layout/IconLabelList"/>
    <dgm:cxn modelId="{1BA46CEE-A1B1-4701-B58C-F430FB49D335}" srcId="{8176003A-861F-4D81-A3EA-CDF2002A00B6}" destId="{17284B5C-4866-4F10-9A66-9CCDB8794857}" srcOrd="3" destOrd="0" parTransId="{9B29E6E9-11E3-411D-B3E4-AEB67FA7AF64}" sibTransId="{854DA6EB-62B7-4345-939F-7DE869161F10}"/>
    <dgm:cxn modelId="{75247B4D-9457-4130-A9CB-8B7525F0B42C}" type="presParOf" srcId="{724F1AFB-5407-4709-AC72-0348D00747F0}" destId="{93923F41-CDDE-42B6-9545-ABAF370187E3}" srcOrd="0" destOrd="0" presId="urn:microsoft.com/office/officeart/2018/2/layout/IconLabelList"/>
    <dgm:cxn modelId="{019216A9-76DD-4B82-82B9-2A4AC8AEDB94}" type="presParOf" srcId="{93923F41-CDDE-42B6-9545-ABAF370187E3}" destId="{D7C131DD-E908-4168-B8B0-357924648489}" srcOrd="0" destOrd="0" presId="urn:microsoft.com/office/officeart/2018/2/layout/IconLabelList"/>
    <dgm:cxn modelId="{846A88B4-96A0-46A8-AF3E-BF153A35056C}" type="presParOf" srcId="{93923F41-CDDE-42B6-9545-ABAF370187E3}" destId="{382E7669-3DEE-4196-9670-256FE7C1C2EB}" srcOrd="1" destOrd="0" presId="urn:microsoft.com/office/officeart/2018/2/layout/IconLabelList"/>
    <dgm:cxn modelId="{513AB950-0C4A-4838-84DB-D9CDD791A270}" type="presParOf" srcId="{93923F41-CDDE-42B6-9545-ABAF370187E3}" destId="{87268A74-B1A2-4735-9154-D567A2AB7D60}" srcOrd="2" destOrd="0" presId="urn:microsoft.com/office/officeart/2018/2/layout/IconLabelList"/>
    <dgm:cxn modelId="{1E504DDC-AB29-4E2C-AF62-1B5319AE012E}" type="presParOf" srcId="{724F1AFB-5407-4709-AC72-0348D00747F0}" destId="{41ECDF30-1DE4-4A16-83A3-CDC52BE27C08}" srcOrd="1" destOrd="0" presId="urn:microsoft.com/office/officeart/2018/2/layout/IconLabelList"/>
    <dgm:cxn modelId="{45455642-78A3-40B8-8A3C-48624FD87E4A}" type="presParOf" srcId="{724F1AFB-5407-4709-AC72-0348D00747F0}" destId="{7793A7FF-B6E7-457B-9852-D311E11E8C53}" srcOrd="2" destOrd="0" presId="urn:microsoft.com/office/officeart/2018/2/layout/IconLabelList"/>
    <dgm:cxn modelId="{4D46859A-0766-48C5-BC4F-88250EA791B1}" type="presParOf" srcId="{7793A7FF-B6E7-457B-9852-D311E11E8C53}" destId="{A318AF9E-7BEA-41C5-A1A3-434E74589207}" srcOrd="0" destOrd="0" presId="urn:microsoft.com/office/officeart/2018/2/layout/IconLabelList"/>
    <dgm:cxn modelId="{5E1E0902-E965-4B12-A68C-58BFB3936E05}" type="presParOf" srcId="{7793A7FF-B6E7-457B-9852-D311E11E8C53}" destId="{9CBBBCA9-CBB8-4E8F-9781-496517033995}" srcOrd="1" destOrd="0" presId="urn:microsoft.com/office/officeart/2018/2/layout/IconLabelList"/>
    <dgm:cxn modelId="{992CB21B-54E4-46F8-BC45-1ACBABEE4541}" type="presParOf" srcId="{7793A7FF-B6E7-457B-9852-D311E11E8C53}" destId="{2618DBAA-2146-4A49-9F4F-71B0D0A507D4}" srcOrd="2" destOrd="0" presId="urn:microsoft.com/office/officeart/2018/2/layout/IconLabelList"/>
    <dgm:cxn modelId="{FAD811D3-2B0F-43D0-867B-179B3F17B217}" type="presParOf" srcId="{724F1AFB-5407-4709-AC72-0348D00747F0}" destId="{E14617B1-EA9A-4CA1-9FE0-79A1EF294909}" srcOrd="3" destOrd="0" presId="urn:microsoft.com/office/officeart/2018/2/layout/IconLabelList"/>
    <dgm:cxn modelId="{01FDED5C-315D-4A1F-9C82-ADF9BE16B97C}" type="presParOf" srcId="{724F1AFB-5407-4709-AC72-0348D00747F0}" destId="{81C553AF-A102-4ACC-9CB2-FFCE37F3B4DB}" srcOrd="4" destOrd="0" presId="urn:microsoft.com/office/officeart/2018/2/layout/IconLabelList"/>
    <dgm:cxn modelId="{995CE2A8-F0F3-4589-A87B-A064DE462537}" type="presParOf" srcId="{81C553AF-A102-4ACC-9CB2-FFCE37F3B4DB}" destId="{0A1F4027-322C-4CEB-9D5E-2D4A4304F6EE}" srcOrd="0" destOrd="0" presId="urn:microsoft.com/office/officeart/2018/2/layout/IconLabelList"/>
    <dgm:cxn modelId="{5A5C94B3-C4B5-4B10-BC2C-B7A3CC4BFC1B}" type="presParOf" srcId="{81C553AF-A102-4ACC-9CB2-FFCE37F3B4DB}" destId="{822CCEA2-5B7A-4823-834A-7E714B9E1AAE}" srcOrd="1" destOrd="0" presId="urn:microsoft.com/office/officeart/2018/2/layout/IconLabelList"/>
    <dgm:cxn modelId="{EF2E959E-DBC2-4AD5-8D44-4472F134AD4A}" type="presParOf" srcId="{81C553AF-A102-4ACC-9CB2-FFCE37F3B4DB}" destId="{8BF0DC43-D97C-496E-9349-1A8D81B81870}" srcOrd="2" destOrd="0" presId="urn:microsoft.com/office/officeart/2018/2/layout/IconLabelList"/>
    <dgm:cxn modelId="{FFB4B3DA-FA2E-4B1A-877B-7C496CAE2709}" type="presParOf" srcId="{724F1AFB-5407-4709-AC72-0348D00747F0}" destId="{169F81CF-EF41-41BC-B371-8F9CC58A4DF7}" srcOrd="5" destOrd="0" presId="urn:microsoft.com/office/officeart/2018/2/layout/IconLabelList"/>
    <dgm:cxn modelId="{E46615CF-96F6-4C45-B065-5A04AD435F5C}" type="presParOf" srcId="{724F1AFB-5407-4709-AC72-0348D00747F0}" destId="{B23303C8-114F-43EA-AEAA-E9B3FAEF2148}" srcOrd="6" destOrd="0" presId="urn:microsoft.com/office/officeart/2018/2/layout/IconLabelList"/>
    <dgm:cxn modelId="{DAA0A215-D73C-49F0-AB28-81847BB25192}" type="presParOf" srcId="{B23303C8-114F-43EA-AEAA-E9B3FAEF2148}" destId="{41512428-7FD1-4AB2-9334-60B549125E68}" srcOrd="0" destOrd="0" presId="urn:microsoft.com/office/officeart/2018/2/layout/IconLabelList"/>
    <dgm:cxn modelId="{00B488DF-44AF-42A5-A052-B62118175884}" type="presParOf" srcId="{B23303C8-114F-43EA-AEAA-E9B3FAEF2148}" destId="{D4FCFA51-DC64-406B-BC06-35A690135A8A}" srcOrd="1" destOrd="0" presId="urn:microsoft.com/office/officeart/2018/2/layout/IconLabelList"/>
    <dgm:cxn modelId="{D0B2E9A0-FABD-4303-BA6A-4B68181186B4}" type="presParOf" srcId="{B23303C8-114F-43EA-AEAA-E9B3FAEF2148}" destId="{F2F80BF1-2049-4AC8-B928-9BAD3D8C2D97}" srcOrd="2" destOrd="0" presId="urn:microsoft.com/office/officeart/2018/2/layout/IconLabelList"/>
    <dgm:cxn modelId="{E642CBE0-F8DF-4559-9D59-81F41B7FF1A1}" type="presParOf" srcId="{724F1AFB-5407-4709-AC72-0348D00747F0}" destId="{2D99472D-1AD9-469A-87F2-0BF2F49F0752}" srcOrd="7" destOrd="0" presId="urn:microsoft.com/office/officeart/2018/2/layout/IconLabelList"/>
    <dgm:cxn modelId="{FB131B0F-325E-4920-A307-CC872400961C}" type="presParOf" srcId="{724F1AFB-5407-4709-AC72-0348D00747F0}" destId="{43E1FE6D-6079-4335-B4ED-2CBF144E9852}" srcOrd="8" destOrd="0" presId="urn:microsoft.com/office/officeart/2018/2/layout/IconLabelList"/>
    <dgm:cxn modelId="{BCFDF5A3-391A-470E-A842-44C1F4025FAA}" type="presParOf" srcId="{43E1FE6D-6079-4335-B4ED-2CBF144E9852}" destId="{8E57918B-AA9F-418F-B78B-E168937144ED}" srcOrd="0" destOrd="0" presId="urn:microsoft.com/office/officeart/2018/2/layout/IconLabelList"/>
    <dgm:cxn modelId="{FBECD18F-CC51-4871-84FB-C966A9DB1121}" type="presParOf" srcId="{43E1FE6D-6079-4335-B4ED-2CBF144E9852}" destId="{4412F438-8CCD-449D-953B-95E4E890D9B3}" srcOrd="1" destOrd="0" presId="urn:microsoft.com/office/officeart/2018/2/layout/IconLabelList"/>
    <dgm:cxn modelId="{285BC195-E1B9-41BC-9E5E-56BCF76FDEAB}" type="presParOf" srcId="{43E1FE6D-6079-4335-B4ED-2CBF144E9852}" destId="{A3CE3C9B-6D42-46D9-9993-DA729507AA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7809E-EE50-46AC-A691-77A6DEB031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748BCF-A6FD-44C1-86D0-4560A0C458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Compilers</a:t>
          </a:r>
          <a:endParaRPr lang="en-US"/>
        </a:p>
      </dgm:t>
    </dgm:pt>
    <dgm:pt modelId="{A83D5D51-E5A5-4413-A382-16BC810214C6}" type="parTrans" cxnId="{56C78165-C906-47ED-8E57-3A553A03365F}">
      <dgm:prSet/>
      <dgm:spPr/>
      <dgm:t>
        <a:bodyPr/>
        <a:lstStyle/>
        <a:p>
          <a:endParaRPr lang="en-US"/>
        </a:p>
      </dgm:t>
    </dgm:pt>
    <dgm:pt modelId="{8540AC3F-7BB0-4F63-9132-35A3313D2CAE}" type="sibTrans" cxnId="{56C78165-C906-47ED-8E57-3A553A0336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758B19-9B5B-405E-8B88-C672B49545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Operating Systems</a:t>
          </a:r>
          <a:endParaRPr lang="en-US"/>
        </a:p>
      </dgm:t>
    </dgm:pt>
    <dgm:pt modelId="{24720DBC-D5AF-4F2C-8AD8-F360BFB66605}" type="parTrans" cxnId="{E0C37B66-121A-4A6A-B676-A5E0CCFDB41D}">
      <dgm:prSet/>
      <dgm:spPr/>
      <dgm:t>
        <a:bodyPr/>
        <a:lstStyle/>
        <a:p>
          <a:endParaRPr lang="en-US"/>
        </a:p>
      </dgm:t>
    </dgm:pt>
    <dgm:pt modelId="{A2538891-F545-4CAA-8C7B-4BE5A53644E0}" type="sibTrans" cxnId="{E0C37B66-121A-4A6A-B676-A5E0CCFDB4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7D12B6-E9A6-4382-8B95-C655F952EA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 browsers (Google Chrome)</a:t>
          </a:r>
          <a:endParaRPr lang="en-US"/>
        </a:p>
      </dgm:t>
    </dgm:pt>
    <dgm:pt modelId="{C69E1DD2-10E9-4546-AC24-B535DF76ECB2}" type="parTrans" cxnId="{6A7FCC76-7898-4F2E-A8A8-472B0C204BAB}">
      <dgm:prSet/>
      <dgm:spPr/>
      <dgm:t>
        <a:bodyPr/>
        <a:lstStyle/>
        <a:p>
          <a:endParaRPr lang="en-US"/>
        </a:p>
      </dgm:t>
    </dgm:pt>
    <dgm:pt modelId="{EA414792-BEEF-427A-9535-DB566A235C8A}" type="sibTrans" cxnId="{6A7FCC76-7898-4F2E-A8A8-472B0C204B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924842-87D3-42AA-9EFF-379AE4DDC6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Games</a:t>
          </a:r>
          <a:endParaRPr lang="en-US"/>
        </a:p>
      </dgm:t>
    </dgm:pt>
    <dgm:pt modelId="{CEC569E7-4F10-4BB9-B499-9B7DC167D8AD}" type="parTrans" cxnId="{EC3EEBE8-705B-4F3A-BA41-11FABC208490}">
      <dgm:prSet/>
      <dgm:spPr/>
      <dgm:t>
        <a:bodyPr/>
        <a:lstStyle/>
        <a:p>
          <a:endParaRPr lang="en-US"/>
        </a:p>
      </dgm:t>
    </dgm:pt>
    <dgm:pt modelId="{7C598474-29BD-480E-8ABB-2F00BA25A8F4}" type="sibTrans" cxnId="{EC3EEBE8-705B-4F3A-BA41-11FABC2084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5F2602-D97B-4128-95CE-302DDFF5DA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 Access</a:t>
          </a:r>
          <a:endParaRPr lang="en-US"/>
        </a:p>
      </dgm:t>
    </dgm:pt>
    <dgm:pt modelId="{CCC5B63D-9146-49CE-A6F7-E77A7092E1A1}" type="parTrans" cxnId="{EE5942BE-5B56-4B0F-9837-C2F46B7F2D69}">
      <dgm:prSet/>
      <dgm:spPr/>
      <dgm:t>
        <a:bodyPr/>
        <a:lstStyle/>
        <a:p>
          <a:endParaRPr lang="en-US"/>
        </a:p>
      </dgm:t>
    </dgm:pt>
    <dgm:pt modelId="{D8357747-78C2-45CE-AC4D-C0A55B5B5347}" type="sibTrans" cxnId="{EE5942BE-5B56-4B0F-9837-C2F46B7F2D69}">
      <dgm:prSet/>
      <dgm:spPr/>
      <dgm:t>
        <a:bodyPr/>
        <a:lstStyle/>
        <a:p>
          <a:endParaRPr lang="en-US"/>
        </a:p>
      </dgm:t>
    </dgm:pt>
    <dgm:pt modelId="{36304A3F-0960-405D-AF5F-BD6CE58A2309}" type="pres">
      <dgm:prSet presAssocID="{0D87809E-EE50-46AC-A691-77A6DEB0312E}" presName="root" presStyleCnt="0">
        <dgm:presLayoutVars>
          <dgm:dir/>
          <dgm:resizeHandles val="exact"/>
        </dgm:presLayoutVars>
      </dgm:prSet>
      <dgm:spPr/>
    </dgm:pt>
    <dgm:pt modelId="{3CC16CC6-C2C6-4427-A320-D480D50416FF}" type="pres">
      <dgm:prSet presAssocID="{0D87809E-EE50-46AC-A691-77A6DEB0312E}" presName="container" presStyleCnt="0">
        <dgm:presLayoutVars>
          <dgm:dir/>
          <dgm:resizeHandles val="exact"/>
        </dgm:presLayoutVars>
      </dgm:prSet>
      <dgm:spPr/>
    </dgm:pt>
    <dgm:pt modelId="{BBE03CD0-45EB-48DB-AE86-DAB1701DBE0E}" type="pres">
      <dgm:prSet presAssocID="{65748BCF-A6FD-44C1-86D0-4560A0C4582B}" presName="compNode" presStyleCnt="0"/>
      <dgm:spPr/>
    </dgm:pt>
    <dgm:pt modelId="{F28F70C0-79BC-415E-849F-7EEF40248565}" type="pres">
      <dgm:prSet presAssocID="{65748BCF-A6FD-44C1-86D0-4560A0C4582B}" presName="iconBgRect" presStyleLbl="bgShp" presStyleIdx="0" presStyleCnt="5"/>
      <dgm:spPr/>
    </dgm:pt>
    <dgm:pt modelId="{AD46A799-83E4-462F-B717-0D7922D42090}" type="pres">
      <dgm:prSet presAssocID="{65748BCF-A6FD-44C1-86D0-4560A0C458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enRatio"/>
        </a:ext>
      </dgm:extLst>
    </dgm:pt>
    <dgm:pt modelId="{9F1A38E9-C9F9-4782-8B68-AB14B1A01F4D}" type="pres">
      <dgm:prSet presAssocID="{65748BCF-A6FD-44C1-86D0-4560A0C4582B}" presName="spaceRect" presStyleCnt="0"/>
      <dgm:spPr/>
    </dgm:pt>
    <dgm:pt modelId="{C9D1AE22-7C47-4A6A-B59E-95BCD9059468}" type="pres">
      <dgm:prSet presAssocID="{65748BCF-A6FD-44C1-86D0-4560A0C4582B}" presName="textRect" presStyleLbl="revTx" presStyleIdx="0" presStyleCnt="5">
        <dgm:presLayoutVars>
          <dgm:chMax val="1"/>
          <dgm:chPref val="1"/>
        </dgm:presLayoutVars>
      </dgm:prSet>
      <dgm:spPr/>
    </dgm:pt>
    <dgm:pt modelId="{30A47B15-0E36-4E2C-8AE8-84D676A65C3A}" type="pres">
      <dgm:prSet presAssocID="{8540AC3F-7BB0-4F63-9132-35A3313D2CAE}" presName="sibTrans" presStyleLbl="sibTrans2D1" presStyleIdx="0" presStyleCnt="0"/>
      <dgm:spPr/>
    </dgm:pt>
    <dgm:pt modelId="{6DFB778B-CA15-4B61-BB03-E80947C7A6AA}" type="pres">
      <dgm:prSet presAssocID="{34758B19-9B5B-405E-8B88-C672B49545BA}" presName="compNode" presStyleCnt="0"/>
      <dgm:spPr/>
    </dgm:pt>
    <dgm:pt modelId="{3F4B1025-C5D2-4D5D-BC89-D031EDC6EF21}" type="pres">
      <dgm:prSet presAssocID="{34758B19-9B5B-405E-8B88-C672B49545BA}" presName="iconBgRect" presStyleLbl="bgShp" presStyleIdx="1" presStyleCnt="5"/>
      <dgm:spPr/>
    </dgm:pt>
    <dgm:pt modelId="{A3E2867E-8F6B-45A7-BA58-F58733D5E995}" type="pres">
      <dgm:prSet presAssocID="{34758B19-9B5B-405E-8B88-C672B49545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9606F92-7EA3-4CBE-B4D3-51696BB18575}" type="pres">
      <dgm:prSet presAssocID="{34758B19-9B5B-405E-8B88-C672B49545BA}" presName="spaceRect" presStyleCnt="0"/>
      <dgm:spPr/>
    </dgm:pt>
    <dgm:pt modelId="{3FB0F100-665A-402E-A0A2-981C43C90CD2}" type="pres">
      <dgm:prSet presAssocID="{34758B19-9B5B-405E-8B88-C672B49545BA}" presName="textRect" presStyleLbl="revTx" presStyleIdx="1" presStyleCnt="5">
        <dgm:presLayoutVars>
          <dgm:chMax val="1"/>
          <dgm:chPref val="1"/>
        </dgm:presLayoutVars>
      </dgm:prSet>
      <dgm:spPr/>
    </dgm:pt>
    <dgm:pt modelId="{9E6353ED-2F61-4C9A-86D7-F4BC3AE54B84}" type="pres">
      <dgm:prSet presAssocID="{A2538891-F545-4CAA-8C7B-4BE5A53644E0}" presName="sibTrans" presStyleLbl="sibTrans2D1" presStyleIdx="0" presStyleCnt="0"/>
      <dgm:spPr/>
    </dgm:pt>
    <dgm:pt modelId="{7B76B27E-D2AD-451B-87BF-0AF4581CF854}" type="pres">
      <dgm:prSet presAssocID="{6D7D12B6-E9A6-4382-8B95-C655F952EA9E}" presName="compNode" presStyleCnt="0"/>
      <dgm:spPr/>
    </dgm:pt>
    <dgm:pt modelId="{700A788D-0558-40ED-AA83-317EE735D5C4}" type="pres">
      <dgm:prSet presAssocID="{6D7D12B6-E9A6-4382-8B95-C655F952EA9E}" presName="iconBgRect" presStyleLbl="bgShp" presStyleIdx="2" presStyleCnt="5"/>
      <dgm:spPr/>
    </dgm:pt>
    <dgm:pt modelId="{F24F0AB8-3376-48A0-8658-6BB823B1CDE0}" type="pres">
      <dgm:prSet presAssocID="{6D7D12B6-E9A6-4382-8B95-C655F952EA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3ACB2F3-BED7-46F4-ACA6-FDB623325D1E}" type="pres">
      <dgm:prSet presAssocID="{6D7D12B6-E9A6-4382-8B95-C655F952EA9E}" presName="spaceRect" presStyleCnt="0"/>
      <dgm:spPr/>
    </dgm:pt>
    <dgm:pt modelId="{7F7FD990-EFF5-48B7-B9A2-C36562B8B0E6}" type="pres">
      <dgm:prSet presAssocID="{6D7D12B6-E9A6-4382-8B95-C655F952EA9E}" presName="textRect" presStyleLbl="revTx" presStyleIdx="2" presStyleCnt="5">
        <dgm:presLayoutVars>
          <dgm:chMax val="1"/>
          <dgm:chPref val="1"/>
        </dgm:presLayoutVars>
      </dgm:prSet>
      <dgm:spPr/>
    </dgm:pt>
    <dgm:pt modelId="{D9285893-B846-4AE4-8BBB-A874715299E2}" type="pres">
      <dgm:prSet presAssocID="{EA414792-BEEF-427A-9535-DB566A235C8A}" presName="sibTrans" presStyleLbl="sibTrans2D1" presStyleIdx="0" presStyleCnt="0"/>
      <dgm:spPr/>
    </dgm:pt>
    <dgm:pt modelId="{AEACB745-6B18-454E-A20F-A983FCD01EF0}" type="pres">
      <dgm:prSet presAssocID="{43924842-87D3-42AA-9EFF-379AE4DDC674}" presName="compNode" presStyleCnt="0"/>
      <dgm:spPr/>
    </dgm:pt>
    <dgm:pt modelId="{165DBAE6-5DF0-4540-9C8A-D626F8124B67}" type="pres">
      <dgm:prSet presAssocID="{43924842-87D3-42AA-9EFF-379AE4DDC674}" presName="iconBgRect" presStyleLbl="bgShp" presStyleIdx="3" presStyleCnt="5"/>
      <dgm:spPr/>
    </dgm:pt>
    <dgm:pt modelId="{ABA1A38C-9D37-4640-B73C-F454256012EE}" type="pres">
      <dgm:prSet presAssocID="{43924842-87D3-42AA-9EFF-379AE4DDC6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B9833EE-E5C7-4722-BC7B-B9E9154CD042}" type="pres">
      <dgm:prSet presAssocID="{43924842-87D3-42AA-9EFF-379AE4DDC674}" presName="spaceRect" presStyleCnt="0"/>
      <dgm:spPr/>
    </dgm:pt>
    <dgm:pt modelId="{2EDC1802-0BA8-4823-AED7-E74A6685DCC8}" type="pres">
      <dgm:prSet presAssocID="{43924842-87D3-42AA-9EFF-379AE4DDC674}" presName="textRect" presStyleLbl="revTx" presStyleIdx="3" presStyleCnt="5">
        <dgm:presLayoutVars>
          <dgm:chMax val="1"/>
          <dgm:chPref val="1"/>
        </dgm:presLayoutVars>
      </dgm:prSet>
      <dgm:spPr/>
    </dgm:pt>
    <dgm:pt modelId="{0A9355AF-E8F2-4208-98FA-BDA34206E4E8}" type="pres">
      <dgm:prSet presAssocID="{7C598474-29BD-480E-8ABB-2F00BA25A8F4}" presName="sibTrans" presStyleLbl="sibTrans2D1" presStyleIdx="0" presStyleCnt="0"/>
      <dgm:spPr/>
    </dgm:pt>
    <dgm:pt modelId="{5AABFBB2-7E89-4A2C-BB56-EB4305F37734}" type="pres">
      <dgm:prSet presAssocID="{D15F2602-D97B-4128-95CE-302DDFF5DA7C}" presName="compNode" presStyleCnt="0"/>
      <dgm:spPr/>
    </dgm:pt>
    <dgm:pt modelId="{DCD0E976-EA9F-427F-8436-EA8D46AFE566}" type="pres">
      <dgm:prSet presAssocID="{D15F2602-D97B-4128-95CE-302DDFF5DA7C}" presName="iconBgRect" presStyleLbl="bgShp" presStyleIdx="4" presStyleCnt="5"/>
      <dgm:spPr/>
    </dgm:pt>
    <dgm:pt modelId="{9A12CDF2-F92A-4F13-BDC4-0AF45643B500}" type="pres">
      <dgm:prSet presAssocID="{D15F2602-D97B-4128-95CE-302DDFF5DA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B3AF64-52F0-4438-9C0D-BA0819D49CA1}" type="pres">
      <dgm:prSet presAssocID="{D15F2602-D97B-4128-95CE-302DDFF5DA7C}" presName="spaceRect" presStyleCnt="0"/>
      <dgm:spPr/>
    </dgm:pt>
    <dgm:pt modelId="{E658C3BC-0BF9-40AC-8C5A-49242282FE0A}" type="pres">
      <dgm:prSet presAssocID="{D15F2602-D97B-4128-95CE-302DDFF5DA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EA975C-E8DA-4B38-9B29-E5ED020AE63C}" type="presOf" srcId="{D15F2602-D97B-4128-95CE-302DDFF5DA7C}" destId="{E658C3BC-0BF9-40AC-8C5A-49242282FE0A}" srcOrd="0" destOrd="0" presId="urn:microsoft.com/office/officeart/2018/2/layout/IconCircleList"/>
    <dgm:cxn modelId="{3F8CB063-519A-4BBC-AB3B-2AE3AA969683}" type="presOf" srcId="{0D87809E-EE50-46AC-A691-77A6DEB0312E}" destId="{36304A3F-0960-405D-AF5F-BD6CE58A2309}" srcOrd="0" destOrd="0" presId="urn:microsoft.com/office/officeart/2018/2/layout/IconCircleList"/>
    <dgm:cxn modelId="{56C78165-C906-47ED-8E57-3A553A03365F}" srcId="{0D87809E-EE50-46AC-A691-77A6DEB0312E}" destId="{65748BCF-A6FD-44C1-86D0-4560A0C4582B}" srcOrd="0" destOrd="0" parTransId="{A83D5D51-E5A5-4413-A382-16BC810214C6}" sibTransId="{8540AC3F-7BB0-4F63-9132-35A3313D2CAE}"/>
    <dgm:cxn modelId="{E0C37B66-121A-4A6A-B676-A5E0CCFDB41D}" srcId="{0D87809E-EE50-46AC-A691-77A6DEB0312E}" destId="{34758B19-9B5B-405E-8B88-C672B49545BA}" srcOrd="1" destOrd="0" parTransId="{24720DBC-D5AF-4F2C-8AD8-F360BFB66605}" sibTransId="{A2538891-F545-4CAA-8C7B-4BE5A53644E0}"/>
    <dgm:cxn modelId="{5AA70B52-E24F-436E-AD66-B6625449403B}" type="presOf" srcId="{EA414792-BEEF-427A-9535-DB566A235C8A}" destId="{D9285893-B846-4AE4-8BBB-A874715299E2}" srcOrd="0" destOrd="0" presId="urn:microsoft.com/office/officeart/2018/2/layout/IconCircleList"/>
    <dgm:cxn modelId="{6A7FCC76-7898-4F2E-A8A8-472B0C204BAB}" srcId="{0D87809E-EE50-46AC-A691-77A6DEB0312E}" destId="{6D7D12B6-E9A6-4382-8B95-C655F952EA9E}" srcOrd="2" destOrd="0" parTransId="{C69E1DD2-10E9-4546-AC24-B535DF76ECB2}" sibTransId="{EA414792-BEEF-427A-9535-DB566A235C8A}"/>
    <dgm:cxn modelId="{9D875B7E-3BCE-4E9B-B5C7-5ECD10200B67}" type="presOf" srcId="{65748BCF-A6FD-44C1-86D0-4560A0C4582B}" destId="{C9D1AE22-7C47-4A6A-B59E-95BCD9059468}" srcOrd="0" destOrd="0" presId="urn:microsoft.com/office/officeart/2018/2/layout/IconCircleList"/>
    <dgm:cxn modelId="{C1095AA4-17EE-490B-87E3-D30C4718A0E7}" type="presOf" srcId="{A2538891-F545-4CAA-8C7B-4BE5A53644E0}" destId="{9E6353ED-2F61-4C9A-86D7-F4BC3AE54B84}" srcOrd="0" destOrd="0" presId="urn:microsoft.com/office/officeart/2018/2/layout/IconCircleList"/>
    <dgm:cxn modelId="{9ED0ECAB-C776-48C0-B79C-4E4098C8BEC9}" type="presOf" srcId="{6D7D12B6-E9A6-4382-8B95-C655F952EA9E}" destId="{7F7FD990-EFF5-48B7-B9A2-C36562B8B0E6}" srcOrd="0" destOrd="0" presId="urn:microsoft.com/office/officeart/2018/2/layout/IconCircleList"/>
    <dgm:cxn modelId="{3019FFB4-92E2-4685-9F9C-C617EAFEF7A3}" type="presOf" srcId="{7C598474-29BD-480E-8ABB-2F00BA25A8F4}" destId="{0A9355AF-E8F2-4208-98FA-BDA34206E4E8}" srcOrd="0" destOrd="0" presId="urn:microsoft.com/office/officeart/2018/2/layout/IconCircleList"/>
    <dgm:cxn modelId="{EE5942BE-5B56-4B0F-9837-C2F46B7F2D69}" srcId="{0D87809E-EE50-46AC-A691-77A6DEB0312E}" destId="{D15F2602-D97B-4128-95CE-302DDFF5DA7C}" srcOrd="4" destOrd="0" parTransId="{CCC5B63D-9146-49CE-A6F7-E77A7092E1A1}" sibTransId="{D8357747-78C2-45CE-AC4D-C0A55B5B5347}"/>
    <dgm:cxn modelId="{CE1076D7-7C72-4828-ABB4-61A783C8F420}" type="presOf" srcId="{34758B19-9B5B-405E-8B88-C672B49545BA}" destId="{3FB0F100-665A-402E-A0A2-981C43C90CD2}" srcOrd="0" destOrd="0" presId="urn:microsoft.com/office/officeart/2018/2/layout/IconCircleList"/>
    <dgm:cxn modelId="{119791D9-EC1D-4110-856F-B3C62810B5CE}" type="presOf" srcId="{43924842-87D3-42AA-9EFF-379AE4DDC674}" destId="{2EDC1802-0BA8-4823-AED7-E74A6685DCC8}" srcOrd="0" destOrd="0" presId="urn:microsoft.com/office/officeart/2018/2/layout/IconCircleList"/>
    <dgm:cxn modelId="{991233E8-480C-4878-B231-2CAA58D1C096}" type="presOf" srcId="{8540AC3F-7BB0-4F63-9132-35A3313D2CAE}" destId="{30A47B15-0E36-4E2C-8AE8-84D676A65C3A}" srcOrd="0" destOrd="0" presId="urn:microsoft.com/office/officeart/2018/2/layout/IconCircleList"/>
    <dgm:cxn modelId="{EC3EEBE8-705B-4F3A-BA41-11FABC208490}" srcId="{0D87809E-EE50-46AC-A691-77A6DEB0312E}" destId="{43924842-87D3-42AA-9EFF-379AE4DDC674}" srcOrd="3" destOrd="0" parTransId="{CEC569E7-4F10-4BB9-B499-9B7DC167D8AD}" sibTransId="{7C598474-29BD-480E-8ABB-2F00BA25A8F4}"/>
    <dgm:cxn modelId="{75225245-8B1C-44E4-BDD4-3C8E56E4F146}" type="presParOf" srcId="{36304A3F-0960-405D-AF5F-BD6CE58A2309}" destId="{3CC16CC6-C2C6-4427-A320-D480D50416FF}" srcOrd="0" destOrd="0" presId="urn:microsoft.com/office/officeart/2018/2/layout/IconCircleList"/>
    <dgm:cxn modelId="{6723CAD1-EEB0-4B87-A0D3-94DD6B948DD0}" type="presParOf" srcId="{3CC16CC6-C2C6-4427-A320-D480D50416FF}" destId="{BBE03CD0-45EB-48DB-AE86-DAB1701DBE0E}" srcOrd="0" destOrd="0" presId="urn:microsoft.com/office/officeart/2018/2/layout/IconCircleList"/>
    <dgm:cxn modelId="{D0A0A652-2801-4F89-AEB1-6B0169F4BA7F}" type="presParOf" srcId="{BBE03CD0-45EB-48DB-AE86-DAB1701DBE0E}" destId="{F28F70C0-79BC-415E-849F-7EEF40248565}" srcOrd="0" destOrd="0" presId="urn:microsoft.com/office/officeart/2018/2/layout/IconCircleList"/>
    <dgm:cxn modelId="{1BCE05FE-6337-486B-898A-B88BB3DBF550}" type="presParOf" srcId="{BBE03CD0-45EB-48DB-AE86-DAB1701DBE0E}" destId="{AD46A799-83E4-462F-B717-0D7922D42090}" srcOrd="1" destOrd="0" presId="urn:microsoft.com/office/officeart/2018/2/layout/IconCircleList"/>
    <dgm:cxn modelId="{2B7EA9BF-3C33-43BF-B62B-12130F678F26}" type="presParOf" srcId="{BBE03CD0-45EB-48DB-AE86-DAB1701DBE0E}" destId="{9F1A38E9-C9F9-4782-8B68-AB14B1A01F4D}" srcOrd="2" destOrd="0" presId="urn:microsoft.com/office/officeart/2018/2/layout/IconCircleList"/>
    <dgm:cxn modelId="{75A66184-8627-4CC6-B544-4D8B42BCBCB4}" type="presParOf" srcId="{BBE03CD0-45EB-48DB-AE86-DAB1701DBE0E}" destId="{C9D1AE22-7C47-4A6A-B59E-95BCD9059468}" srcOrd="3" destOrd="0" presId="urn:microsoft.com/office/officeart/2018/2/layout/IconCircleList"/>
    <dgm:cxn modelId="{46F1D019-77C0-4811-AC13-F6727C168D75}" type="presParOf" srcId="{3CC16CC6-C2C6-4427-A320-D480D50416FF}" destId="{30A47B15-0E36-4E2C-8AE8-84D676A65C3A}" srcOrd="1" destOrd="0" presId="urn:microsoft.com/office/officeart/2018/2/layout/IconCircleList"/>
    <dgm:cxn modelId="{AB844DC6-71C3-45B7-9199-0B262F6A3239}" type="presParOf" srcId="{3CC16CC6-C2C6-4427-A320-D480D50416FF}" destId="{6DFB778B-CA15-4B61-BB03-E80947C7A6AA}" srcOrd="2" destOrd="0" presId="urn:microsoft.com/office/officeart/2018/2/layout/IconCircleList"/>
    <dgm:cxn modelId="{059839B1-5BBD-4EEC-915B-CA065DE6605B}" type="presParOf" srcId="{6DFB778B-CA15-4B61-BB03-E80947C7A6AA}" destId="{3F4B1025-C5D2-4D5D-BC89-D031EDC6EF21}" srcOrd="0" destOrd="0" presId="urn:microsoft.com/office/officeart/2018/2/layout/IconCircleList"/>
    <dgm:cxn modelId="{96634EF3-95BF-44C3-A3DC-17B2DAA5205D}" type="presParOf" srcId="{6DFB778B-CA15-4B61-BB03-E80947C7A6AA}" destId="{A3E2867E-8F6B-45A7-BA58-F58733D5E995}" srcOrd="1" destOrd="0" presId="urn:microsoft.com/office/officeart/2018/2/layout/IconCircleList"/>
    <dgm:cxn modelId="{653D6A72-59B4-4A87-A654-46B8C8277AB6}" type="presParOf" srcId="{6DFB778B-CA15-4B61-BB03-E80947C7A6AA}" destId="{B9606F92-7EA3-4CBE-B4D3-51696BB18575}" srcOrd="2" destOrd="0" presId="urn:microsoft.com/office/officeart/2018/2/layout/IconCircleList"/>
    <dgm:cxn modelId="{AF867B61-399D-4775-ACCB-F56E19559C15}" type="presParOf" srcId="{6DFB778B-CA15-4B61-BB03-E80947C7A6AA}" destId="{3FB0F100-665A-402E-A0A2-981C43C90CD2}" srcOrd="3" destOrd="0" presId="urn:microsoft.com/office/officeart/2018/2/layout/IconCircleList"/>
    <dgm:cxn modelId="{4716FAF1-01A6-4504-BE6B-4385AA31C8C8}" type="presParOf" srcId="{3CC16CC6-C2C6-4427-A320-D480D50416FF}" destId="{9E6353ED-2F61-4C9A-86D7-F4BC3AE54B84}" srcOrd="3" destOrd="0" presId="urn:microsoft.com/office/officeart/2018/2/layout/IconCircleList"/>
    <dgm:cxn modelId="{28C2ADCA-867B-4DC2-AACD-6F85099AA167}" type="presParOf" srcId="{3CC16CC6-C2C6-4427-A320-D480D50416FF}" destId="{7B76B27E-D2AD-451B-87BF-0AF4581CF854}" srcOrd="4" destOrd="0" presId="urn:microsoft.com/office/officeart/2018/2/layout/IconCircleList"/>
    <dgm:cxn modelId="{F2151E41-1B74-4402-98E1-374E2DE2E384}" type="presParOf" srcId="{7B76B27E-D2AD-451B-87BF-0AF4581CF854}" destId="{700A788D-0558-40ED-AA83-317EE735D5C4}" srcOrd="0" destOrd="0" presId="urn:microsoft.com/office/officeart/2018/2/layout/IconCircleList"/>
    <dgm:cxn modelId="{9ADD36CE-E963-4298-A4B0-9295CDF243E8}" type="presParOf" srcId="{7B76B27E-D2AD-451B-87BF-0AF4581CF854}" destId="{F24F0AB8-3376-48A0-8658-6BB823B1CDE0}" srcOrd="1" destOrd="0" presId="urn:microsoft.com/office/officeart/2018/2/layout/IconCircleList"/>
    <dgm:cxn modelId="{6A8D6943-6B78-4208-A285-19E2C8A1438D}" type="presParOf" srcId="{7B76B27E-D2AD-451B-87BF-0AF4581CF854}" destId="{33ACB2F3-BED7-46F4-ACA6-FDB623325D1E}" srcOrd="2" destOrd="0" presId="urn:microsoft.com/office/officeart/2018/2/layout/IconCircleList"/>
    <dgm:cxn modelId="{1C78CC6E-4021-4216-8780-F4F3E0E09D44}" type="presParOf" srcId="{7B76B27E-D2AD-451B-87BF-0AF4581CF854}" destId="{7F7FD990-EFF5-48B7-B9A2-C36562B8B0E6}" srcOrd="3" destOrd="0" presId="urn:microsoft.com/office/officeart/2018/2/layout/IconCircleList"/>
    <dgm:cxn modelId="{3B2D00BD-9A6A-4BBC-ADB3-641EA2F93A26}" type="presParOf" srcId="{3CC16CC6-C2C6-4427-A320-D480D50416FF}" destId="{D9285893-B846-4AE4-8BBB-A874715299E2}" srcOrd="5" destOrd="0" presId="urn:microsoft.com/office/officeart/2018/2/layout/IconCircleList"/>
    <dgm:cxn modelId="{94325B00-E848-4674-9883-B9E664D2F728}" type="presParOf" srcId="{3CC16CC6-C2C6-4427-A320-D480D50416FF}" destId="{AEACB745-6B18-454E-A20F-A983FCD01EF0}" srcOrd="6" destOrd="0" presId="urn:microsoft.com/office/officeart/2018/2/layout/IconCircleList"/>
    <dgm:cxn modelId="{A8375220-43B1-456F-835F-32114D9F785A}" type="presParOf" srcId="{AEACB745-6B18-454E-A20F-A983FCD01EF0}" destId="{165DBAE6-5DF0-4540-9C8A-D626F8124B67}" srcOrd="0" destOrd="0" presId="urn:microsoft.com/office/officeart/2018/2/layout/IconCircleList"/>
    <dgm:cxn modelId="{CCBD6697-1DAA-479E-BDBE-DC4477522ACC}" type="presParOf" srcId="{AEACB745-6B18-454E-A20F-A983FCD01EF0}" destId="{ABA1A38C-9D37-4640-B73C-F454256012EE}" srcOrd="1" destOrd="0" presId="urn:microsoft.com/office/officeart/2018/2/layout/IconCircleList"/>
    <dgm:cxn modelId="{68D05C25-B33B-429E-BAE4-69B0D0BC4AD2}" type="presParOf" srcId="{AEACB745-6B18-454E-A20F-A983FCD01EF0}" destId="{7B9833EE-E5C7-4722-BC7B-B9E9154CD042}" srcOrd="2" destOrd="0" presId="urn:microsoft.com/office/officeart/2018/2/layout/IconCircleList"/>
    <dgm:cxn modelId="{F493FFE0-5ED6-48B4-BE5B-7D56D5F51869}" type="presParOf" srcId="{AEACB745-6B18-454E-A20F-A983FCD01EF0}" destId="{2EDC1802-0BA8-4823-AED7-E74A6685DCC8}" srcOrd="3" destOrd="0" presId="urn:microsoft.com/office/officeart/2018/2/layout/IconCircleList"/>
    <dgm:cxn modelId="{341F9A37-C6EB-4B0D-8AC5-5144773E24C0}" type="presParOf" srcId="{3CC16CC6-C2C6-4427-A320-D480D50416FF}" destId="{0A9355AF-E8F2-4208-98FA-BDA34206E4E8}" srcOrd="7" destOrd="0" presId="urn:microsoft.com/office/officeart/2018/2/layout/IconCircleList"/>
    <dgm:cxn modelId="{6B9A4CE9-5E5E-4EE5-8994-65C92FD8F40A}" type="presParOf" srcId="{3CC16CC6-C2C6-4427-A320-D480D50416FF}" destId="{5AABFBB2-7E89-4A2C-BB56-EB4305F37734}" srcOrd="8" destOrd="0" presId="urn:microsoft.com/office/officeart/2018/2/layout/IconCircleList"/>
    <dgm:cxn modelId="{189D5D66-A90D-4776-A990-7E3F556D0C50}" type="presParOf" srcId="{5AABFBB2-7E89-4A2C-BB56-EB4305F37734}" destId="{DCD0E976-EA9F-427F-8436-EA8D46AFE566}" srcOrd="0" destOrd="0" presId="urn:microsoft.com/office/officeart/2018/2/layout/IconCircleList"/>
    <dgm:cxn modelId="{653FF05C-F282-4C8B-AA08-A650D4003C9C}" type="presParOf" srcId="{5AABFBB2-7E89-4A2C-BB56-EB4305F37734}" destId="{9A12CDF2-F92A-4F13-BDC4-0AF45643B500}" srcOrd="1" destOrd="0" presId="urn:microsoft.com/office/officeart/2018/2/layout/IconCircleList"/>
    <dgm:cxn modelId="{4D17A003-8248-4278-9ACC-4C4B6AD41D8E}" type="presParOf" srcId="{5AABFBB2-7E89-4A2C-BB56-EB4305F37734}" destId="{9EB3AF64-52F0-4438-9C0D-BA0819D49CA1}" srcOrd="2" destOrd="0" presId="urn:microsoft.com/office/officeart/2018/2/layout/IconCircleList"/>
    <dgm:cxn modelId="{734345B1-982A-4649-AEE7-3089D167F64D}" type="presParOf" srcId="{5AABFBB2-7E89-4A2C-BB56-EB4305F37734}" destId="{E658C3BC-0BF9-40AC-8C5A-49242282FE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54A1B-D6CB-4C43-9C94-6003C5FF53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419C28-A337-4054-84B0-B27C71647C68}">
      <dgm:prSet/>
      <dgm:spPr/>
      <dgm:t>
        <a:bodyPr/>
        <a:lstStyle/>
        <a:p>
          <a:r>
            <a:rPr lang="en-GB"/>
            <a:t>Portability</a:t>
          </a:r>
          <a:endParaRPr lang="en-US"/>
        </a:p>
      </dgm:t>
    </dgm:pt>
    <dgm:pt modelId="{0935891A-5E27-4B3A-A2C9-6AA78BAE9E2A}" type="parTrans" cxnId="{63FE79BE-AF18-44CF-A0D3-B6C9731D69ED}">
      <dgm:prSet/>
      <dgm:spPr/>
      <dgm:t>
        <a:bodyPr/>
        <a:lstStyle/>
        <a:p>
          <a:endParaRPr lang="en-US"/>
        </a:p>
      </dgm:t>
    </dgm:pt>
    <dgm:pt modelId="{F8014FF2-B6E9-4D2B-ACCA-639CCDBE51A8}" type="sibTrans" cxnId="{63FE79BE-AF18-44CF-A0D3-B6C9731D69ED}">
      <dgm:prSet/>
      <dgm:spPr/>
      <dgm:t>
        <a:bodyPr/>
        <a:lstStyle/>
        <a:p>
          <a:endParaRPr lang="en-US"/>
        </a:p>
      </dgm:t>
    </dgm:pt>
    <dgm:pt modelId="{7CF5CE6B-3246-4E08-9161-A33672E7A1DA}">
      <dgm:prSet/>
      <dgm:spPr/>
      <dgm:t>
        <a:bodyPr/>
        <a:lstStyle/>
        <a:p>
          <a:r>
            <a:rPr lang="en-GB"/>
            <a:t>Object Orientated</a:t>
          </a:r>
          <a:endParaRPr lang="en-US"/>
        </a:p>
      </dgm:t>
    </dgm:pt>
    <dgm:pt modelId="{516635D2-8305-406C-9EC6-58683E57C23C}" type="parTrans" cxnId="{8C714E9B-B39F-48E2-940F-C64ACC767159}">
      <dgm:prSet/>
      <dgm:spPr/>
      <dgm:t>
        <a:bodyPr/>
        <a:lstStyle/>
        <a:p>
          <a:endParaRPr lang="en-US"/>
        </a:p>
      </dgm:t>
    </dgm:pt>
    <dgm:pt modelId="{5E375D61-13AD-4FAC-9B4F-A7EDB73C2F7A}" type="sibTrans" cxnId="{8C714E9B-B39F-48E2-940F-C64ACC767159}">
      <dgm:prSet/>
      <dgm:spPr/>
      <dgm:t>
        <a:bodyPr/>
        <a:lstStyle/>
        <a:p>
          <a:endParaRPr lang="en-US"/>
        </a:p>
      </dgm:t>
    </dgm:pt>
    <dgm:pt modelId="{CD84E904-4BA0-440D-912A-94367140E36A}">
      <dgm:prSet/>
      <dgm:spPr/>
      <dgm:t>
        <a:bodyPr/>
        <a:lstStyle/>
        <a:p>
          <a:r>
            <a:rPr lang="en-GB"/>
            <a:t>Multi Paradigm</a:t>
          </a:r>
          <a:endParaRPr lang="en-US"/>
        </a:p>
      </dgm:t>
    </dgm:pt>
    <dgm:pt modelId="{F8FA2900-7432-4D3B-8F1E-42B01D889F6F}" type="parTrans" cxnId="{B49BF256-3A6E-4DE2-B035-CD3D13909951}">
      <dgm:prSet/>
      <dgm:spPr/>
      <dgm:t>
        <a:bodyPr/>
        <a:lstStyle/>
        <a:p>
          <a:endParaRPr lang="en-US"/>
        </a:p>
      </dgm:t>
    </dgm:pt>
    <dgm:pt modelId="{886FB845-EFD3-4743-B9A9-60C46E3D64C3}" type="sibTrans" cxnId="{B49BF256-3A6E-4DE2-B035-CD3D13909951}">
      <dgm:prSet/>
      <dgm:spPr/>
      <dgm:t>
        <a:bodyPr/>
        <a:lstStyle/>
        <a:p>
          <a:endParaRPr lang="en-US"/>
        </a:p>
      </dgm:t>
    </dgm:pt>
    <dgm:pt modelId="{60A59EC3-93A0-4409-8E9F-BEA37D863E14}">
      <dgm:prSet/>
      <dgm:spPr/>
      <dgm:t>
        <a:bodyPr/>
        <a:lstStyle/>
        <a:p>
          <a:r>
            <a:rPr lang="en-GB"/>
            <a:t>Memory Management</a:t>
          </a:r>
          <a:endParaRPr lang="en-US"/>
        </a:p>
      </dgm:t>
    </dgm:pt>
    <dgm:pt modelId="{E7F039FD-60F1-4613-8B05-2D2F13509A1F}" type="parTrans" cxnId="{E6AF4989-461C-4719-8DC9-C30F1DAFD979}">
      <dgm:prSet/>
      <dgm:spPr/>
      <dgm:t>
        <a:bodyPr/>
        <a:lstStyle/>
        <a:p>
          <a:endParaRPr lang="en-US"/>
        </a:p>
      </dgm:t>
    </dgm:pt>
    <dgm:pt modelId="{75D11917-D42D-443B-BB44-5A348C9694E4}" type="sibTrans" cxnId="{E6AF4989-461C-4719-8DC9-C30F1DAFD979}">
      <dgm:prSet/>
      <dgm:spPr/>
      <dgm:t>
        <a:bodyPr/>
        <a:lstStyle/>
        <a:p>
          <a:endParaRPr lang="en-US"/>
        </a:p>
      </dgm:t>
    </dgm:pt>
    <dgm:pt modelId="{ECD75123-0AF2-494F-A90D-3512ADA4DD8F}">
      <dgm:prSet/>
      <dgm:spPr/>
      <dgm:t>
        <a:bodyPr/>
        <a:lstStyle/>
        <a:p>
          <a:r>
            <a:rPr lang="en-GB"/>
            <a:t>Large Community Support</a:t>
          </a:r>
          <a:endParaRPr lang="en-US"/>
        </a:p>
      </dgm:t>
    </dgm:pt>
    <dgm:pt modelId="{8F50C448-E8D0-476C-8FA8-E8AF6688C206}" type="parTrans" cxnId="{3714A8BA-F51D-4E35-9807-2957C355B7ED}">
      <dgm:prSet/>
      <dgm:spPr/>
      <dgm:t>
        <a:bodyPr/>
        <a:lstStyle/>
        <a:p>
          <a:endParaRPr lang="en-US"/>
        </a:p>
      </dgm:t>
    </dgm:pt>
    <dgm:pt modelId="{317DD082-E4B1-4E1B-9B23-C2CB22D265FD}" type="sibTrans" cxnId="{3714A8BA-F51D-4E35-9807-2957C355B7ED}">
      <dgm:prSet/>
      <dgm:spPr/>
      <dgm:t>
        <a:bodyPr/>
        <a:lstStyle/>
        <a:p>
          <a:endParaRPr lang="en-US"/>
        </a:p>
      </dgm:t>
    </dgm:pt>
    <dgm:pt modelId="{F42B8D57-D69D-44BC-8C8F-4BEEE0C284F0}" type="pres">
      <dgm:prSet presAssocID="{73B54A1B-D6CB-4C43-9C94-6003C5FF5300}" presName="root" presStyleCnt="0">
        <dgm:presLayoutVars>
          <dgm:dir/>
          <dgm:resizeHandles val="exact"/>
        </dgm:presLayoutVars>
      </dgm:prSet>
      <dgm:spPr/>
    </dgm:pt>
    <dgm:pt modelId="{C91B147E-F0AD-41D2-A7D5-6772914EB086}" type="pres">
      <dgm:prSet presAssocID="{10419C28-A337-4054-84B0-B27C71647C68}" presName="compNode" presStyleCnt="0"/>
      <dgm:spPr/>
    </dgm:pt>
    <dgm:pt modelId="{2E7D2376-E8C4-4449-B1F9-6E61B1370FD0}" type="pres">
      <dgm:prSet presAssocID="{10419C28-A337-4054-84B0-B27C71647C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BF32EE7-2DF1-4C17-9B55-0BE1A3321896}" type="pres">
      <dgm:prSet presAssocID="{10419C28-A337-4054-84B0-B27C71647C68}" presName="spaceRect" presStyleCnt="0"/>
      <dgm:spPr/>
    </dgm:pt>
    <dgm:pt modelId="{F135B2E5-0661-49AB-A2E9-CDA2E9F6C001}" type="pres">
      <dgm:prSet presAssocID="{10419C28-A337-4054-84B0-B27C71647C68}" presName="textRect" presStyleLbl="revTx" presStyleIdx="0" presStyleCnt="5">
        <dgm:presLayoutVars>
          <dgm:chMax val="1"/>
          <dgm:chPref val="1"/>
        </dgm:presLayoutVars>
      </dgm:prSet>
      <dgm:spPr/>
    </dgm:pt>
    <dgm:pt modelId="{71E31141-4242-4993-9D51-BAEB3F197C46}" type="pres">
      <dgm:prSet presAssocID="{F8014FF2-B6E9-4D2B-ACCA-639CCDBE51A8}" presName="sibTrans" presStyleCnt="0"/>
      <dgm:spPr/>
    </dgm:pt>
    <dgm:pt modelId="{007552F4-66C4-4D59-AFB3-2AF81B533803}" type="pres">
      <dgm:prSet presAssocID="{7CF5CE6B-3246-4E08-9161-A33672E7A1DA}" presName="compNode" presStyleCnt="0"/>
      <dgm:spPr/>
    </dgm:pt>
    <dgm:pt modelId="{8B196A51-F6CE-45D8-913A-E54F688995EC}" type="pres">
      <dgm:prSet presAssocID="{7CF5CE6B-3246-4E08-9161-A33672E7A1D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5D3F39A-3F2A-4E43-977F-A5483B5CBC41}" type="pres">
      <dgm:prSet presAssocID="{7CF5CE6B-3246-4E08-9161-A33672E7A1DA}" presName="spaceRect" presStyleCnt="0"/>
      <dgm:spPr/>
    </dgm:pt>
    <dgm:pt modelId="{5EAA9EBD-427A-42F4-A45D-30EA7E57C7CE}" type="pres">
      <dgm:prSet presAssocID="{7CF5CE6B-3246-4E08-9161-A33672E7A1DA}" presName="textRect" presStyleLbl="revTx" presStyleIdx="1" presStyleCnt="5">
        <dgm:presLayoutVars>
          <dgm:chMax val="1"/>
          <dgm:chPref val="1"/>
        </dgm:presLayoutVars>
      </dgm:prSet>
      <dgm:spPr/>
    </dgm:pt>
    <dgm:pt modelId="{96FD0EBD-5AEE-405E-A724-07B3537BF3BA}" type="pres">
      <dgm:prSet presAssocID="{5E375D61-13AD-4FAC-9B4F-A7EDB73C2F7A}" presName="sibTrans" presStyleCnt="0"/>
      <dgm:spPr/>
    </dgm:pt>
    <dgm:pt modelId="{F15BCBCA-9912-4602-AB9A-12318318E185}" type="pres">
      <dgm:prSet presAssocID="{CD84E904-4BA0-440D-912A-94367140E36A}" presName="compNode" presStyleCnt="0"/>
      <dgm:spPr/>
    </dgm:pt>
    <dgm:pt modelId="{E2DAFA04-D952-40D2-8933-D551C023CC25}" type="pres">
      <dgm:prSet presAssocID="{CD84E904-4BA0-440D-912A-94367140E3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BE1FDE5-666D-4C72-A722-9BC0B2DF3517}" type="pres">
      <dgm:prSet presAssocID="{CD84E904-4BA0-440D-912A-94367140E36A}" presName="spaceRect" presStyleCnt="0"/>
      <dgm:spPr/>
    </dgm:pt>
    <dgm:pt modelId="{9962E0B3-4153-467B-9CF0-96930950B9A3}" type="pres">
      <dgm:prSet presAssocID="{CD84E904-4BA0-440D-912A-94367140E36A}" presName="textRect" presStyleLbl="revTx" presStyleIdx="2" presStyleCnt="5">
        <dgm:presLayoutVars>
          <dgm:chMax val="1"/>
          <dgm:chPref val="1"/>
        </dgm:presLayoutVars>
      </dgm:prSet>
      <dgm:spPr/>
    </dgm:pt>
    <dgm:pt modelId="{4B56B9B3-18C5-47D3-A52E-FD577A315E91}" type="pres">
      <dgm:prSet presAssocID="{886FB845-EFD3-4743-B9A9-60C46E3D64C3}" presName="sibTrans" presStyleCnt="0"/>
      <dgm:spPr/>
    </dgm:pt>
    <dgm:pt modelId="{000DCEE1-9CDA-473E-A027-DB274000ADA8}" type="pres">
      <dgm:prSet presAssocID="{60A59EC3-93A0-4409-8E9F-BEA37D863E14}" presName="compNode" presStyleCnt="0"/>
      <dgm:spPr/>
    </dgm:pt>
    <dgm:pt modelId="{5EF6EF1F-4316-41D3-95FE-98CB0143CD40}" type="pres">
      <dgm:prSet presAssocID="{60A59EC3-93A0-4409-8E9F-BEA37D863E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3BBBE88-95E8-44F2-AE98-58D930EC398B}" type="pres">
      <dgm:prSet presAssocID="{60A59EC3-93A0-4409-8E9F-BEA37D863E14}" presName="spaceRect" presStyleCnt="0"/>
      <dgm:spPr/>
    </dgm:pt>
    <dgm:pt modelId="{D8A7F6CA-6F51-4C44-9606-B6001C7644CC}" type="pres">
      <dgm:prSet presAssocID="{60A59EC3-93A0-4409-8E9F-BEA37D863E14}" presName="textRect" presStyleLbl="revTx" presStyleIdx="3" presStyleCnt="5">
        <dgm:presLayoutVars>
          <dgm:chMax val="1"/>
          <dgm:chPref val="1"/>
        </dgm:presLayoutVars>
      </dgm:prSet>
      <dgm:spPr/>
    </dgm:pt>
    <dgm:pt modelId="{6A053CF9-7750-4B66-9313-A1A8189EC267}" type="pres">
      <dgm:prSet presAssocID="{75D11917-D42D-443B-BB44-5A348C9694E4}" presName="sibTrans" presStyleCnt="0"/>
      <dgm:spPr/>
    </dgm:pt>
    <dgm:pt modelId="{3554E0C7-9378-4F06-87B5-D166CC0817DA}" type="pres">
      <dgm:prSet presAssocID="{ECD75123-0AF2-494F-A90D-3512ADA4DD8F}" presName="compNode" presStyleCnt="0"/>
      <dgm:spPr/>
    </dgm:pt>
    <dgm:pt modelId="{D60B90B5-1E27-4D39-AE7B-504D7083EB20}" type="pres">
      <dgm:prSet presAssocID="{ECD75123-0AF2-494F-A90D-3512ADA4DD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19F07268-0B57-42C3-AD5B-1D71072A39A6}" type="pres">
      <dgm:prSet presAssocID="{ECD75123-0AF2-494F-A90D-3512ADA4DD8F}" presName="spaceRect" presStyleCnt="0"/>
      <dgm:spPr/>
    </dgm:pt>
    <dgm:pt modelId="{F2586391-84A5-451F-B8B8-BF048E28BBA2}" type="pres">
      <dgm:prSet presAssocID="{ECD75123-0AF2-494F-A90D-3512ADA4DD8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7E184D-F381-4419-A756-4AD0B88714DD}" type="presOf" srcId="{7CF5CE6B-3246-4E08-9161-A33672E7A1DA}" destId="{5EAA9EBD-427A-42F4-A45D-30EA7E57C7CE}" srcOrd="0" destOrd="0" presId="urn:microsoft.com/office/officeart/2018/2/layout/IconLabelList"/>
    <dgm:cxn modelId="{59644B56-079A-411F-A8FA-C4864852CB1B}" type="presOf" srcId="{ECD75123-0AF2-494F-A90D-3512ADA4DD8F}" destId="{F2586391-84A5-451F-B8B8-BF048E28BBA2}" srcOrd="0" destOrd="0" presId="urn:microsoft.com/office/officeart/2018/2/layout/IconLabelList"/>
    <dgm:cxn modelId="{B49BF256-3A6E-4DE2-B035-CD3D13909951}" srcId="{73B54A1B-D6CB-4C43-9C94-6003C5FF5300}" destId="{CD84E904-4BA0-440D-912A-94367140E36A}" srcOrd="2" destOrd="0" parTransId="{F8FA2900-7432-4D3B-8F1E-42B01D889F6F}" sibTransId="{886FB845-EFD3-4743-B9A9-60C46E3D64C3}"/>
    <dgm:cxn modelId="{E6AF4989-461C-4719-8DC9-C30F1DAFD979}" srcId="{73B54A1B-D6CB-4C43-9C94-6003C5FF5300}" destId="{60A59EC3-93A0-4409-8E9F-BEA37D863E14}" srcOrd="3" destOrd="0" parTransId="{E7F039FD-60F1-4613-8B05-2D2F13509A1F}" sibTransId="{75D11917-D42D-443B-BB44-5A348C9694E4}"/>
    <dgm:cxn modelId="{2AA6BD94-84F5-4FC9-8779-014B1583BCB7}" type="presOf" srcId="{CD84E904-4BA0-440D-912A-94367140E36A}" destId="{9962E0B3-4153-467B-9CF0-96930950B9A3}" srcOrd="0" destOrd="0" presId="urn:microsoft.com/office/officeart/2018/2/layout/IconLabelList"/>
    <dgm:cxn modelId="{8C714E9B-B39F-48E2-940F-C64ACC767159}" srcId="{73B54A1B-D6CB-4C43-9C94-6003C5FF5300}" destId="{7CF5CE6B-3246-4E08-9161-A33672E7A1DA}" srcOrd="1" destOrd="0" parTransId="{516635D2-8305-406C-9EC6-58683E57C23C}" sibTransId="{5E375D61-13AD-4FAC-9B4F-A7EDB73C2F7A}"/>
    <dgm:cxn modelId="{3714A8BA-F51D-4E35-9807-2957C355B7ED}" srcId="{73B54A1B-D6CB-4C43-9C94-6003C5FF5300}" destId="{ECD75123-0AF2-494F-A90D-3512ADA4DD8F}" srcOrd="4" destOrd="0" parTransId="{8F50C448-E8D0-476C-8FA8-E8AF6688C206}" sibTransId="{317DD082-E4B1-4E1B-9B23-C2CB22D265FD}"/>
    <dgm:cxn modelId="{30EA1CBB-D1D3-4A4D-9058-6A8348824241}" type="presOf" srcId="{73B54A1B-D6CB-4C43-9C94-6003C5FF5300}" destId="{F42B8D57-D69D-44BC-8C8F-4BEEE0C284F0}" srcOrd="0" destOrd="0" presId="urn:microsoft.com/office/officeart/2018/2/layout/IconLabelList"/>
    <dgm:cxn modelId="{63FE79BE-AF18-44CF-A0D3-B6C9731D69ED}" srcId="{73B54A1B-D6CB-4C43-9C94-6003C5FF5300}" destId="{10419C28-A337-4054-84B0-B27C71647C68}" srcOrd="0" destOrd="0" parTransId="{0935891A-5E27-4B3A-A2C9-6AA78BAE9E2A}" sibTransId="{F8014FF2-B6E9-4D2B-ACCA-639CCDBE51A8}"/>
    <dgm:cxn modelId="{0DABFCC6-7A30-4085-9698-A7CD3F1CC9BC}" type="presOf" srcId="{10419C28-A337-4054-84B0-B27C71647C68}" destId="{F135B2E5-0661-49AB-A2E9-CDA2E9F6C001}" srcOrd="0" destOrd="0" presId="urn:microsoft.com/office/officeart/2018/2/layout/IconLabelList"/>
    <dgm:cxn modelId="{2B4B32F1-6025-41F5-A4AA-524FCC40BE1A}" type="presOf" srcId="{60A59EC3-93A0-4409-8E9F-BEA37D863E14}" destId="{D8A7F6CA-6F51-4C44-9606-B6001C7644CC}" srcOrd="0" destOrd="0" presId="urn:microsoft.com/office/officeart/2018/2/layout/IconLabelList"/>
    <dgm:cxn modelId="{C85132AA-7975-483D-A056-674B9217B820}" type="presParOf" srcId="{F42B8D57-D69D-44BC-8C8F-4BEEE0C284F0}" destId="{C91B147E-F0AD-41D2-A7D5-6772914EB086}" srcOrd="0" destOrd="0" presId="urn:microsoft.com/office/officeart/2018/2/layout/IconLabelList"/>
    <dgm:cxn modelId="{F1679C03-2EAA-4EEE-BCFA-35E9DF4F0BCC}" type="presParOf" srcId="{C91B147E-F0AD-41D2-A7D5-6772914EB086}" destId="{2E7D2376-E8C4-4449-B1F9-6E61B1370FD0}" srcOrd="0" destOrd="0" presId="urn:microsoft.com/office/officeart/2018/2/layout/IconLabelList"/>
    <dgm:cxn modelId="{7E3AA704-3404-4D3E-BED3-1452D7BD28A1}" type="presParOf" srcId="{C91B147E-F0AD-41D2-A7D5-6772914EB086}" destId="{CBF32EE7-2DF1-4C17-9B55-0BE1A3321896}" srcOrd="1" destOrd="0" presId="urn:microsoft.com/office/officeart/2018/2/layout/IconLabelList"/>
    <dgm:cxn modelId="{1E33B232-D749-4E58-81C4-D7835CDA490F}" type="presParOf" srcId="{C91B147E-F0AD-41D2-A7D5-6772914EB086}" destId="{F135B2E5-0661-49AB-A2E9-CDA2E9F6C001}" srcOrd="2" destOrd="0" presId="urn:microsoft.com/office/officeart/2018/2/layout/IconLabelList"/>
    <dgm:cxn modelId="{AB5CDC50-8E36-4E9B-9C98-6BB6F46F475C}" type="presParOf" srcId="{F42B8D57-D69D-44BC-8C8F-4BEEE0C284F0}" destId="{71E31141-4242-4993-9D51-BAEB3F197C46}" srcOrd="1" destOrd="0" presId="urn:microsoft.com/office/officeart/2018/2/layout/IconLabelList"/>
    <dgm:cxn modelId="{C83B8108-CCFD-4D9D-9ED8-37959DAC2E05}" type="presParOf" srcId="{F42B8D57-D69D-44BC-8C8F-4BEEE0C284F0}" destId="{007552F4-66C4-4D59-AFB3-2AF81B533803}" srcOrd="2" destOrd="0" presId="urn:microsoft.com/office/officeart/2018/2/layout/IconLabelList"/>
    <dgm:cxn modelId="{6192DA21-0D0A-4C70-A152-2F360CF51AFB}" type="presParOf" srcId="{007552F4-66C4-4D59-AFB3-2AF81B533803}" destId="{8B196A51-F6CE-45D8-913A-E54F688995EC}" srcOrd="0" destOrd="0" presId="urn:microsoft.com/office/officeart/2018/2/layout/IconLabelList"/>
    <dgm:cxn modelId="{B25BD056-AD9E-4DE4-94D3-F498E7643E01}" type="presParOf" srcId="{007552F4-66C4-4D59-AFB3-2AF81B533803}" destId="{A5D3F39A-3F2A-4E43-977F-A5483B5CBC41}" srcOrd="1" destOrd="0" presId="urn:microsoft.com/office/officeart/2018/2/layout/IconLabelList"/>
    <dgm:cxn modelId="{97C42961-BB2E-46FD-A3A0-73252059F5D9}" type="presParOf" srcId="{007552F4-66C4-4D59-AFB3-2AF81B533803}" destId="{5EAA9EBD-427A-42F4-A45D-30EA7E57C7CE}" srcOrd="2" destOrd="0" presId="urn:microsoft.com/office/officeart/2018/2/layout/IconLabelList"/>
    <dgm:cxn modelId="{16E9687F-8C92-41CF-B64E-CE1103E71D98}" type="presParOf" srcId="{F42B8D57-D69D-44BC-8C8F-4BEEE0C284F0}" destId="{96FD0EBD-5AEE-405E-A724-07B3537BF3BA}" srcOrd="3" destOrd="0" presId="urn:microsoft.com/office/officeart/2018/2/layout/IconLabelList"/>
    <dgm:cxn modelId="{43789EBD-2AD4-4520-B6F3-3991DDCCB017}" type="presParOf" srcId="{F42B8D57-D69D-44BC-8C8F-4BEEE0C284F0}" destId="{F15BCBCA-9912-4602-AB9A-12318318E185}" srcOrd="4" destOrd="0" presId="urn:microsoft.com/office/officeart/2018/2/layout/IconLabelList"/>
    <dgm:cxn modelId="{3F510ACD-FC1B-4F56-8F7A-2EF87D228AA5}" type="presParOf" srcId="{F15BCBCA-9912-4602-AB9A-12318318E185}" destId="{E2DAFA04-D952-40D2-8933-D551C023CC25}" srcOrd="0" destOrd="0" presId="urn:microsoft.com/office/officeart/2018/2/layout/IconLabelList"/>
    <dgm:cxn modelId="{358A6849-12E4-441F-B86C-0732B445CA9C}" type="presParOf" srcId="{F15BCBCA-9912-4602-AB9A-12318318E185}" destId="{BBE1FDE5-666D-4C72-A722-9BC0B2DF3517}" srcOrd="1" destOrd="0" presId="urn:microsoft.com/office/officeart/2018/2/layout/IconLabelList"/>
    <dgm:cxn modelId="{7F9C0782-77F8-4BBF-93F9-7F45AF8987C8}" type="presParOf" srcId="{F15BCBCA-9912-4602-AB9A-12318318E185}" destId="{9962E0B3-4153-467B-9CF0-96930950B9A3}" srcOrd="2" destOrd="0" presId="urn:microsoft.com/office/officeart/2018/2/layout/IconLabelList"/>
    <dgm:cxn modelId="{DBBAD68E-112C-4EF9-9BCB-BF9FCB7AE3DD}" type="presParOf" srcId="{F42B8D57-D69D-44BC-8C8F-4BEEE0C284F0}" destId="{4B56B9B3-18C5-47D3-A52E-FD577A315E91}" srcOrd="5" destOrd="0" presId="urn:microsoft.com/office/officeart/2018/2/layout/IconLabelList"/>
    <dgm:cxn modelId="{BE381852-0B74-4A14-BA54-DAFBCE5607A2}" type="presParOf" srcId="{F42B8D57-D69D-44BC-8C8F-4BEEE0C284F0}" destId="{000DCEE1-9CDA-473E-A027-DB274000ADA8}" srcOrd="6" destOrd="0" presId="urn:microsoft.com/office/officeart/2018/2/layout/IconLabelList"/>
    <dgm:cxn modelId="{841DE5F3-2394-456F-AFE0-20FAD862E761}" type="presParOf" srcId="{000DCEE1-9CDA-473E-A027-DB274000ADA8}" destId="{5EF6EF1F-4316-41D3-95FE-98CB0143CD40}" srcOrd="0" destOrd="0" presId="urn:microsoft.com/office/officeart/2018/2/layout/IconLabelList"/>
    <dgm:cxn modelId="{CC13F7F3-2A61-4B75-8A00-A4E12EF390BE}" type="presParOf" srcId="{000DCEE1-9CDA-473E-A027-DB274000ADA8}" destId="{83BBBE88-95E8-44F2-AE98-58D930EC398B}" srcOrd="1" destOrd="0" presId="urn:microsoft.com/office/officeart/2018/2/layout/IconLabelList"/>
    <dgm:cxn modelId="{2B503C48-53E5-4599-89EE-1985CB1D3A8C}" type="presParOf" srcId="{000DCEE1-9CDA-473E-A027-DB274000ADA8}" destId="{D8A7F6CA-6F51-4C44-9606-B6001C7644CC}" srcOrd="2" destOrd="0" presId="urn:microsoft.com/office/officeart/2018/2/layout/IconLabelList"/>
    <dgm:cxn modelId="{9376DE90-421D-490D-840B-ED3C7C03AA63}" type="presParOf" srcId="{F42B8D57-D69D-44BC-8C8F-4BEEE0C284F0}" destId="{6A053CF9-7750-4B66-9313-A1A8189EC267}" srcOrd="7" destOrd="0" presId="urn:microsoft.com/office/officeart/2018/2/layout/IconLabelList"/>
    <dgm:cxn modelId="{DA45089A-0E31-45C3-837A-CB4543E2ABCC}" type="presParOf" srcId="{F42B8D57-D69D-44BC-8C8F-4BEEE0C284F0}" destId="{3554E0C7-9378-4F06-87B5-D166CC0817DA}" srcOrd="8" destOrd="0" presId="urn:microsoft.com/office/officeart/2018/2/layout/IconLabelList"/>
    <dgm:cxn modelId="{9BBEF40E-8255-46FB-BC33-45F6134F65AD}" type="presParOf" srcId="{3554E0C7-9378-4F06-87B5-D166CC0817DA}" destId="{D60B90B5-1E27-4D39-AE7B-504D7083EB20}" srcOrd="0" destOrd="0" presId="urn:microsoft.com/office/officeart/2018/2/layout/IconLabelList"/>
    <dgm:cxn modelId="{D9B9A3D8-A91F-408C-8C76-150643F9EE95}" type="presParOf" srcId="{3554E0C7-9378-4F06-87B5-D166CC0817DA}" destId="{19F07268-0B57-42C3-AD5B-1D71072A39A6}" srcOrd="1" destOrd="0" presId="urn:microsoft.com/office/officeart/2018/2/layout/IconLabelList"/>
    <dgm:cxn modelId="{BE032E4F-0E0D-4BCD-873E-56F1D2F32B84}" type="presParOf" srcId="{3554E0C7-9378-4F06-87B5-D166CC0817DA}" destId="{F2586391-84A5-451F-B8B8-BF048E28BB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9885DE-D52F-41A4-8B5E-AF0A7EE77C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A3785E-45F7-44BE-93E0-6385B0C43A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of Pointers</a:t>
          </a:r>
          <a:endParaRPr lang="en-US"/>
        </a:p>
      </dgm:t>
    </dgm:pt>
    <dgm:pt modelId="{5D35B15C-FAE2-4CF1-93E3-53016631577E}" type="parTrans" cxnId="{1B46E9A2-4F35-4490-BD43-96A672E9B65D}">
      <dgm:prSet/>
      <dgm:spPr/>
      <dgm:t>
        <a:bodyPr/>
        <a:lstStyle/>
        <a:p>
          <a:endParaRPr lang="en-US"/>
        </a:p>
      </dgm:t>
    </dgm:pt>
    <dgm:pt modelId="{9D2CA188-E913-40F8-998E-173F6874B714}" type="sibTrans" cxnId="{1B46E9A2-4F35-4490-BD43-96A672E9B65D}">
      <dgm:prSet/>
      <dgm:spPr/>
      <dgm:t>
        <a:bodyPr/>
        <a:lstStyle/>
        <a:p>
          <a:endParaRPr lang="en-US"/>
        </a:p>
      </dgm:t>
    </dgm:pt>
    <dgm:pt modelId="{B58B9BFE-29FD-4DD0-AE4D-94A85CC2FE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Security Issues</a:t>
          </a:r>
          <a:endParaRPr lang="en-US"/>
        </a:p>
      </dgm:t>
    </dgm:pt>
    <dgm:pt modelId="{9EAB24C0-0D37-4586-99E1-22FF115D2CB9}" type="parTrans" cxnId="{EB220C31-496A-4C63-8134-EF37194D7FAC}">
      <dgm:prSet/>
      <dgm:spPr/>
      <dgm:t>
        <a:bodyPr/>
        <a:lstStyle/>
        <a:p>
          <a:endParaRPr lang="en-US"/>
        </a:p>
      </dgm:t>
    </dgm:pt>
    <dgm:pt modelId="{FA3D099B-CB9B-4BCA-AFB1-2445D66950E0}" type="sibTrans" cxnId="{EB220C31-496A-4C63-8134-EF37194D7FAC}">
      <dgm:prSet/>
      <dgm:spPr/>
      <dgm:t>
        <a:bodyPr/>
        <a:lstStyle/>
        <a:p>
          <a:endParaRPr lang="en-US"/>
        </a:p>
      </dgm:t>
    </dgm:pt>
    <dgm:pt modelId="{3AC98BC4-24D3-4072-9349-928796DF8E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Absence of a Garbage Collector</a:t>
          </a:r>
          <a:endParaRPr lang="en-US"/>
        </a:p>
      </dgm:t>
    </dgm:pt>
    <dgm:pt modelId="{2E2E3FF5-306F-46F5-AA74-155A19CCB515}" type="parTrans" cxnId="{63577EB2-80D9-46B7-A45E-B67AF2026A8D}">
      <dgm:prSet/>
      <dgm:spPr/>
      <dgm:t>
        <a:bodyPr/>
        <a:lstStyle/>
        <a:p>
          <a:endParaRPr lang="en-US"/>
        </a:p>
      </dgm:t>
    </dgm:pt>
    <dgm:pt modelId="{DAB3783F-9109-42B2-935B-C911FFE2CC60}" type="sibTrans" cxnId="{63577EB2-80D9-46B7-A45E-B67AF2026A8D}">
      <dgm:prSet/>
      <dgm:spPr/>
      <dgm:t>
        <a:bodyPr/>
        <a:lstStyle/>
        <a:p>
          <a:endParaRPr lang="en-US"/>
        </a:p>
      </dgm:t>
    </dgm:pt>
    <dgm:pt modelId="{C2F3B353-8D76-4A0A-921D-E8560AA1E7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Absence of Built-In Thread</a:t>
          </a:r>
          <a:endParaRPr lang="en-US"/>
        </a:p>
      </dgm:t>
    </dgm:pt>
    <dgm:pt modelId="{A7953A87-23F0-4069-966F-34C53A9B6415}" type="parTrans" cxnId="{82E54999-B8DD-488C-99C9-AC82674951E3}">
      <dgm:prSet/>
      <dgm:spPr/>
      <dgm:t>
        <a:bodyPr/>
        <a:lstStyle/>
        <a:p>
          <a:endParaRPr lang="en-US"/>
        </a:p>
      </dgm:t>
    </dgm:pt>
    <dgm:pt modelId="{90F283BC-2916-44D3-909B-422D898490DA}" type="sibTrans" cxnId="{82E54999-B8DD-488C-99C9-AC82674951E3}">
      <dgm:prSet/>
      <dgm:spPr/>
      <dgm:t>
        <a:bodyPr/>
        <a:lstStyle/>
        <a:p>
          <a:endParaRPr lang="en-US"/>
        </a:p>
      </dgm:t>
    </dgm:pt>
    <dgm:pt modelId="{FABBF509-1E88-4D62-9B8F-382FF8DE1607}" type="pres">
      <dgm:prSet presAssocID="{439885DE-D52F-41A4-8B5E-AF0A7EE77C4E}" presName="root" presStyleCnt="0">
        <dgm:presLayoutVars>
          <dgm:dir/>
          <dgm:resizeHandles val="exact"/>
        </dgm:presLayoutVars>
      </dgm:prSet>
      <dgm:spPr/>
    </dgm:pt>
    <dgm:pt modelId="{03C601EC-9518-4DC7-9257-5F63AADE45FA}" type="pres">
      <dgm:prSet presAssocID="{BDA3785E-45F7-44BE-93E0-6385B0C43A55}" presName="compNode" presStyleCnt="0"/>
      <dgm:spPr/>
    </dgm:pt>
    <dgm:pt modelId="{C0AAAF71-2594-432B-AEAD-F92B68B5BD7C}" type="pres">
      <dgm:prSet presAssocID="{BDA3785E-45F7-44BE-93E0-6385B0C43A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43AC6CB-20C7-47D8-8E3D-ADE994866388}" type="pres">
      <dgm:prSet presAssocID="{BDA3785E-45F7-44BE-93E0-6385B0C43A55}" presName="spaceRect" presStyleCnt="0"/>
      <dgm:spPr/>
    </dgm:pt>
    <dgm:pt modelId="{9F82F2C0-0AD0-4989-8D94-F34CC36F7773}" type="pres">
      <dgm:prSet presAssocID="{BDA3785E-45F7-44BE-93E0-6385B0C43A55}" presName="textRect" presStyleLbl="revTx" presStyleIdx="0" presStyleCnt="4">
        <dgm:presLayoutVars>
          <dgm:chMax val="1"/>
          <dgm:chPref val="1"/>
        </dgm:presLayoutVars>
      </dgm:prSet>
      <dgm:spPr/>
    </dgm:pt>
    <dgm:pt modelId="{90D52160-7DC4-4253-BBAF-9DF568A349FF}" type="pres">
      <dgm:prSet presAssocID="{9D2CA188-E913-40F8-998E-173F6874B714}" presName="sibTrans" presStyleCnt="0"/>
      <dgm:spPr/>
    </dgm:pt>
    <dgm:pt modelId="{8A5940F9-661F-45E2-8BE4-A5E93A6E2669}" type="pres">
      <dgm:prSet presAssocID="{B58B9BFE-29FD-4DD0-AE4D-94A85CC2FEFB}" presName="compNode" presStyleCnt="0"/>
      <dgm:spPr/>
    </dgm:pt>
    <dgm:pt modelId="{CDD2DBC4-C0AA-4545-B726-3A86172BBB6F}" type="pres">
      <dgm:prSet presAssocID="{B58B9BFE-29FD-4DD0-AE4D-94A85CC2FE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774F19E-CBF8-44EF-B447-7BB1A3DA7BF4}" type="pres">
      <dgm:prSet presAssocID="{B58B9BFE-29FD-4DD0-AE4D-94A85CC2FEFB}" presName="spaceRect" presStyleCnt="0"/>
      <dgm:spPr/>
    </dgm:pt>
    <dgm:pt modelId="{8C9D3782-DA76-4056-9150-AE95BCE7FB84}" type="pres">
      <dgm:prSet presAssocID="{B58B9BFE-29FD-4DD0-AE4D-94A85CC2FEFB}" presName="textRect" presStyleLbl="revTx" presStyleIdx="1" presStyleCnt="4">
        <dgm:presLayoutVars>
          <dgm:chMax val="1"/>
          <dgm:chPref val="1"/>
        </dgm:presLayoutVars>
      </dgm:prSet>
      <dgm:spPr/>
    </dgm:pt>
    <dgm:pt modelId="{CF712C18-8DA1-41AD-AE5C-207EAF1ABB28}" type="pres">
      <dgm:prSet presAssocID="{FA3D099B-CB9B-4BCA-AFB1-2445D66950E0}" presName="sibTrans" presStyleCnt="0"/>
      <dgm:spPr/>
    </dgm:pt>
    <dgm:pt modelId="{23F70136-B97B-473D-8FC3-DA8CA7F521CD}" type="pres">
      <dgm:prSet presAssocID="{3AC98BC4-24D3-4072-9349-928796DF8E8D}" presName="compNode" presStyleCnt="0"/>
      <dgm:spPr/>
    </dgm:pt>
    <dgm:pt modelId="{665CBF91-449B-44D0-8572-E0C20013534C}" type="pres">
      <dgm:prSet presAssocID="{3AC98BC4-24D3-4072-9349-928796DF8E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1BC891CB-E9C6-45CE-A811-B1AB99886A88}" type="pres">
      <dgm:prSet presAssocID="{3AC98BC4-24D3-4072-9349-928796DF8E8D}" presName="spaceRect" presStyleCnt="0"/>
      <dgm:spPr/>
    </dgm:pt>
    <dgm:pt modelId="{EB1F1EFD-B676-421F-BFAD-F4BFBF2F15CC}" type="pres">
      <dgm:prSet presAssocID="{3AC98BC4-24D3-4072-9349-928796DF8E8D}" presName="textRect" presStyleLbl="revTx" presStyleIdx="2" presStyleCnt="4">
        <dgm:presLayoutVars>
          <dgm:chMax val="1"/>
          <dgm:chPref val="1"/>
        </dgm:presLayoutVars>
      </dgm:prSet>
      <dgm:spPr/>
    </dgm:pt>
    <dgm:pt modelId="{FD777E4E-BAC2-4DBB-B737-1AE25A6FF3DC}" type="pres">
      <dgm:prSet presAssocID="{DAB3783F-9109-42B2-935B-C911FFE2CC60}" presName="sibTrans" presStyleCnt="0"/>
      <dgm:spPr/>
    </dgm:pt>
    <dgm:pt modelId="{0AEA132E-DF15-4C82-89B9-46E18F18B82F}" type="pres">
      <dgm:prSet presAssocID="{C2F3B353-8D76-4A0A-921D-E8560AA1E72C}" presName="compNode" presStyleCnt="0"/>
      <dgm:spPr/>
    </dgm:pt>
    <dgm:pt modelId="{D0321BF4-CBE4-41D5-B2F2-1B1C43119832}" type="pres">
      <dgm:prSet presAssocID="{C2F3B353-8D76-4A0A-921D-E8560AA1E7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91576AD-9B34-40CD-A8E5-0E8E567E3DBF}" type="pres">
      <dgm:prSet presAssocID="{C2F3B353-8D76-4A0A-921D-E8560AA1E72C}" presName="spaceRect" presStyleCnt="0"/>
      <dgm:spPr/>
    </dgm:pt>
    <dgm:pt modelId="{FAC1D3DD-DD0B-4DCF-896B-E7B62928AF02}" type="pres">
      <dgm:prSet presAssocID="{C2F3B353-8D76-4A0A-921D-E8560AA1E7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220C31-496A-4C63-8134-EF37194D7FAC}" srcId="{439885DE-D52F-41A4-8B5E-AF0A7EE77C4E}" destId="{B58B9BFE-29FD-4DD0-AE4D-94A85CC2FEFB}" srcOrd="1" destOrd="0" parTransId="{9EAB24C0-0D37-4586-99E1-22FF115D2CB9}" sibTransId="{FA3D099B-CB9B-4BCA-AFB1-2445D66950E0}"/>
    <dgm:cxn modelId="{3DF29F37-47A6-4187-85F8-EF42086E4E3E}" type="presOf" srcId="{C2F3B353-8D76-4A0A-921D-E8560AA1E72C}" destId="{FAC1D3DD-DD0B-4DCF-896B-E7B62928AF02}" srcOrd="0" destOrd="0" presId="urn:microsoft.com/office/officeart/2018/2/layout/IconLabelList"/>
    <dgm:cxn modelId="{7A0EEE88-F4DA-49AC-B197-3D285A531986}" type="presOf" srcId="{439885DE-D52F-41A4-8B5E-AF0A7EE77C4E}" destId="{FABBF509-1E88-4D62-9B8F-382FF8DE1607}" srcOrd="0" destOrd="0" presId="urn:microsoft.com/office/officeart/2018/2/layout/IconLabelList"/>
    <dgm:cxn modelId="{ECB1FD93-D0BE-48B6-BB13-931677BACEA1}" type="presOf" srcId="{B58B9BFE-29FD-4DD0-AE4D-94A85CC2FEFB}" destId="{8C9D3782-DA76-4056-9150-AE95BCE7FB84}" srcOrd="0" destOrd="0" presId="urn:microsoft.com/office/officeart/2018/2/layout/IconLabelList"/>
    <dgm:cxn modelId="{82E54999-B8DD-488C-99C9-AC82674951E3}" srcId="{439885DE-D52F-41A4-8B5E-AF0A7EE77C4E}" destId="{C2F3B353-8D76-4A0A-921D-E8560AA1E72C}" srcOrd="3" destOrd="0" parTransId="{A7953A87-23F0-4069-966F-34C53A9B6415}" sibTransId="{90F283BC-2916-44D3-909B-422D898490DA}"/>
    <dgm:cxn modelId="{1B46E9A2-4F35-4490-BD43-96A672E9B65D}" srcId="{439885DE-D52F-41A4-8B5E-AF0A7EE77C4E}" destId="{BDA3785E-45F7-44BE-93E0-6385B0C43A55}" srcOrd="0" destOrd="0" parTransId="{5D35B15C-FAE2-4CF1-93E3-53016631577E}" sibTransId="{9D2CA188-E913-40F8-998E-173F6874B714}"/>
    <dgm:cxn modelId="{0DD297AA-F5CD-4283-BC40-87B1F6B31F66}" type="presOf" srcId="{3AC98BC4-24D3-4072-9349-928796DF8E8D}" destId="{EB1F1EFD-B676-421F-BFAD-F4BFBF2F15CC}" srcOrd="0" destOrd="0" presId="urn:microsoft.com/office/officeart/2018/2/layout/IconLabelList"/>
    <dgm:cxn modelId="{63577EB2-80D9-46B7-A45E-B67AF2026A8D}" srcId="{439885DE-D52F-41A4-8B5E-AF0A7EE77C4E}" destId="{3AC98BC4-24D3-4072-9349-928796DF8E8D}" srcOrd="2" destOrd="0" parTransId="{2E2E3FF5-306F-46F5-AA74-155A19CCB515}" sibTransId="{DAB3783F-9109-42B2-935B-C911FFE2CC60}"/>
    <dgm:cxn modelId="{95D481C1-779A-4444-AB82-2F4F89A64BC8}" type="presOf" srcId="{BDA3785E-45F7-44BE-93E0-6385B0C43A55}" destId="{9F82F2C0-0AD0-4989-8D94-F34CC36F7773}" srcOrd="0" destOrd="0" presId="urn:microsoft.com/office/officeart/2018/2/layout/IconLabelList"/>
    <dgm:cxn modelId="{8B2424C8-E10A-4084-8825-58215F3D4F14}" type="presParOf" srcId="{FABBF509-1E88-4D62-9B8F-382FF8DE1607}" destId="{03C601EC-9518-4DC7-9257-5F63AADE45FA}" srcOrd="0" destOrd="0" presId="urn:microsoft.com/office/officeart/2018/2/layout/IconLabelList"/>
    <dgm:cxn modelId="{410FCAA1-B36A-4BBF-821F-736F980F5C90}" type="presParOf" srcId="{03C601EC-9518-4DC7-9257-5F63AADE45FA}" destId="{C0AAAF71-2594-432B-AEAD-F92B68B5BD7C}" srcOrd="0" destOrd="0" presId="urn:microsoft.com/office/officeart/2018/2/layout/IconLabelList"/>
    <dgm:cxn modelId="{E0EB61F2-911D-4F11-988C-0E1793DD5111}" type="presParOf" srcId="{03C601EC-9518-4DC7-9257-5F63AADE45FA}" destId="{343AC6CB-20C7-47D8-8E3D-ADE994866388}" srcOrd="1" destOrd="0" presId="urn:microsoft.com/office/officeart/2018/2/layout/IconLabelList"/>
    <dgm:cxn modelId="{9AF169C3-1944-4029-9EB7-C816B21D90F8}" type="presParOf" srcId="{03C601EC-9518-4DC7-9257-5F63AADE45FA}" destId="{9F82F2C0-0AD0-4989-8D94-F34CC36F7773}" srcOrd="2" destOrd="0" presId="urn:microsoft.com/office/officeart/2018/2/layout/IconLabelList"/>
    <dgm:cxn modelId="{B76CE753-0FB7-41C3-913C-B3576F8D21EA}" type="presParOf" srcId="{FABBF509-1E88-4D62-9B8F-382FF8DE1607}" destId="{90D52160-7DC4-4253-BBAF-9DF568A349FF}" srcOrd="1" destOrd="0" presId="urn:microsoft.com/office/officeart/2018/2/layout/IconLabelList"/>
    <dgm:cxn modelId="{9C3CFCA9-84A3-4AD8-9B0C-C0BDD7946503}" type="presParOf" srcId="{FABBF509-1E88-4D62-9B8F-382FF8DE1607}" destId="{8A5940F9-661F-45E2-8BE4-A5E93A6E2669}" srcOrd="2" destOrd="0" presId="urn:microsoft.com/office/officeart/2018/2/layout/IconLabelList"/>
    <dgm:cxn modelId="{06C297DB-52F0-48C4-B69C-249FFB6A804B}" type="presParOf" srcId="{8A5940F9-661F-45E2-8BE4-A5E93A6E2669}" destId="{CDD2DBC4-C0AA-4545-B726-3A86172BBB6F}" srcOrd="0" destOrd="0" presId="urn:microsoft.com/office/officeart/2018/2/layout/IconLabelList"/>
    <dgm:cxn modelId="{1296382D-C43C-4E73-A6EF-0AF119B10286}" type="presParOf" srcId="{8A5940F9-661F-45E2-8BE4-A5E93A6E2669}" destId="{7774F19E-CBF8-44EF-B447-7BB1A3DA7BF4}" srcOrd="1" destOrd="0" presId="urn:microsoft.com/office/officeart/2018/2/layout/IconLabelList"/>
    <dgm:cxn modelId="{832948B9-73A5-423C-A228-87CCE197F3FD}" type="presParOf" srcId="{8A5940F9-661F-45E2-8BE4-A5E93A6E2669}" destId="{8C9D3782-DA76-4056-9150-AE95BCE7FB84}" srcOrd="2" destOrd="0" presId="urn:microsoft.com/office/officeart/2018/2/layout/IconLabelList"/>
    <dgm:cxn modelId="{C26AE73D-10BC-4D80-BEF0-B3CD0B877779}" type="presParOf" srcId="{FABBF509-1E88-4D62-9B8F-382FF8DE1607}" destId="{CF712C18-8DA1-41AD-AE5C-207EAF1ABB28}" srcOrd="3" destOrd="0" presId="urn:microsoft.com/office/officeart/2018/2/layout/IconLabelList"/>
    <dgm:cxn modelId="{BB76D2D9-97F5-468E-8AD3-CA71B05B529E}" type="presParOf" srcId="{FABBF509-1E88-4D62-9B8F-382FF8DE1607}" destId="{23F70136-B97B-473D-8FC3-DA8CA7F521CD}" srcOrd="4" destOrd="0" presId="urn:microsoft.com/office/officeart/2018/2/layout/IconLabelList"/>
    <dgm:cxn modelId="{118B5310-99C4-4B5F-A848-6D6E22F17AE5}" type="presParOf" srcId="{23F70136-B97B-473D-8FC3-DA8CA7F521CD}" destId="{665CBF91-449B-44D0-8572-E0C20013534C}" srcOrd="0" destOrd="0" presId="urn:microsoft.com/office/officeart/2018/2/layout/IconLabelList"/>
    <dgm:cxn modelId="{A600E2AF-1617-42C2-9FA4-AB4814176151}" type="presParOf" srcId="{23F70136-B97B-473D-8FC3-DA8CA7F521CD}" destId="{1BC891CB-E9C6-45CE-A811-B1AB99886A88}" srcOrd="1" destOrd="0" presId="urn:microsoft.com/office/officeart/2018/2/layout/IconLabelList"/>
    <dgm:cxn modelId="{75A0B842-9907-4533-BD84-AC8B13629DB5}" type="presParOf" srcId="{23F70136-B97B-473D-8FC3-DA8CA7F521CD}" destId="{EB1F1EFD-B676-421F-BFAD-F4BFBF2F15CC}" srcOrd="2" destOrd="0" presId="urn:microsoft.com/office/officeart/2018/2/layout/IconLabelList"/>
    <dgm:cxn modelId="{85E1A1AB-926E-48BD-9EB1-D78763D13223}" type="presParOf" srcId="{FABBF509-1E88-4D62-9B8F-382FF8DE1607}" destId="{FD777E4E-BAC2-4DBB-B737-1AE25A6FF3DC}" srcOrd="5" destOrd="0" presId="urn:microsoft.com/office/officeart/2018/2/layout/IconLabelList"/>
    <dgm:cxn modelId="{B0C8DD2C-CD06-468E-A78C-6F15ACCEC3E1}" type="presParOf" srcId="{FABBF509-1E88-4D62-9B8F-382FF8DE1607}" destId="{0AEA132E-DF15-4C82-89B9-46E18F18B82F}" srcOrd="6" destOrd="0" presId="urn:microsoft.com/office/officeart/2018/2/layout/IconLabelList"/>
    <dgm:cxn modelId="{A0C206E8-5410-4C32-A1BE-5DBC27D9AB1B}" type="presParOf" srcId="{0AEA132E-DF15-4C82-89B9-46E18F18B82F}" destId="{D0321BF4-CBE4-41D5-B2F2-1B1C43119832}" srcOrd="0" destOrd="0" presId="urn:microsoft.com/office/officeart/2018/2/layout/IconLabelList"/>
    <dgm:cxn modelId="{A7804FB0-A52D-4DAA-8C9B-1470ABC35B58}" type="presParOf" srcId="{0AEA132E-DF15-4C82-89B9-46E18F18B82F}" destId="{991576AD-9B34-40CD-A8E5-0E8E567E3DBF}" srcOrd="1" destOrd="0" presId="urn:microsoft.com/office/officeart/2018/2/layout/IconLabelList"/>
    <dgm:cxn modelId="{E947C1B9-6A27-47F1-B0F2-8A9B894FFF00}" type="presParOf" srcId="{0AEA132E-DF15-4C82-89B9-46E18F18B82F}" destId="{FAC1D3DD-DD0B-4DCF-896B-E7B62928AF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7A928D-76CB-4F8E-9134-B197B0BD9B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D9004FC-5945-48CE-BB04-4CEEE0D0AD64}">
      <dgm:prSet/>
      <dgm:spPr/>
      <dgm:t>
        <a:bodyPr/>
        <a:lstStyle/>
        <a:p>
          <a:r>
            <a:rPr lang="en-GB"/>
            <a:t>.NET based programs</a:t>
          </a:r>
          <a:endParaRPr lang="en-US"/>
        </a:p>
      </dgm:t>
    </dgm:pt>
    <dgm:pt modelId="{1290F3FA-4733-4F0A-A9A3-04FF820DBE3D}" type="parTrans" cxnId="{EB7C1D4E-D763-462A-8177-5DB1637E0582}">
      <dgm:prSet/>
      <dgm:spPr/>
      <dgm:t>
        <a:bodyPr/>
        <a:lstStyle/>
        <a:p>
          <a:endParaRPr lang="en-US"/>
        </a:p>
      </dgm:t>
    </dgm:pt>
    <dgm:pt modelId="{70289311-CA14-4E60-92C4-CB4A053572B3}" type="sibTrans" cxnId="{EB7C1D4E-D763-462A-8177-5DB1637E0582}">
      <dgm:prSet/>
      <dgm:spPr/>
      <dgm:t>
        <a:bodyPr/>
        <a:lstStyle/>
        <a:p>
          <a:endParaRPr lang="en-US"/>
        </a:p>
      </dgm:t>
    </dgm:pt>
    <dgm:pt modelId="{F80DFC36-D8A3-4E62-B1FD-22890F9E44D9}">
      <dgm:prSet/>
      <dgm:spPr/>
      <dgm:t>
        <a:bodyPr/>
        <a:lstStyle/>
        <a:p>
          <a:r>
            <a:rPr lang="en-GB"/>
            <a:t>Games</a:t>
          </a:r>
          <a:endParaRPr lang="en-US"/>
        </a:p>
      </dgm:t>
    </dgm:pt>
    <dgm:pt modelId="{7DDB1173-8D9C-44A7-80D6-244393ED7F7C}" type="parTrans" cxnId="{CFBBF431-7215-49A8-B850-4C972B63F6DE}">
      <dgm:prSet/>
      <dgm:spPr/>
      <dgm:t>
        <a:bodyPr/>
        <a:lstStyle/>
        <a:p>
          <a:endParaRPr lang="en-US"/>
        </a:p>
      </dgm:t>
    </dgm:pt>
    <dgm:pt modelId="{31A5C172-29F2-4555-B229-488F8308674E}" type="sibTrans" cxnId="{CFBBF431-7215-49A8-B850-4C972B63F6DE}">
      <dgm:prSet/>
      <dgm:spPr/>
      <dgm:t>
        <a:bodyPr/>
        <a:lstStyle/>
        <a:p>
          <a:endParaRPr lang="en-US"/>
        </a:p>
      </dgm:t>
    </dgm:pt>
    <dgm:pt modelId="{FDABD5CC-8728-4278-B25B-CECE8BE55C51}">
      <dgm:prSet/>
      <dgm:spPr/>
      <dgm:t>
        <a:bodyPr/>
        <a:lstStyle/>
        <a:p>
          <a:r>
            <a:rPr lang="en-GB"/>
            <a:t>Web services</a:t>
          </a:r>
          <a:endParaRPr lang="en-US"/>
        </a:p>
      </dgm:t>
    </dgm:pt>
    <dgm:pt modelId="{D7404553-2617-42FF-A0A9-78925D15A02D}" type="parTrans" cxnId="{53BF9632-8936-4757-A870-EC171DCBB6F4}">
      <dgm:prSet/>
      <dgm:spPr/>
      <dgm:t>
        <a:bodyPr/>
        <a:lstStyle/>
        <a:p>
          <a:endParaRPr lang="en-US"/>
        </a:p>
      </dgm:t>
    </dgm:pt>
    <dgm:pt modelId="{211276B6-429E-42A9-98B6-95E24C06F4A0}" type="sibTrans" cxnId="{53BF9632-8936-4757-A870-EC171DCBB6F4}">
      <dgm:prSet/>
      <dgm:spPr/>
      <dgm:t>
        <a:bodyPr/>
        <a:lstStyle/>
        <a:p>
          <a:endParaRPr lang="en-US"/>
        </a:p>
      </dgm:t>
    </dgm:pt>
    <dgm:pt modelId="{C27E4BC7-091D-4742-8555-5A32CEA362CC}">
      <dgm:prSet/>
      <dgm:spPr/>
      <dgm:t>
        <a:bodyPr/>
        <a:lstStyle/>
        <a:p>
          <a:r>
            <a:rPr lang="en-GB"/>
            <a:t>Applications for web</a:t>
          </a:r>
          <a:endParaRPr lang="en-US"/>
        </a:p>
      </dgm:t>
    </dgm:pt>
    <dgm:pt modelId="{C4F52B6B-39E6-4CC6-BCD0-FE97CC01A521}" type="parTrans" cxnId="{9B7653BC-B0CC-4119-9B19-5C60F0585015}">
      <dgm:prSet/>
      <dgm:spPr/>
      <dgm:t>
        <a:bodyPr/>
        <a:lstStyle/>
        <a:p>
          <a:endParaRPr lang="en-US"/>
        </a:p>
      </dgm:t>
    </dgm:pt>
    <dgm:pt modelId="{1538B23B-68BD-49C1-8BBD-4D7C7EB9B6D8}" type="sibTrans" cxnId="{9B7653BC-B0CC-4119-9B19-5C60F0585015}">
      <dgm:prSet/>
      <dgm:spPr/>
      <dgm:t>
        <a:bodyPr/>
        <a:lstStyle/>
        <a:p>
          <a:endParaRPr lang="en-US"/>
        </a:p>
      </dgm:t>
    </dgm:pt>
    <dgm:pt modelId="{DE93F095-3150-43F1-B26A-DA8BEE68646A}">
      <dgm:prSet/>
      <dgm:spPr/>
      <dgm:t>
        <a:bodyPr/>
        <a:lstStyle/>
        <a:p>
          <a:r>
            <a:rPr lang="en-GB"/>
            <a:t>Windows in general </a:t>
          </a:r>
          <a:endParaRPr lang="en-US"/>
        </a:p>
      </dgm:t>
    </dgm:pt>
    <dgm:pt modelId="{3A07A12F-AEA5-446E-AFA1-9FCFADB5AFE4}" type="parTrans" cxnId="{F1D34473-E8DC-4318-BA99-D1494B169CFE}">
      <dgm:prSet/>
      <dgm:spPr/>
      <dgm:t>
        <a:bodyPr/>
        <a:lstStyle/>
        <a:p>
          <a:endParaRPr lang="en-US"/>
        </a:p>
      </dgm:t>
    </dgm:pt>
    <dgm:pt modelId="{FCB92410-4F3F-4120-BCD8-75CE3BCB18BB}" type="sibTrans" cxnId="{F1D34473-E8DC-4318-BA99-D1494B169CFE}">
      <dgm:prSet/>
      <dgm:spPr/>
      <dgm:t>
        <a:bodyPr/>
        <a:lstStyle/>
        <a:p>
          <a:endParaRPr lang="en-US"/>
        </a:p>
      </dgm:t>
    </dgm:pt>
    <dgm:pt modelId="{1970788F-921B-48FD-BB2E-E19EBEDC84A4}" type="pres">
      <dgm:prSet presAssocID="{4E7A928D-76CB-4F8E-9134-B197B0BD9B6D}" presName="root" presStyleCnt="0">
        <dgm:presLayoutVars>
          <dgm:dir/>
          <dgm:resizeHandles val="exact"/>
        </dgm:presLayoutVars>
      </dgm:prSet>
      <dgm:spPr/>
    </dgm:pt>
    <dgm:pt modelId="{DEDE7EA1-E8B0-4BA6-A881-EB5726515B92}" type="pres">
      <dgm:prSet presAssocID="{4E7A928D-76CB-4F8E-9134-B197B0BD9B6D}" presName="container" presStyleCnt="0">
        <dgm:presLayoutVars>
          <dgm:dir/>
          <dgm:resizeHandles val="exact"/>
        </dgm:presLayoutVars>
      </dgm:prSet>
      <dgm:spPr/>
    </dgm:pt>
    <dgm:pt modelId="{96749F48-DB6B-45D4-BCB6-DAF8F417CAE8}" type="pres">
      <dgm:prSet presAssocID="{ED9004FC-5945-48CE-BB04-4CEEE0D0AD64}" presName="compNode" presStyleCnt="0"/>
      <dgm:spPr/>
    </dgm:pt>
    <dgm:pt modelId="{B34FD3EA-D360-4710-8DEA-78BF89D4BE43}" type="pres">
      <dgm:prSet presAssocID="{ED9004FC-5945-48CE-BB04-4CEEE0D0AD64}" presName="iconBgRect" presStyleLbl="bgShp" presStyleIdx="0" presStyleCnt="5"/>
      <dgm:spPr/>
    </dgm:pt>
    <dgm:pt modelId="{54023BDF-90DD-4FE2-9884-72AA2C0C2A0E}" type="pres">
      <dgm:prSet presAssocID="{ED9004FC-5945-48CE-BB04-4CEEE0D0AD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74B027-F063-49AE-8701-95B46D6430ED}" type="pres">
      <dgm:prSet presAssocID="{ED9004FC-5945-48CE-BB04-4CEEE0D0AD64}" presName="spaceRect" presStyleCnt="0"/>
      <dgm:spPr/>
    </dgm:pt>
    <dgm:pt modelId="{5784C876-CA1F-4A28-906C-48A8135F9ACB}" type="pres">
      <dgm:prSet presAssocID="{ED9004FC-5945-48CE-BB04-4CEEE0D0AD64}" presName="textRect" presStyleLbl="revTx" presStyleIdx="0" presStyleCnt="5">
        <dgm:presLayoutVars>
          <dgm:chMax val="1"/>
          <dgm:chPref val="1"/>
        </dgm:presLayoutVars>
      </dgm:prSet>
      <dgm:spPr/>
    </dgm:pt>
    <dgm:pt modelId="{05864ED0-1056-4DEF-A355-1A4C6722C7B1}" type="pres">
      <dgm:prSet presAssocID="{70289311-CA14-4E60-92C4-CB4A053572B3}" presName="sibTrans" presStyleLbl="sibTrans2D1" presStyleIdx="0" presStyleCnt="0"/>
      <dgm:spPr/>
    </dgm:pt>
    <dgm:pt modelId="{C8652CA0-25C7-4127-BA0C-92904E253FA9}" type="pres">
      <dgm:prSet presAssocID="{F80DFC36-D8A3-4E62-B1FD-22890F9E44D9}" presName="compNode" presStyleCnt="0"/>
      <dgm:spPr/>
    </dgm:pt>
    <dgm:pt modelId="{E7F10007-B640-40DD-9149-6F649F5D7393}" type="pres">
      <dgm:prSet presAssocID="{F80DFC36-D8A3-4E62-B1FD-22890F9E44D9}" presName="iconBgRect" presStyleLbl="bgShp" presStyleIdx="1" presStyleCnt="5"/>
      <dgm:spPr/>
    </dgm:pt>
    <dgm:pt modelId="{A6061B02-BAF3-40AC-BD17-81DC1C0FB8BB}" type="pres">
      <dgm:prSet presAssocID="{F80DFC36-D8A3-4E62-B1FD-22890F9E44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CD347BE-9DD2-4FB8-9DC6-493589965C3E}" type="pres">
      <dgm:prSet presAssocID="{F80DFC36-D8A3-4E62-B1FD-22890F9E44D9}" presName="spaceRect" presStyleCnt="0"/>
      <dgm:spPr/>
    </dgm:pt>
    <dgm:pt modelId="{A3E81B9B-9002-4847-80BA-E5D673A47F13}" type="pres">
      <dgm:prSet presAssocID="{F80DFC36-D8A3-4E62-B1FD-22890F9E44D9}" presName="textRect" presStyleLbl="revTx" presStyleIdx="1" presStyleCnt="5">
        <dgm:presLayoutVars>
          <dgm:chMax val="1"/>
          <dgm:chPref val="1"/>
        </dgm:presLayoutVars>
      </dgm:prSet>
      <dgm:spPr/>
    </dgm:pt>
    <dgm:pt modelId="{7E1A3199-50A8-4F1F-894B-C0B91FA0DDEC}" type="pres">
      <dgm:prSet presAssocID="{31A5C172-29F2-4555-B229-488F8308674E}" presName="sibTrans" presStyleLbl="sibTrans2D1" presStyleIdx="0" presStyleCnt="0"/>
      <dgm:spPr/>
    </dgm:pt>
    <dgm:pt modelId="{80461267-C053-4C56-B790-0C365CEA96C7}" type="pres">
      <dgm:prSet presAssocID="{FDABD5CC-8728-4278-B25B-CECE8BE55C51}" presName="compNode" presStyleCnt="0"/>
      <dgm:spPr/>
    </dgm:pt>
    <dgm:pt modelId="{6E4243A0-C258-44DE-8EB5-75F6416B67AB}" type="pres">
      <dgm:prSet presAssocID="{FDABD5CC-8728-4278-B25B-CECE8BE55C51}" presName="iconBgRect" presStyleLbl="bgShp" presStyleIdx="2" presStyleCnt="5"/>
      <dgm:spPr/>
    </dgm:pt>
    <dgm:pt modelId="{16BA4431-0C2E-446B-B2C0-1A974757E8E3}" type="pres">
      <dgm:prSet presAssocID="{FDABD5CC-8728-4278-B25B-CECE8BE55C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A7A42A1-1A14-4DCE-8CFD-D327C0A8AF76}" type="pres">
      <dgm:prSet presAssocID="{FDABD5CC-8728-4278-B25B-CECE8BE55C51}" presName="spaceRect" presStyleCnt="0"/>
      <dgm:spPr/>
    </dgm:pt>
    <dgm:pt modelId="{A0BB8E9E-C775-4575-929D-9DAEF288CAA4}" type="pres">
      <dgm:prSet presAssocID="{FDABD5CC-8728-4278-B25B-CECE8BE55C51}" presName="textRect" presStyleLbl="revTx" presStyleIdx="2" presStyleCnt="5">
        <dgm:presLayoutVars>
          <dgm:chMax val="1"/>
          <dgm:chPref val="1"/>
        </dgm:presLayoutVars>
      </dgm:prSet>
      <dgm:spPr/>
    </dgm:pt>
    <dgm:pt modelId="{5B3ECCA8-CEC9-4D15-B2A0-9619A8375DB6}" type="pres">
      <dgm:prSet presAssocID="{211276B6-429E-42A9-98B6-95E24C06F4A0}" presName="sibTrans" presStyleLbl="sibTrans2D1" presStyleIdx="0" presStyleCnt="0"/>
      <dgm:spPr/>
    </dgm:pt>
    <dgm:pt modelId="{6FF0093A-0CE8-46E2-BA7C-4BECBD348BDE}" type="pres">
      <dgm:prSet presAssocID="{C27E4BC7-091D-4742-8555-5A32CEA362CC}" presName="compNode" presStyleCnt="0"/>
      <dgm:spPr/>
    </dgm:pt>
    <dgm:pt modelId="{CDCA81BE-C28E-4AA0-9AFE-F97BE87F5833}" type="pres">
      <dgm:prSet presAssocID="{C27E4BC7-091D-4742-8555-5A32CEA362CC}" presName="iconBgRect" presStyleLbl="bgShp" presStyleIdx="3" presStyleCnt="5"/>
      <dgm:spPr/>
    </dgm:pt>
    <dgm:pt modelId="{54AE26C9-E26D-4DD3-9B4F-E53726E709AF}" type="pres">
      <dgm:prSet presAssocID="{C27E4BC7-091D-4742-8555-5A32CEA362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2F7BFC5-A992-4BD8-8222-18B5CFC67237}" type="pres">
      <dgm:prSet presAssocID="{C27E4BC7-091D-4742-8555-5A32CEA362CC}" presName="spaceRect" presStyleCnt="0"/>
      <dgm:spPr/>
    </dgm:pt>
    <dgm:pt modelId="{47FBA908-CCA9-4419-9EE1-63046CCF5078}" type="pres">
      <dgm:prSet presAssocID="{C27E4BC7-091D-4742-8555-5A32CEA362CC}" presName="textRect" presStyleLbl="revTx" presStyleIdx="3" presStyleCnt="5">
        <dgm:presLayoutVars>
          <dgm:chMax val="1"/>
          <dgm:chPref val="1"/>
        </dgm:presLayoutVars>
      </dgm:prSet>
      <dgm:spPr/>
    </dgm:pt>
    <dgm:pt modelId="{2ADCA768-5C05-407F-A5E1-B38DB9B74E17}" type="pres">
      <dgm:prSet presAssocID="{1538B23B-68BD-49C1-8BBD-4D7C7EB9B6D8}" presName="sibTrans" presStyleLbl="sibTrans2D1" presStyleIdx="0" presStyleCnt="0"/>
      <dgm:spPr/>
    </dgm:pt>
    <dgm:pt modelId="{2403BACC-7A7B-41FA-9F3E-97A32E28999A}" type="pres">
      <dgm:prSet presAssocID="{DE93F095-3150-43F1-B26A-DA8BEE68646A}" presName="compNode" presStyleCnt="0"/>
      <dgm:spPr/>
    </dgm:pt>
    <dgm:pt modelId="{2F764B80-61DE-4F69-8864-4F30D205DA50}" type="pres">
      <dgm:prSet presAssocID="{DE93F095-3150-43F1-B26A-DA8BEE68646A}" presName="iconBgRect" presStyleLbl="bgShp" presStyleIdx="4" presStyleCnt="5"/>
      <dgm:spPr/>
    </dgm:pt>
    <dgm:pt modelId="{35198FD6-A43F-4F33-B8D9-2D093264F513}" type="pres">
      <dgm:prSet presAssocID="{DE93F095-3150-43F1-B26A-DA8BEE686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3812A5F-A5B4-42E1-902E-2EE15694F686}" type="pres">
      <dgm:prSet presAssocID="{DE93F095-3150-43F1-B26A-DA8BEE68646A}" presName="spaceRect" presStyleCnt="0"/>
      <dgm:spPr/>
    </dgm:pt>
    <dgm:pt modelId="{88C1CD44-B5FE-42D1-BB8D-3BD4B76B209E}" type="pres">
      <dgm:prSet presAssocID="{DE93F095-3150-43F1-B26A-DA8BEE6864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97790B-32D4-42BF-BB2B-37D850C60084}" type="presOf" srcId="{4E7A928D-76CB-4F8E-9134-B197B0BD9B6D}" destId="{1970788F-921B-48FD-BB2E-E19EBEDC84A4}" srcOrd="0" destOrd="0" presId="urn:microsoft.com/office/officeart/2018/2/layout/IconCircleList"/>
    <dgm:cxn modelId="{89EF7F18-2216-4908-BA54-9FE32E4FF811}" type="presOf" srcId="{ED9004FC-5945-48CE-BB04-4CEEE0D0AD64}" destId="{5784C876-CA1F-4A28-906C-48A8135F9ACB}" srcOrd="0" destOrd="0" presId="urn:microsoft.com/office/officeart/2018/2/layout/IconCircleList"/>
    <dgm:cxn modelId="{E1DAF722-84A1-4AE0-9456-38F2B60F4EE7}" type="presOf" srcId="{FDABD5CC-8728-4278-B25B-CECE8BE55C51}" destId="{A0BB8E9E-C775-4575-929D-9DAEF288CAA4}" srcOrd="0" destOrd="0" presId="urn:microsoft.com/office/officeart/2018/2/layout/IconCircleList"/>
    <dgm:cxn modelId="{CFBBF431-7215-49A8-B850-4C972B63F6DE}" srcId="{4E7A928D-76CB-4F8E-9134-B197B0BD9B6D}" destId="{F80DFC36-D8A3-4E62-B1FD-22890F9E44D9}" srcOrd="1" destOrd="0" parTransId="{7DDB1173-8D9C-44A7-80D6-244393ED7F7C}" sibTransId="{31A5C172-29F2-4555-B229-488F8308674E}"/>
    <dgm:cxn modelId="{53BF9632-8936-4757-A870-EC171DCBB6F4}" srcId="{4E7A928D-76CB-4F8E-9134-B197B0BD9B6D}" destId="{FDABD5CC-8728-4278-B25B-CECE8BE55C51}" srcOrd="2" destOrd="0" parTransId="{D7404553-2617-42FF-A0A9-78925D15A02D}" sibTransId="{211276B6-429E-42A9-98B6-95E24C06F4A0}"/>
    <dgm:cxn modelId="{7C119D44-B2C6-4FAE-B790-7669F2945E5F}" type="presOf" srcId="{31A5C172-29F2-4555-B229-488F8308674E}" destId="{7E1A3199-50A8-4F1F-894B-C0B91FA0DDEC}" srcOrd="0" destOrd="0" presId="urn:microsoft.com/office/officeart/2018/2/layout/IconCircleList"/>
    <dgm:cxn modelId="{3A22564C-C274-46CC-9639-0D2844997459}" type="presOf" srcId="{C27E4BC7-091D-4742-8555-5A32CEA362CC}" destId="{47FBA908-CCA9-4419-9EE1-63046CCF5078}" srcOrd="0" destOrd="0" presId="urn:microsoft.com/office/officeart/2018/2/layout/IconCircleList"/>
    <dgm:cxn modelId="{EB7C1D4E-D763-462A-8177-5DB1637E0582}" srcId="{4E7A928D-76CB-4F8E-9134-B197B0BD9B6D}" destId="{ED9004FC-5945-48CE-BB04-4CEEE0D0AD64}" srcOrd="0" destOrd="0" parTransId="{1290F3FA-4733-4F0A-A9A3-04FF820DBE3D}" sibTransId="{70289311-CA14-4E60-92C4-CB4A053572B3}"/>
    <dgm:cxn modelId="{F1D34473-E8DC-4318-BA99-D1494B169CFE}" srcId="{4E7A928D-76CB-4F8E-9134-B197B0BD9B6D}" destId="{DE93F095-3150-43F1-B26A-DA8BEE68646A}" srcOrd="4" destOrd="0" parTransId="{3A07A12F-AEA5-446E-AFA1-9FCFADB5AFE4}" sibTransId="{FCB92410-4F3F-4120-BCD8-75CE3BCB18BB}"/>
    <dgm:cxn modelId="{7F29EF94-65C7-454E-8591-73B3D7F1084B}" type="presOf" srcId="{F80DFC36-D8A3-4E62-B1FD-22890F9E44D9}" destId="{A3E81B9B-9002-4847-80BA-E5D673A47F13}" srcOrd="0" destOrd="0" presId="urn:microsoft.com/office/officeart/2018/2/layout/IconCircleList"/>
    <dgm:cxn modelId="{16963397-94F1-4905-9F68-CA6981289CD7}" type="presOf" srcId="{211276B6-429E-42A9-98B6-95E24C06F4A0}" destId="{5B3ECCA8-CEC9-4D15-B2A0-9619A8375DB6}" srcOrd="0" destOrd="0" presId="urn:microsoft.com/office/officeart/2018/2/layout/IconCircleList"/>
    <dgm:cxn modelId="{9B7653BC-B0CC-4119-9B19-5C60F0585015}" srcId="{4E7A928D-76CB-4F8E-9134-B197B0BD9B6D}" destId="{C27E4BC7-091D-4742-8555-5A32CEA362CC}" srcOrd="3" destOrd="0" parTransId="{C4F52B6B-39E6-4CC6-BCD0-FE97CC01A521}" sibTransId="{1538B23B-68BD-49C1-8BBD-4D7C7EB9B6D8}"/>
    <dgm:cxn modelId="{042D98C1-17DA-49C4-B70A-B4D593F8E4AF}" type="presOf" srcId="{DE93F095-3150-43F1-B26A-DA8BEE68646A}" destId="{88C1CD44-B5FE-42D1-BB8D-3BD4B76B209E}" srcOrd="0" destOrd="0" presId="urn:microsoft.com/office/officeart/2018/2/layout/IconCircleList"/>
    <dgm:cxn modelId="{E12299FB-E9BF-45C8-A153-C443DC1C3318}" type="presOf" srcId="{70289311-CA14-4E60-92C4-CB4A053572B3}" destId="{05864ED0-1056-4DEF-A355-1A4C6722C7B1}" srcOrd="0" destOrd="0" presId="urn:microsoft.com/office/officeart/2018/2/layout/IconCircleList"/>
    <dgm:cxn modelId="{648C89FE-148F-4E64-AC02-0F9A8CED2CBD}" type="presOf" srcId="{1538B23B-68BD-49C1-8BBD-4D7C7EB9B6D8}" destId="{2ADCA768-5C05-407F-A5E1-B38DB9B74E17}" srcOrd="0" destOrd="0" presId="urn:microsoft.com/office/officeart/2018/2/layout/IconCircleList"/>
    <dgm:cxn modelId="{07F7FED9-2725-427A-87E9-E8AD4362E8DF}" type="presParOf" srcId="{1970788F-921B-48FD-BB2E-E19EBEDC84A4}" destId="{DEDE7EA1-E8B0-4BA6-A881-EB5726515B92}" srcOrd="0" destOrd="0" presId="urn:microsoft.com/office/officeart/2018/2/layout/IconCircleList"/>
    <dgm:cxn modelId="{43DDA1AA-C4B7-4FAA-B893-65852C41D2DF}" type="presParOf" srcId="{DEDE7EA1-E8B0-4BA6-A881-EB5726515B92}" destId="{96749F48-DB6B-45D4-BCB6-DAF8F417CAE8}" srcOrd="0" destOrd="0" presId="urn:microsoft.com/office/officeart/2018/2/layout/IconCircleList"/>
    <dgm:cxn modelId="{27A0FAFB-0DEB-4930-A277-6FCDE577C7FC}" type="presParOf" srcId="{96749F48-DB6B-45D4-BCB6-DAF8F417CAE8}" destId="{B34FD3EA-D360-4710-8DEA-78BF89D4BE43}" srcOrd="0" destOrd="0" presId="urn:microsoft.com/office/officeart/2018/2/layout/IconCircleList"/>
    <dgm:cxn modelId="{97213B82-AEF4-4701-845D-B876A11BAFFF}" type="presParOf" srcId="{96749F48-DB6B-45D4-BCB6-DAF8F417CAE8}" destId="{54023BDF-90DD-4FE2-9884-72AA2C0C2A0E}" srcOrd="1" destOrd="0" presId="urn:microsoft.com/office/officeart/2018/2/layout/IconCircleList"/>
    <dgm:cxn modelId="{336E3CB7-91C9-4406-ACCC-5E8B4B137330}" type="presParOf" srcId="{96749F48-DB6B-45D4-BCB6-DAF8F417CAE8}" destId="{F474B027-F063-49AE-8701-95B46D6430ED}" srcOrd="2" destOrd="0" presId="urn:microsoft.com/office/officeart/2018/2/layout/IconCircleList"/>
    <dgm:cxn modelId="{3CF9F951-C742-4A0F-8E27-14F419B31118}" type="presParOf" srcId="{96749F48-DB6B-45D4-BCB6-DAF8F417CAE8}" destId="{5784C876-CA1F-4A28-906C-48A8135F9ACB}" srcOrd="3" destOrd="0" presId="urn:microsoft.com/office/officeart/2018/2/layout/IconCircleList"/>
    <dgm:cxn modelId="{F206FBFD-DA3F-4926-8DB1-6B186EA00730}" type="presParOf" srcId="{DEDE7EA1-E8B0-4BA6-A881-EB5726515B92}" destId="{05864ED0-1056-4DEF-A355-1A4C6722C7B1}" srcOrd="1" destOrd="0" presId="urn:microsoft.com/office/officeart/2018/2/layout/IconCircleList"/>
    <dgm:cxn modelId="{A8F002C6-8C50-4838-A795-7185BEDF5E59}" type="presParOf" srcId="{DEDE7EA1-E8B0-4BA6-A881-EB5726515B92}" destId="{C8652CA0-25C7-4127-BA0C-92904E253FA9}" srcOrd="2" destOrd="0" presId="urn:microsoft.com/office/officeart/2018/2/layout/IconCircleList"/>
    <dgm:cxn modelId="{F6EB9012-FA50-4C4E-9F99-03F292457688}" type="presParOf" srcId="{C8652CA0-25C7-4127-BA0C-92904E253FA9}" destId="{E7F10007-B640-40DD-9149-6F649F5D7393}" srcOrd="0" destOrd="0" presId="urn:microsoft.com/office/officeart/2018/2/layout/IconCircleList"/>
    <dgm:cxn modelId="{E85A522A-15D1-4A24-8B5D-94523685E9B2}" type="presParOf" srcId="{C8652CA0-25C7-4127-BA0C-92904E253FA9}" destId="{A6061B02-BAF3-40AC-BD17-81DC1C0FB8BB}" srcOrd="1" destOrd="0" presId="urn:microsoft.com/office/officeart/2018/2/layout/IconCircleList"/>
    <dgm:cxn modelId="{73F181AB-35A7-4685-844A-3567F62B56EC}" type="presParOf" srcId="{C8652CA0-25C7-4127-BA0C-92904E253FA9}" destId="{5CD347BE-9DD2-4FB8-9DC6-493589965C3E}" srcOrd="2" destOrd="0" presId="urn:microsoft.com/office/officeart/2018/2/layout/IconCircleList"/>
    <dgm:cxn modelId="{6BA90539-4D38-4B72-BB58-E7218F16F36D}" type="presParOf" srcId="{C8652CA0-25C7-4127-BA0C-92904E253FA9}" destId="{A3E81B9B-9002-4847-80BA-E5D673A47F13}" srcOrd="3" destOrd="0" presId="urn:microsoft.com/office/officeart/2018/2/layout/IconCircleList"/>
    <dgm:cxn modelId="{6E17E00A-17BC-4431-BA89-9340ADC37557}" type="presParOf" srcId="{DEDE7EA1-E8B0-4BA6-A881-EB5726515B92}" destId="{7E1A3199-50A8-4F1F-894B-C0B91FA0DDEC}" srcOrd="3" destOrd="0" presId="urn:microsoft.com/office/officeart/2018/2/layout/IconCircleList"/>
    <dgm:cxn modelId="{827EFDDA-53D9-44B5-92DC-3E76BE458BEB}" type="presParOf" srcId="{DEDE7EA1-E8B0-4BA6-A881-EB5726515B92}" destId="{80461267-C053-4C56-B790-0C365CEA96C7}" srcOrd="4" destOrd="0" presId="urn:microsoft.com/office/officeart/2018/2/layout/IconCircleList"/>
    <dgm:cxn modelId="{6346E5FD-8614-48F1-8774-7AF29C251419}" type="presParOf" srcId="{80461267-C053-4C56-B790-0C365CEA96C7}" destId="{6E4243A0-C258-44DE-8EB5-75F6416B67AB}" srcOrd="0" destOrd="0" presId="urn:microsoft.com/office/officeart/2018/2/layout/IconCircleList"/>
    <dgm:cxn modelId="{2B2D2449-F153-453B-8416-00D141D1AB3B}" type="presParOf" srcId="{80461267-C053-4C56-B790-0C365CEA96C7}" destId="{16BA4431-0C2E-446B-B2C0-1A974757E8E3}" srcOrd="1" destOrd="0" presId="urn:microsoft.com/office/officeart/2018/2/layout/IconCircleList"/>
    <dgm:cxn modelId="{198A8122-41DD-47A7-95FF-C510142C0F72}" type="presParOf" srcId="{80461267-C053-4C56-B790-0C365CEA96C7}" destId="{9A7A42A1-1A14-4DCE-8CFD-D327C0A8AF76}" srcOrd="2" destOrd="0" presId="urn:microsoft.com/office/officeart/2018/2/layout/IconCircleList"/>
    <dgm:cxn modelId="{F119D9CD-0E09-48F7-B713-7121652BE2B1}" type="presParOf" srcId="{80461267-C053-4C56-B790-0C365CEA96C7}" destId="{A0BB8E9E-C775-4575-929D-9DAEF288CAA4}" srcOrd="3" destOrd="0" presId="urn:microsoft.com/office/officeart/2018/2/layout/IconCircleList"/>
    <dgm:cxn modelId="{8A58DC09-547D-4F95-BE1C-C77E847EF90C}" type="presParOf" srcId="{DEDE7EA1-E8B0-4BA6-A881-EB5726515B92}" destId="{5B3ECCA8-CEC9-4D15-B2A0-9619A8375DB6}" srcOrd="5" destOrd="0" presId="urn:microsoft.com/office/officeart/2018/2/layout/IconCircleList"/>
    <dgm:cxn modelId="{F5E7638B-08AD-41E4-A3DA-ADD12778266B}" type="presParOf" srcId="{DEDE7EA1-E8B0-4BA6-A881-EB5726515B92}" destId="{6FF0093A-0CE8-46E2-BA7C-4BECBD348BDE}" srcOrd="6" destOrd="0" presId="urn:microsoft.com/office/officeart/2018/2/layout/IconCircleList"/>
    <dgm:cxn modelId="{51F8B1F4-051C-49B1-BE4D-933414273854}" type="presParOf" srcId="{6FF0093A-0CE8-46E2-BA7C-4BECBD348BDE}" destId="{CDCA81BE-C28E-4AA0-9AFE-F97BE87F5833}" srcOrd="0" destOrd="0" presId="urn:microsoft.com/office/officeart/2018/2/layout/IconCircleList"/>
    <dgm:cxn modelId="{7D7647FE-F2DF-4E3C-A4D7-37C172BB7B97}" type="presParOf" srcId="{6FF0093A-0CE8-46E2-BA7C-4BECBD348BDE}" destId="{54AE26C9-E26D-4DD3-9B4F-E53726E709AF}" srcOrd="1" destOrd="0" presId="urn:microsoft.com/office/officeart/2018/2/layout/IconCircleList"/>
    <dgm:cxn modelId="{14E3EA3C-1CC5-43D4-A4DD-9EE5C283FA6E}" type="presParOf" srcId="{6FF0093A-0CE8-46E2-BA7C-4BECBD348BDE}" destId="{D2F7BFC5-A992-4BD8-8222-18B5CFC67237}" srcOrd="2" destOrd="0" presId="urn:microsoft.com/office/officeart/2018/2/layout/IconCircleList"/>
    <dgm:cxn modelId="{BE97FC0F-1D40-4564-8F30-EEB2537D8DAC}" type="presParOf" srcId="{6FF0093A-0CE8-46E2-BA7C-4BECBD348BDE}" destId="{47FBA908-CCA9-4419-9EE1-63046CCF5078}" srcOrd="3" destOrd="0" presId="urn:microsoft.com/office/officeart/2018/2/layout/IconCircleList"/>
    <dgm:cxn modelId="{044F2725-E571-4CAB-BE56-C586DAC5310B}" type="presParOf" srcId="{DEDE7EA1-E8B0-4BA6-A881-EB5726515B92}" destId="{2ADCA768-5C05-407F-A5E1-B38DB9B74E17}" srcOrd="7" destOrd="0" presId="urn:microsoft.com/office/officeart/2018/2/layout/IconCircleList"/>
    <dgm:cxn modelId="{17275BFF-2A02-4C16-8FA8-C327590478BE}" type="presParOf" srcId="{DEDE7EA1-E8B0-4BA6-A881-EB5726515B92}" destId="{2403BACC-7A7B-41FA-9F3E-97A32E28999A}" srcOrd="8" destOrd="0" presId="urn:microsoft.com/office/officeart/2018/2/layout/IconCircleList"/>
    <dgm:cxn modelId="{91B2FAC1-F7CE-463F-8D8F-09D66DEC12F6}" type="presParOf" srcId="{2403BACC-7A7B-41FA-9F3E-97A32E28999A}" destId="{2F764B80-61DE-4F69-8864-4F30D205DA50}" srcOrd="0" destOrd="0" presId="urn:microsoft.com/office/officeart/2018/2/layout/IconCircleList"/>
    <dgm:cxn modelId="{571BBBDC-E539-47C4-8F7E-E0F7382A6234}" type="presParOf" srcId="{2403BACC-7A7B-41FA-9F3E-97A32E28999A}" destId="{35198FD6-A43F-4F33-B8D9-2D093264F513}" srcOrd="1" destOrd="0" presId="urn:microsoft.com/office/officeart/2018/2/layout/IconCircleList"/>
    <dgm:cxn modelId="{EE33E7EF-7434-442B-AA1E-0CB7272BB567}" type="presParOf" srcId="{2403BACC-7A7B-41FA-9F3E-97A32E28999A}" destId="{B3812A5F-A5B4-42E1-902E-2EE15694F686}" srcOrd="2" destOrd="0" presId="urn:microsoft.com/office/officeart/2018/2/layout/IconCircleList"/>
    <dgm:cxn modelId="{766C313D-830A-481C-BB01-15E64D449E96}" type="presParOf" srcId="{2403BACC-7A7B-41FA-9F3E-97A32E28999A}" destId="{88C1CD44-B5FE-42D1-BB8D-3BD4B76B20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DB0C1-8D03-4206-8127-EB1F39F84F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FFDE3E-DE56-4C67-9829-2A14CEF901D0}">
      <dgm:prSet/>
      <dgm:spPr/>
      <dgm:t>
        <a:bodyPr/>
        <a:lstStyle/>
        <a:p>
          <a:r>
            <a:rPr lang="en-GB"/>
            <a:t>Easier to learn than C++</a:t>
          </a:r>
          <a:endParaRPr lang="en-US"/>
        </a:p>
      </dgm:t>
    </dgm:pt>
    <dgm:pt modelId="{B5BDBC04-04AF-444D-B603-1B9AF8062864}" type="parTrans" cxnId="{BE5B8F7C-4943-4520-B07B-8C7875930635}">
      <dgm:prSet/>
      <dgm:spPr/>
      <dgm:t>
        <a:bodyPr/>
        <a:lstStyle/>
        <a:p>
          <a:endParaRPr lang="en-US"/>
        </a:p>
      </dgm:t>
    </dgm:pt>
    <dgm:pt modelId="{4E548B60-6626-4809-A03B-9E7B910DFD98}" type="sibTrans" cxnId="{BE5B8F7C-4943-4520-B07B-8C7875930635}">
      <dgm:prSet/>
      <dgm:spPr/>
      <dgm:t>
        <a:bodyPr/>
        <a:lstStyle/>
        <a:p>
          <a:endParaRPr lang="en-US"/>
        </a:p>
      </dgm:t>
    </dgm:pt>
    <dgm:pt modelId="{275EB953-9C52-4F10-8F76-056654125BDD}">
      <dgm:prSet/>
      <dgm:spPr/>
      <dgm:t>
        <a:bodyPr/>
        <a:lstStyle/>
        <a:p>
          <a:r>
            <a:rPr lang="en-GB"/>
            <a:t>Easily integrated into Windows</a:t>
          </a:r>
          <a:endParaRPr lang="en-US"/>
        </a:p>
      </dgm:t>
    </dgm:pt>
    <dgm:pt modelId="{3422BA64-F026-4C93-A7D4-4C5B0A9089BB}" type="parTrans" cxnId="{D8D15DEB-A8A6-4A88-9FA4-130398D726F1}">
      <dgm:prSet/>
      <dgm:spPr/>
      <dgm:t>
        <a:bodyPr/>
        <a:lstStyle/>
        <a:p>
          <a:endParaRPr lang="en-US"/>
        </a:p>
      </dgm:t>
    </dgm:pt>
    <dgm:pt modelId="{9E7BAE80-E229-4D77-94F5-4D609AAD4283}" type="sibTrans" cxnId="{D8D15DEB-A8A6-4A88-9FA4-130398D726F1}">
      <dgm:prSet/>
      <dgm:spPr/>
      <dgm:t>
        <a:bodyPr/>
        <a:lstStyle/>
        <a:p>
          <a:endParaRPr lang="en-US"/>
        </a:p>
      </dgm:t>
    </dgm:pt>
    <dgm:pt modelId="{FFE4DD52-B99E-4D40-AF10-397BA44C215B}">
      <dgm:prSet/>
      <dgm:spPr/>
      <dgm:t>
        <a:bodyPr/>
        <a:lstStyle/>
        <a:p>
          <a:r>
            <a:rPr lang="en-GB"/>
            <a:t>Easy to find other programmers due to ease of use</a:t>
          </a:r>
          <a:endParaRPr lang="en-US"/>
        </a:p>
      </dgm:t>
    </dgm:pt>
    <dgm:pt modelId="{4D6A871C-3AE9-4404-BC61-7725FA8EB6C7}" type="parTrans" cxnId="{178D2C47-12A4-487F-843D-11D8356E3D37}">
      <dgm:prSet/>
      <dgm:spPr/>
      <dgm:t>
        <a:bodyPr/>
        <a:lstStyle/>
        <a:p>
          <a:endParaRPr lang="en-US"/>
        </a:p>
      </dgm:t>
    </dgm:pt>
    <dgm:pt modelId="{FB419E6B-33B3-4F07-9713-46B87DC36B30}" type="sibTrans" cxnId="{178D2C47-12A4-487F-843D-11D8356E3D37}">
      <dgm:prSet/>
      <dgm:spPr/>
      <dgm:t>
        <a:bodyPr/>
        <a:lstStyle/>
        <a:p>
          <a:endParaRPr lang="en-US"/>
        </a:p>
      </dgm:t>
    </dgm:pt>
    <dgm:pt modelId="{839D0683-8219-44CC-99FC-E158AE73B415}">
      <dgm:prSet/>
      <dgm:spPr/>
      <dgm:t>
        <a:bodyPr/>
        <a:lstStyle/>
        <a:p>
          <a:r>
            <a:rPr lang="en-GB"/>
            <a:t>Compiled Language</a:t>
          </a:r>
          <a:endParaRPr lang="en-US"/>
        </a:p>
      </dgm:t>
    </dgm:pt>
    <dgm:pt modelId="{4985BFAA-3562-4B0B-BBF3-DE1A589E2C9C}" type="parTrans" cxnId="{DD3BD8F5-E951-4B9A-8CE3-FA46FACC69D4}">
      <dgm:prSet/>
      <dgm:spPr/>
      <dgm:t>
        <a:bodyPr/>
        <a:lstStyle/>
        <a:p>
          <a:endParaRPr lang="en-US"/>
        </a:p>
      </dgm:t>
    </dgm:pt>
    <dgm:pt modelId="{A76FCC61-8324-4AAE-9A7E-7672E081D587}" type="sibTrans" cxnId="{DD3BD8F5-E951-4B9A-8CE3-FA46FACC69D4}">
      <dgm:prSet/>
      <dgm:spPr/>
      <dgm:t>
        <a:bodyPr/>
        <a:lstStyle/>
        <a:p>
          <a:endParaRPr lang="en-US"/>
        </a:p>
      </dgm:t>
    </dgm:pt>
    <dgm:pt modelId="{5DA839DC-95EB-4301-82B7-C9BF133DC76C}" type="pres">
      <dgm:prSet presAssocID="{17ADB0C1-8D03-4206-8127-EB1F39F84F54}" presName="root" presStyleCnt="0">
        <dgm:presLayoutVars>
          <dgm:dir/>
          <dgm:resizeHandles val="exact"/>
        </dgm:presLayoutVars>
      </dgm:prSet>
      <dgm:spPr/>
    </dgm:pt>
    <dgm:pt modelId="{3C2FD352-367A-4997-BDC8-C5FF9DB85525}" type="pres">
      <dgm:prSet presAssocID="{E4FFDE3E-DE56-4C67-9829-2A14CEF901D0}" presName="compNode" presStyleCnt="0"/>
      <dgm:spPr/>
    </dgm:pt>
    <dgm:pt modelId="{E66FEEA7-81FB-445F-A84D-AF9C3EDA5E1B}" type="pres">
      <dgm:prSet presAssocID="{E4FFDE3E-DE56-4C67-9829-2A14CEF901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5AEFFB0-761E-48B0-ADDE-738A389EA9F0}" type="pres">
      <dgm:prSet presAssocID="{E4FFDE3E-DE56-4C67-9829-2A14CEF901D0}" presName="spaceRect" presStyleCnt="0"/>
      <dgm:spPr/>
    </dgm:pt>
    <dgm:pt modelId="{B2F73C7D-4766-4312-854D-E02ACE4AFAD6}" type="pres">
      <dgm:prSet presAssocID="{E4FFDE3E-DE56-4C67-9829-2A14CEF901D0}" presName="textRect" presStyleLbl="revTx" presStyleIdx="0" presStyleCnt="4">
        <dgm:presLayoutVars>
          <dgm:chMax val="1"/>
          <dgm:chPref val="1"/>
        </dgm:presLayoutVars>
      </dgm:prSet>
      <dgm:spPr/>
    </dgm:pt>
    <dgm:pt modelId="{7455D93C-B72C-44B4-A413-8D0092E8A4FF}" type="pres">
      <dgm:prSet presAssocID="{4E548B60-6626-4809-A03B-9E7B910DFD98}" presName="sibTrans" presStyleCnt="0"/>
      <dgm:spPr/>
    </dgm:pt>
    <dgm:pt modelId="{5A51EC26-3B15-4432-9572-996D38A41B2E}" type="pres">
      <dgm:prSet presAssocID="{275EB953-9C52-4F10-8F76-056654125BDD}" presName="compNode" presStyleCnt="0"/>
      <dgm:spPr/>
    </dgm:pt>
    <dgm:pt modelId="{03A18D74-D01E-48C3-9CB9-039297E5E596}" type="pres">
      <dgm:prSet presAssocID="{275EB953-9C52-4F10-8F76-056654125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0316630-038E-4E84-B521-CB778022CD0D}" type="pres">
      <dgm:prSet presAssocID="{275EB953-9C52-4F10-8F76-056654125BDD}" presName="spaceRect" presStyleCnt="0"/>
      <dgm:spPr/>
    </dgm:pt>
    <dgm:pt modelId="{8901AB6F-39CF-4648-93B9-48AF2A98A938}" type="pres">
      <dgm:prSet presAssocID="{275EB953-9C52-4F10-8F76-056654125BDD}" presName="textRect" presStyleLbl="revTx" presStyleIdx="1" presStyleCnt="4">
        <dgm:presLayoutVars>
          <dgm:chMax val="1"/>
          <dgm:chPref val="1"/>
        </dgm:presLayoutVars>
      </dgm:prSet>
      <dgm:spPr/>
    </dgm:pt>
    <dgm:pt modelId="{0D8163A4-8573-4671-8354-ABF7FD03666E}" type="pres">
      <dgm:prSet presAssocID="{9E7BAE80-E229-4D77-94F5-4D609AAD4283}" presName="sibTrans" presStyleCnt="0"/>
      <dgm:spPr/>
    </dgm:pt>
    <dgm:pt modelId="{8808E662-8044-4094-8B1E-95B56EBD34AE}" type="pres">
      <dgm:prSet presAssocID="{FFE4DD52-B99E-4D40-AF10-397BA44C215B}" presName="compNode" presStyleCnt="0"/>
      <dgm:spPr/>
    </dgm:pt>
    <dgm:pt modelId="{66EA983F-E67F-41C3-9719-684CC5C0BD0A}" type="pres">
      <dgm:prSet presAssocID="{FFE4DD52-B99E-4D40-AF10-397BA44C21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DBA3BBA-A37E-49AD-B951-7451F1C6CF89}" type="pres">
      <dgm:prSet presAssocID="{FFE4DD52-B99E-4D40-AF10-397BA44C215B}" presName="spaceRect" presStyleCnt="0"/>
      <dgm:spPr/>
    </dgm:pt>
    <dgm:pt modelId="{3E34F24D-EA8B-4714-86A2-52317915155E}" type="pres">
      <dgm:prSet presAssocID="{FFE4DD52-B99E-4D40-AF10-397BA44C215B}" presName="textRect" presStyleLbl="revTx" presStyleIdx="2" presStyleCnt="4">
        <dgm:presLayoutVars>
          <dgm:chMax val="1"/>
          <dgm:chPref val="1"/>
        </dgm:presLayoutVars>
      </dgm:prSet>
      <dgm:spPr/>
    </dgm:pt>
    <dgm:pt modelId="{4B2B831A-9EC2-4068-8122-C3C806E01571}" type="pres">
      <dgm:prSet presAssocID="{FB419E6B-33B3-4F07-9713-46B87DC36B30}" presName="sibTrans" presStyleCnt="0"/>
      <dgm:spPr/>
    </dgm:pt>
    <dgm:pt modelId="{1B68C74E-69EF-4847-96E4-57C0060330A0}" type="pres">
      <dgm:prSet presAssocID="{839D0683-8219-44CC-99FC-E158AE73B415}" presName="compNode" presStyleCnt="0"/>
      <dgm:spPr/>
    </dgm:pt>
    <dgm:pt modelId="{D7606C12-36CC-4C0C-BCCD-87A67E91D788}" type="pres">
      <dgm:prSet presAssocID="{839D0683-8219-44CC-99FC-E158AE73B4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0A0988-C6C1-4EAD-B562-35ABF46FAC6A}" type="pres">
      <dgm:prSet presAssocID="{839D0683-8219-44CC-99FC-E158AE73B415}" presName="spaceRect" presStyleCnt="0"/>
      <dgm:spPr/>
    </dgm:pt>
    <dgm:pt modelId="{EFE2F6E6-D0A3-44AF-B072-9446B7F64E2A}" type="pres">
      <dgm:prSet presAssocID="{839D0683-8219-44CC-99FC-E158AE73B4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793233-EFDB-4B4A-94C7-0E8B5015510C}" type="presOf" srcId="{839D0683-8219-44CC-99FC-E158AE73B415}" destId="{EFE2F6E6-D0A3-44AF-B072-9446B7F64E2A}" srcOrd="0" destOrd="0" presId="urn:microsoft.com/office/officeart/2018/2/layout/IconLabelList"/>
    <dgm:cxn modelId="{FBA21541-29DE-4F47-8837-0F82E975DA2E}" type="presOf" srcId="{E4FFDE3E-DE56-4C67-9829-2A14CEF901D0}" destId="{B2F73C7D-4766-4312-854D-E02ACE4AFAD6}" srcOrd="0" destOrd="0" presId="urn:microsoft.com/office/officeart/2018/2/layout/IconLabelList"/>
    <dgm:cxn modelId="{178D2C47-12A4-487F-843D-11D8356E3D37}" srcId="{17ADB0C1-8D03-4206-8127-EB1F39F84F54}" destId="{FFE4DD52-B99E-4D40-AF10-397BA44C215B}" srcOrd="2" destOrd="0" parTransId="{4D6A871C-3AE9-4404-BC61-7725FA8EB6C7}" sibTransId="{FB419E6B-33B3-4F07-9713-46B87DC36B30}"/>
    <dgm:cxn modelId="{FF2F8F54-1022-4405-8FA9-F0EB5ECF6962}" type="presOf" srcId="{FFE4DD52-B99E-4D40-AF10-397BA44C215B}" destId="{3E34F24D-EA8B-4714-86A2-52317915155E}" srcOrd="0" destOrd="0" presId="urn:microsoft.com/office/officeart/2018/2/layout/IconLabelList"/>
    <dgm:cxn modelId="{BE5B8F7C-4943-4520-B07B-8C7875930635}" srcId="{17ADB0C1-8D03-4206-8127-EB1F39F84F54}" destId="{E4FFDE3E-DE56-4C67-9829-2A14CEF901D0}" srcOrd="0" destOrd="0" parTransId="{B5BDBC04-04AF-444D-B603-1B9AF8062864}" sibTransId="{4E548B60-6626-4809-A03B-9E7B910DFD98}"/>
    <dgm:cxn modelId="{9C6D5A81-2BF0-42CF-B6FD-4B59D834DD22}" type="presOf" srcId="{275EB953-9C52-4F10-8F76-056654125BDD}" destId="{8901AB6F-39CF-4648-93B9-48AF2A98A938}" srcOrd="0" destOrd="0" presId="urn:microsoft.com/office/officeart/2018/2/layout/IconLabelList"/>
    <dgm:cxn modelId="{5951C3C8-12DF-4858-9856-6480E64B41CF}" type="presOf" srcId="{17ADB0C1-8D03-4206-8127-EB1F39F84F54}" destId="{5DA839DC-95EB-4301-82B7-C9BF133DC76C}" srcOrd="0" destOrd="0" presId="urn:microsoft.com/office/officeart/2018/2/layout/IconLabelList"/>
    <dgm:cxn modelId="{D8D15DEB-A8A6-4A88-9FA4-130398D726F1}" srcId="{17ADB0C1-8D03-4206-8127-EB1F39F84F54}" destId="{275EB953-9C52-4F10-8F76-056654125BDD}" srcOrd="1" destOrd="0" parTransId="{3422BA64-F026-4C93-A7D4-4C5B0A9089BB}" sibTransId="{9E7BAE80-E229-4D77-94F5-4D609AAD4283}"/>
    <dgm:cxn modelId="{DD3BD8F5-E951-4B9A-8CE3-FA46FACC69D4}" srcId="{17ADB0C1-8D03-4206-8127-EB1F39F84F54}" destId="{839D0683-8219-44CC-99FC-E158AE73B415}" srcOrd="3" destOrd="0" parTransId="{4985BFAA-3562-4B0B-BBF3-DE1A589E2C9C}" sibTransId="{A76FCC61-8324-4AAE-9A7E-7672E081D587}"/>
    <dgm:cxn modelId="{9223C425-15CA-41BE-9551-194D33D2B0B1}" type="presParOf" srcId="{5DA839DC-95EB-4301-82B7-C9BF133DC76C}" destId="{3C2FD352-367A-4997-BDC8-C5FF9DB85525}" srcOrd="0" destOrd="0" presId="urn:microsoft.com/office/officeart/2018/2/layout/IconLabelList"/>
    <dgm:cxn modelId="{8E0CF5D9-C650-4735-A9F6-2D8491978455}" type="presParOf" srcId="{3C2FD352-367A-4997-BDC8-C5FF9DB85525}" destId="{E66FEEA7-81FB-445F-A84D-AF9C3EDA5E1B}" srcOrd="0" destOrd="0" presId="urn:microsoft.com/office/officeart/2018/2/layout/IconLabelList"/>
    <dgm:cxn modelId="{CA24DD4D-2F33-4767-BCBD-8733C4D622E7}" type="presParOf" srcId="{3C2FD352-367A-4997-BDC8-C5FF9DB85525}" destId="{E5AEFFB0-761E-48B0-ADDE-738A389EA9F0}" srcOrd="1" destOrd="0" presId="urn:microsoft.com/office/officeart/2018/2/layout/IconLabelList"/>
    <dgm:cxn modelId="{043AFC76-8478-424E-9FEA-1B02E320CE0F}" type="presParOf" srcId="{3C2FD352-367A-4997-BDC8-C5FF9DB85525}" destId="{B2F73C7D-4766-4312-854D-E02ACE4AFAD6}" srcOrd="2" destOrd="0" presId="urn:microsoft.com/office/officeart/2018/2/layout/IconLabelList"/>
    <dgm:cxn modelId="{FC6FFEA3-3C67-4B37-B2A1-3A26C69FB368}" type="presParOf" srcId="{5DA839DC-95EB-4301-82B7-C9BF133DC76C}" destId="{7455D93C-B72C-44B4-A413-8D0092E8A4FF}" srcOrd="1" destOrd="0" presId="urn:microsoft.com/office/officeart/2018/2/layout/IconLabelList"/>
    <dgm:cxn modelId="{FED42C1A-DDFC-4479-A14B-F5438F45BFC9}" type="presParOf" srcId="{5DA839DC-95EB-4301-82B7-C9BF133DC76C}" destId="{5A51EC26-3B15-4432-9572-996D38A41B2E}" srcOrd="2" destOrd="0" presId="urn:microsoft.com/office/officeart/2018/2/layout/IconLabelList"/>
    <dgm:cxn modelId="{7A9EC2A2-16B9-444B-BFCC-9896825AE900}" type="presParOf" srcId="{5A51EC26-3B15-4432-9572-996D38A41B2E}" destId="{03A18D74-D01E-48C3-9CB9-039297E5E596}" srcOrd="0" destOrd="0" presId="urn:microsoft.com/office/officeart/2018/2/layout/IconLabelList"/>
    <dgm:cxn modelId="{385E7583-A665-4376-AB7D-274FEEE32B31}" type="presParOf" srcId="{5A51EC26-3B15-4432-9572-996D38A41B2E}" destId="{F0316630-038E-4E84-B521-CB778022CD0D}" srcOrd="1" destOrd="0" presId="urn:microsoft.com/office/officeart/2018/2/layout/IconLabelList"/>
    <dgm:cxn modelId="{A2FA6164-6F7B-4E7F-A355-C5642FEB7A05}" type="presParOf" srcId="{5A51EC26-3B15-4432-9572-996D38A41B2E}" destId="{8901AB6F-39CF-4648-93B9-48AF2A98A938}" srcOrd="2" destOrd="0" presId="urn:microsoft.com/office/officeart/2018/2/layout/IconLabelList"/>
    <dgm:cxn modelId="{A7B70866-68E8-49D9-91E2-3B438DD585FB}" type="presParOf" srcId="{5DA839DC-95EB-4301-82B7-C9BF133DC76C}" destId="{0D8163A4-8573-4671-8354-ABF7FD03666E}" srcOrd="3" destOrd="0" presId="urn:microsoft.com/office/officeart/2018/2/layout/IconLabelList"/>
    <dgm:cxn modelId="{15D5DC71-890D-455A-BC29-FFA0CDFA7749}" type="presParOf" srcId="{5DA839DC-95EB-4301-82B7-C9BF133DC76C}" destId="{8808E662-8044-4094-8B1E-95B56EBD34AE}" srcOrd="4" destOrd="0" presId="urn:microsoft.com/office/officeart/2018/2/layout/IconLabelList"/>
    <dgm:cxn modelId="{F53A667C-45C9-4A31-9441-F9BE975EC008}" type="presParOf" srcId="{8808E662-8044-4094-8B1E-95B56EBD34AE}" destId="{66EA983F-E67F-41C3-9719-684CC5C0BD0A}" srcOrd="0" destOrd="0" presId="urn:microsoft.com/office/officeart/2018/2/layout/IconLabelList"/>
    <dgm:cxn modelId="{B22B2BFA-0B6F-40FD-AC93-34DD1D602289}" type="presParOf" srcId="{8808E662-8044-4094-8B1E-95B56EBD34AE}" destId="{7DBA3BBA-A37E-49AD-B951-7451F1C6CF89}" srcOrd="1" destOrd="0" presId="urn:microsoft.com/office/officeart/2018/2/layout/IconLabelList"/>
    <dgm:cxn modelId="{58327A16-6C7F-4663-AFD9-0C3C126AA034}" type="presParOf" srcId="{8808E662-8044-4094-8B1E-95B56EBD34AE}" destId="{3E34F24D-EA8B-4714-86A2-52317915155E}" srcOrd="2" destOrd="0" presId="urn:microsoft.com/office/officeart/2018/2/layout/IconLabelList"/>
    <dgm:cxn modelId="{CCDBFFCE-0921-49CB-8A45-16052B87CE8F}" type="presParOf" srcId="{5DA839DC-95EB-4301-82B7-C9BF133DC76C}" destId="{4B2B831A-9EC2-4068-8122-C3C806E01571}" srcOrd="5" destOrd="0" presId="urn:microsoft.com/office/officeart/2018/2/layout/IconLabelList"/>
    <dgm:cxn modelId="{C76707B3-8595-4F2B-9797-17608B26BC2E}" type="presParOf" srcId="{5DA839DC-95EB-4301-82B7-C9BF133DC76C}" destId="{1B68C74E-69EF-4847-96E4-57C0060330A0}" srcOrd="6" destOrd="0" presId="urn:microsoft.com/office/officeart/2018/2/layout/IconLabelList"/>
    <dgm:cxn modelId="{44D73CFC-09AD-4476-BB97-9518FD1AA731}" type="presParOf" srcId="{1B68C74E-69EF-4847-96E4-57C0060330A0}" destId="{D7606C12-36CC-4C0C-BCCD-87A67E91D788}" srcOrd="0" destOrd="0" presId="urn:microsoft.com/office/officeart/2018/2/layout/IconLabelList"/>
    <dgm:cxn modelId="{EB620492-1F4A-4318-A8A7-B8AAA91BB38C}" type="presParOf" srcId="{1B68C74E-69EF-4847-96E4-57C0060330A0}" destId="{2B0A0988-C6C1-4EAD-B562-35ABF46FAC6A}" srcOrd="1" destOrd="0" presId="urn:microsoft.com/office/officeart/2018/2/layout/IconLabelList"/>
    <dgm:cxn modelId="{5C47109D-9EBC-439D-A64A-2A5B5697E95B}" type="presParOf" srcId="{1B68C74E-69EF-4847-96E4-57C0060330A0}" destId="{EFE2F6E6-D0A3-44AF-B072-9446B7F64E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BD6E63-41EF-4FBD-82C6-C636BFDB04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CD8E86-2060-467C-9B07-1F1DB050E3F5}">
      <dgm:prSet/>
      <dgm:spPr/>
      <dgm:t>
        <a:bodyPr/>
        <a:lstStyle/>
        <a:p>
          <a:r>
            <a:rPr lang="en-GB"/>
            <a:t>Uses more memory than C++</a:t>
          </a:r>
          <a:endParaRPr lang="en-US"/>
        </a:p>
      </dgm:t>
    </dgm:pt>
    <dgm:pt modelId="{52F3B161-9458-42D7-9132-5DA4CB6E06E0}" type="parTrans" cxnId="{9F914A6A-59BA-4719-A959-EBAB91E7D4A6}">
      <dgm:prSet/>
      <dgm:spPr/>
      <dgm:t>
        <a:bodyPr/>
        <a:lstStyle/>
        <a:p>
          <a:endParaRPr lang="en-US"/>
        </a:p>
      </dgm:t>
    </dgm:pt>
    <dgm:pt modelId="{3B2982A0-C508-4ED9-A36C-A20D8043E140}" type="sibTrans" cxnId="{9F914A6A-59BA-4719-A959-EBAB91E7D4A6}">
      <dgm:prSet/>
      <dgm:spPr/>
      <dgm:t>
        <a:bodyPr/>
        <a:lstStyle/>
        <a:p>
          <a:endParaRPr lang="en-US"/>
        </a:p>
      </dgm:t>
    </dgm:pt>
    <dgm:pt modelId="{D7E2AB75-40B8-428D-91FA-47D774DD3499}">
      <dgm:prSet/>
      <dgm:spPr/>
      <dgm:t>
        <a:bodyPr/>
        <a:lstStyle/>
        <a:p>
          <a:r>
            <a:rPr lang="en-GB"/>
            <a:t>Work must be compiled each time which can cause bugs</a:t>
          </a:r>
          <a:endParaRPr lang="en-US"/>
        </a:p>
      </dgm:t>
    </dgm:pt>
    <dgm:pt modelId="{C6AC2A5D-61F9-43A9-BE67-02E1F6819009}" type="parTrans" cxnId="{1362BD76-E034-4BBA-B075-78B8BD98F6D3}">
      <dgm:prSet/>
      <dgm:spPr/>
      <dgm:t>
        <a:bodyPr/>
        <a:lstStyle/>
        <a:p>
          <a:endParaRPr lang="en-US"/>
        </a:p>
      </dgm:t>
    </dgm:pt>
    <dgm:pt modelId="{0D0ABBB7-7769-42BB-B066-A4A5ABD4FC18}" type="sibTrans" cxnId="{1362BD76-E034-4BBA-B075-78B8BD98F6D3}">
      <dgm:prSet/>
      <dgm:spPr/>
      <dgm:t>
        <a:bodyPr/>
        <a:lstStyle/>
        <a:p>
          <a:endParaRPr lang="en-US"/>
        </a:p>
      </dgm:t>
    </dgm:pt>
    <dgm:pt modelId="{75E34D66-37C6-4993-A98F-0EDDF8D780D1}">
      <dgm:prSet/>
      <dgm:spPr/>
      <dgm:t>
        <a:bodyPr/>
        <a:lstStyle/>
        <a:p>
          <a:r>
            <a:rPr lang="en-GB"/>
            <a:t>Must be run on windows</a:t>
          </a:r>
          <a:endParaRPr lang="en-US"/>
        </a:p>
      </dgm:t>
    </dgm:pt>
    <dgm:pt modelId="{F0A34B8E-790F-4515-ABF4-B19A1EA5315F}" type="parTrans" cxnId="{D552A791-C235-4657-A3A0-5A59F27C186F}">
      <dgm:prSet/>
      <dgm:spPr/>
      <dgm:t>
        <a:bodyPr/>
        <a:lstStyle/>
        <a:p>
          <a:endParaRPr lang="en-US"/>
        </a:p>
      </dgm:t>
    </dgm:pt>
    <dgm:pt modelId="{484EF776-E9F5-46DB-A1F8-4C62F7EBF311}" type="sibTrans" cxnId="{D552A791-C235-4657-A3A0-5A59F27C186F}">
      <dgm:prSet/>
      <dgm:spPr/>
      <dgm:t>
        <a:bodyPr/>
        <a:lstStyle/>
        <a:p>
          <a:endParaRPr lang="en-US"/>
        </a:p>
      </dgm:t>
    </dgm:pt>
    <dgm:pt modelId="{566DC227-DE36-450F-9EB3-0613E5713AA0}">
      <dgm:prSet/>
      <dgm:spPr/>
      <dgm:t>
        <a:bodyPr/>
        <a:lstStyle/>
        <a:p>
          <a:r>
            <a:rPr lang="en-GB"/>
            <a:t>Must be run on a fairly new operating system</a:t>
          </a:r>
          <a:endParaRPr lang="en-US"/>
        </a:p>
      </dgm:t>
    </dgm:pt>
    <dgm:pt modelId="{E9A60E5C-9261-4A52-9EA1-785AF6D66A39}" type="parTrans" cxnId="{4819818E-0A25-47F1-AD7C-6614440C5149}">
      <dgm:prSet/>
      <dgm:spPr/>
      <dgm:t>
        <a:bodyPr/>
        <a:lstStyle/>
        <a:p>
          <a:endParaRPr lang="en-US"/>
        </a:p>
      </dgm:t>
    </dgm:pt>
    <dgm:pt modelId="{1E2E259E-42C6-4807-9653-B669449D6C05}" type="sibTrans" cxnId="{4819818E-0A25-47F1-AD7C-6614440C5149}">
      <dgm:prSet/>
      <dgm:spPr/>
      <dgm:t>
        <a:bodyPr/>
        <a:lstStyle/>
        <a:p>
          <a:endParaRPr lang="en-US"/>
        </a:p>
      </dgm:t>
    </dgm:pt>
    <dgm:pt modelId="{2744BF50-A6D3-42FD-BD71-A4BBC0D326B9}" type="pres">
      <dgm:prSet presAssocID="{5BBD6E63-41EF-4FBD-82C6-C636BFDB04FF}" presName="root" presStyleCnt="0">
        <dgm:presLayoutVars>
          <dgm:dir/>
          <dgm:resizeHandles val="exact"/>
        </dgm:presLayoutVars>
      </dgm:prSet>
      <dgm:spPr/>
    </dgm:pt>
    <dgm:pt modelId="{4DDFA03F-7F91-480F-AC64-4D2B16B0E910}" type="pres">
      <dgm:prSet presAssocID="{3CCD8E86-2060-467C-9B07-1F1DB050E3F5}" presName="compNode" presStyleCnt="0"/>
      <dgm:spPr/>
    </dgm:pt>
    <dgm:pt modelId="{EB5F6E27-E8FA-427D-96FC-CB062018B0B8}" type="pres">
      <dgm:prSet presAssocID="{3CCD8E86-2060-467C-9B07-1F1DB050E3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D3FD80-F977-4537-AB46-82484646B181}" type="pres">
      <dgm:prSet presAssocID="{3CCD8E86-2060-467C-9B07-1F1DB050E3F5}" presName="spaceRect" presStyleCnt="0"/>
      <dgm:spPr/>
    </dgm:pt>
    <dgm:pt modelId="{58AC5E68-8D44-4BB3-A1E3-1E950DD98CE3}" type="pres">
      <dgm:prSet presAssocID="{3CCD8E86-2060-467C-9B07-1F1DB050E3F5}" presName="textRect" presStyleLbl="revTx" presStyleIdx="0" presStyleCnt="4">
        <dgm:presLayoutVars>
          <dgm:chMax val="1"/>
          <dgm:chPref val="1"/>
        </dgm:presLayoutVars>
      </dgm:prSet>
      <dgm:spPr/>
    </dgm:pt>
    <dgm:pt modelId="{5333E9FF-CFEB-421B-9A68-A7533ABEA436}" type="pres">
      <dgm:prSet presAssocID="{3B2982A0-C508-4ED9-A36C-A20D8043E140}" presName="sibTrans" presStyleCnt="0"/>
      <dgm:spPr/>
    </dgm:pt>
    <dgm:pt modelId="{1C509FF8-DDA5-4CD0-87C8-3D9CFADBF1D5}" type="pres">
      <dgm:prSet presAssocID="{D7E2AB75-40B8-428D-91FA-47D774DD3499}" presName="compNode" presStyleCnt="0"/>
      <dgm:spPr/>
    </dgm:pt>
    <dgm:pt modelId="{D408A490-F697-4CB4-A2BE-191075B640C2}" type="pres">
      <dgm:prSet presAssocID="{D7E2AB75-40B8-428D-91FA-47D774DD34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792BC9-2825-4246-B4DD-43DC26E1E05C}" type="pres">
      <dgm:prSet presAssocID="{D7E2AB75-40B8-428D-91FA-47D774DD3499}" presName="spaceRect" presStyleCnt="0"/>
      <dgm:spPr/>
    </dgm:pt>
    <dgm:pt modelId="{3A09C1C6-F2D2-4FBF-9B27-FAFDBE681A18}" type="pres">
      <dgm:prSet presAssocID="{D7E2AB75-40B8-428D-91FA-47D774DD3499}" presName="textRect" presStyleLbl="revTx" presStyleIdx="1" presStyleCnt="4">
        <dgm:presLayoutVars>
          <dgm:chMax val="1"/>
          <dgm:chPref val="1"/>
        </dgm:presLayoutVars>
      </dgm:prSet>
      <dgm:spPr/>
    </dgm:pt>
    <dgm:pt modelId="{CAC9CAFD-D60A-4459-B75D-5FB4F961A8FB}" type="pres">
      <dgm:prSet presAssocID="{0D0ABBB7-7769-42BB-B066-A4A5ABD4FC18}" presName="sibTrans" presStyleCnt="0"/>
      <dgm:spPr/>
    </dgm:pt>
    <dgm:pt modelId="{CCBD5FE7-6D60-453B-A5AE-23DB4B9ADC73}" type="pres">
      <dgm:prSet presAssocID="{75E34D66-37C6-4993-A98F-0EDDF8D780D1}" presName="compNode" presStyleCnt="0"/>
      <dgm:spPr/>
    </dgm:pt>
    <dgm:pt modelId="{6245D62B-E1F2-44CB-91EB-9098D678A08D}" type="pres">
      <dgm:prSet presAssocID="{75E34D66-37C6-4993-A98F-0EDDF8D780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F9A816F-E955-4BF6-A168-58359F0DC14F}" type="pres">
      <dgm:prSet presAssocID="{75E34D66-37C6-4993-A98F-0EDDF8D780D1}" presName="spaceRect" presStyleCnt="0"/>
      <dgm:spPr/>
    </dgm:pt>
    <dgm:pt modelId="{F5BC845A-6BF1-4EDE-9288-23455D61AF61}" type="pres">
      <dgm:prSet presAssocID="{75E34D66-37C6-4993-A98F-0EDDF8D780D1}" presName="textRect" presStyleLbl="revTx" presStyleIdx="2" presStyleCnt="4">
        <dgm:presLayoutVars>
          <dgm:chMax val="1"/>
          <dgm:chPref val="1"/>
        </dgm:presLayoutVars>
      </dgm:prSet>
      <dgm:spPr/>
    </dgm:pt>
    <dgm:pt modelId="{A03FC309-10F7-421C-A9A4-C26F01411FB1}" type="pres">
      <dgm:prSet presAssocID="{484EF776-E9F5-46DB-A1F8-4C62F7EBF311}" presName="sibTrans" presStyleCnt="0"/>
      <dgm:spPr/>
    </dgm:pt>
    <dgm:pt modelId="{C4763DBA-A2FF-4325-AF95-38E0BBF5ACA0}" type="pres">
      <dgm:prSet presAssocID="{566DC227-DE36-450F-9EB3-0613E5713AA0}" presName="compNode" presStyleCnt="0"/>
      <dgm:spPr/>
    </dgm:pt>
    <dgm:pt modelId="{2BD7AA73-0F7F-49B4-A6A3-A32117958391}" type="pres">
      <dgm:prSet presAssocID="{566DC227-DE36-450F-9EB3-0613E5713A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FA505B6-CD24-4659-BF74-00E5009B4FF4}" type="pres">
      <dgm:prSet presAssocID="{566DC227-DE36-450F-9EB3-0613E5713AA0}" presName="spaceRect" presStyleCnt="0"/>
      <dgm:spPr/>
    </dgm:pt>
    <dgm:pt modelId="{4ADCAB19-CB89-41B0-B4A6-D00CC91C7073}" type="pres">
      <dgm:prSet presAssocID="{566DC227-DE36-450F-9EB3-0613E5713A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431119-E6DD-41E7-9ABD-72B5FDB43BE7}" type="presOf" srcId="{5BBD6E63-41EF-4FBD-82C6-C636BFDB04FF}" destId="{2744BF50-A6D3-42FD-BD71-A4BBC0D326B9}" srcOrd="0" destOrd="0" presId="urn:microsoft.com/office/officeart/2018/2/layout/IconLabelList"/>
    <dgm:cxn modelId="{9F914A6A-59BA-4719-A959-EBAB91E7D4A6}" srcId="{5BBD6E63-41EF-4FBD-82C6-C636BFDB04FF}" destId="{3CCD8E86-2060-467C-9B07-1F1DB050E3F5}" srcOrd="0" destOrd="0" parTransId="{52F3B161-9458-42D7-9132-5DA4CB6E06E0}" sibTransId="{3B2982A0-C508-4ED9-A36C-A20D8043E140}"/>
    <dgm:cxn modelId="{1F12A54B-D510-498C-A231-C6470CCD66C4}" type="presOf" srcId="{566DC227-DE36-450F-9EB3-0613E5713AA0}" destId="{4ADCAB19-CB89-41B0-B4A6-D00CC91C7073}" srcOrd="0" destOrd="0" presId="urn:microsoft.com/office/officeart/2018/2/layout/IconLabelList"/>
    <dgm:cxn modelId="{1362BD76-E034-4BBA-B075-78B8BD98F6D3}" srcId="{5BBD6E63-41EF-4FBD-82C6-C636BFDB04FF}" destId="{D7E2AB75-40B8-428D-91FA-47D774DD3499}" srcOrd="1" destOrd="0" parTransId="{C6AC2A5D-61F9-43A9-BE67-02E1F6819009}" sibTransId="{0D0ABBB7-7769-42BB-B066-A4A5ABD4FC18}"/>
    <dgm:cxn modelId="{4819818E-0A25-47F1-AD7C-6614440C5149}" srcId="{5BBD6E63-41EF-4FBD-82C6-C636BFDB04FF}" destId="{566DC227-DE36-450F-9EB3-0613E5713AA0}" srcOrd="3" destOrd="0" parTransId="{E9A60E5C-9261-4A52-9EA1-785AF6D66A39}" sibTransId="{1E2E259E-42C6-4807-9653-B669449D6C05}"/>
    <dgm:cxn modelId="{D552A791-C235-4657-A3A0-5A59F27C186F}" srcId="{5BBD6E63-41EF-4FBD-82C6-C636BFDB04FF}" destId="{75E34D66-37C6-4993-A98F-0EDDF8D780D1}" srcOrd="2" destOrd="0" parTransId="{F0A34B8E-790F-4515-ABF4-B19A1EA5315F}" sibTransId="{484EF776-E9F5-46DB-A1F8-4C62F7EBF311}"/>
    <dgm:cxn modelId="{B70A7ABA-FCA6-4464-BBAF-215C76667866}" type="presOf" srcId="{75E34D66-37C6-4993-A98F-0EDDF8D780D1}" destId="{F5BC845A-6BF1-4EDE-9288-23455D61AF61}" srcOrd="0" destOrd="0" presId="urn:microsoft.com/office/officeart/2018/2/layout/IconLabelList"/>
    <dgm:cxn modelId="{9BB97AC8-3E3A-4997-BCDA-4639F46DF210}" type="presOf" srcId="{3CCD8E86-2060-467C-9B07-1F1DB050E3F5}" destId="{58AC5E68-8D44-4BB3-A1E3-1E950DD98CE3}" srcOrd="0" destOrd="0" presId="urn:microsoft.com/office/officeart/2018/2/layout/IconLabelList"/>
    <dgm:cxn modelId="{DA2FAAE6-DBBC-44E4-B429-04C23CDEBE84}" type="presOf" srcId="{D7E2AB75-40B8-428D-91FA-47D774DD3499}" destId="{3A09C1C6-F2D2-4FBF-9B27-FAFDBE681A18}" srcOrd="0" destOrd="0" presId="urn:microsoft.com/office/officeart/2018/2/layout/IconLabelList"/>
    <dgm:cxn modelId="{797E2C59-D818-4070-8610-43D2311FA4DC}" type="presParOf" srcId="{2744BF50-A6D3-42FD-BD71-A4BBC0D326B9}" destId="{4DDFA03F-7F91-480F-AC64-4D2B16B0E910}" srcOrd="0" destOrd="0" presId="urn:microsoft.com/office/officeart/2018/2/layout/IconLabelList"/>
    <dgm:cxn modelId="{619AAD62-C8B4-440A-8F9A-3A684472864E}" type="presParOf" srcId="{4DDFA03F-7F91-480F-AC64-4D2B16B0E910}" destId="{EB5F6E27-E8FA-427D-96FC-CB062018B0B8}" srcOrd="0" destOrd="0" presId="urn:microsoft.com/office/officeart/2018/2/layout/IconLabelList"/>
    <dgm:cxn modelId="{7F639CFA-50A9-41AF-A399-6BA5D8CDF726}" type="presParOf" srcId="{4DDFA03F-7F91-480F-AC64-4D2B16B0E910}" destId="{58D3FD80-F977-4537-AB46-82484646B181}" srcOrd="1" destOrd="0" presId="urn:microsoft.com/office/officeart/2018/2/layout/IconLabelList"/>
    <dgm:cxn modelId="{A1BF7286-BE1A-4295-9841-DD62A16B6D7A}" type="presParOf" srcId="{4DDFA03F-7F91-480F-AC64-4D2B16B0E910}" destId="{58AC5E68-8D44-4BB3-A1E3-1E950DD98CE3}" srcOrd="2" destOrd="0" presId="urn:microsoft.com/office/officeart/2018/2/layout/IconLabelList"/>
    <dgm:cxn modelId="{49067BEE-2265-497F-BC9B-A7CFD517322E}" type="presParOf" srcId="{2744BF50-A6D3-42FD-BD71-A4BBC0D326B9}" destId="{5333E9FF-CFEB-421B-9A68-A7533ABEA436}" srcOrd="1" destOrd="0" presId="urn:microsoft.com/office/officeart/2018/2/layout/IconLabelList"/>
    <dgm:cxn modelId="{D725BD19-B71A-4CD2-847D-236486C985D5}" type="presParOf" srcId="{2744BF50-A6D3-42FD-BD71-A4BBC0D326B9}" destId="{1C509FF8-DDA5-4CD0-87C8-3D9CFADBF1D5}" srcOrd="2" destOrd="0" presId="urn:microsoft.com/office/officeart/2018/2/layout/IconLabelList"/>
    <dgm:cxn modelId="{0E01FD7E-37F9-4B55-B66F-63F60B6CB0F9}" type="presParOf" srcId="{1C509FF8-DDA5-4CD0-87C8-3D9CFADBF1D5}" destId="{D408A490-F697-4CB4-A2BE-191075B640C2}" srcOrd="0" destOrd="0" presId="urn:microsoft.com/office/officeart/2018/2/layout/IconLabelList"/>
    <dgm:cxn modelId="{7C8DC99B-EDD5-4314-ADF5-BC6D9C966EF9}" type="presParOf" srcId="{1C509FF8-DDA5-4CD0-87C8-3D9CFADBF1D5}" destId="{C5792BC9-2825-4246-B4DD-43DC26E1E05C}" srcOrd="1" destOrd="0" presId="urn:microsoft.com/office/officeart/2018/2/layout/IconLabelList"/>
    <dgm:cxn modelId="{D0711DA3-E69E-4241-B630-D9ED4D8B82DF}" type="presParOf" srcId="{1C509FF8-DDA5-4CD0-87C8-3D9CFADBF1D5}" destId="{3A09C1C6-F2D2-4FBF-9B27-FAFDBE681A18}" srcOrd="2" destOrd="0" presId="urn:microsoft.com/office/officeart/2018/2/layout/IconLabelList"/>
    <dgm:cxn modelId="{5AFB7CCD-7277-46EA-826A-F264543E6A5C}" type="presParOf" srcId="{2744BF50-A6D3-42FD-BD71-A4BBC0D326B9}" destId="{CAC9CAFD-D60A-4459-B75D-5FB4F961A8FB}" srcOrd="3" destOrd="0" presId="urn:microsoft.com/office/officeart/2018/2/layout/IconLabelList"/>
    <dgm:cxn modelId="{09F1D237-7B44-4A61-917C-BBF12BB4C394}" type="presParOf" srcId="{2744BF50-A6D3-42FD-BD71-A4BBC0D326B9}" destId="{CCBD5FE7-6D60-453B-A5AE-23DB4B9ADC73}" srcOrd="4" destOrd="0" presId="urn:microsoft.com/office/officeart/2018/2/layout/IconLabelList"/>
    <dgm:cxn modelId="{B7BD57C8-296F-4016-961A-EE6EE91025FE}" type="presParOf" srcId="{CCBD5FE7-6D60-453B-A5AE-23DB4B9ADC73}" destId="{6245D62B-E1F2-44CB-91EB-9098D678A08D}" srcOrd="0" destOrd="0" presId="urn:microsoft.com/office/officeart/2018/2/layout/IconLabelList"/>
    <dgm:cxn modelId="{C31CAC4D-0801-405F-8C2B-D2B490BA551B}" type="presParOf" srcId="{CCBD5FE7-6D60-453B-A5AE-23DB4B9ADC73}" destId="{8F9A816F-E955-4BF6-A168-58359F0DC14F}" srcOrd="1" destOrd="0" presId="urn:microsoft.com/office/officeart/2018/2/layout/IconLabelList"/>
    <dgm:cxn modelId="{84FF5B47-2100-4FB5-A197-53355803C1F9}" type="presParOf" srcId="{CCBD5FE7-6D60-453B-A5AE-23DB4B9ADC73}" destId="{F5BC845A-6BF1-4EDE-9288-23455D61AF61}" srcOrd="2" destOrd="0" presId="urn:microsoft.com/office/officeart/2018/2/layout/IconLabelList"/>
    <dgm:cxn modelId="{2077655E-57AC-4E84-B2F4-9B55FE79081E}" type="presParOf" srcId="{2744BF50-A6D3-42FD-BD71-A4BBC0D326B9}" destId="{A03FC309-10F7-421C-A9A4-C26F01411FB1}" srcOrd="5" destOrd="0" presId="urn:microsoft.com/office/officeart/2018/2/layout/IconLabelList"/>
    <dgm:cxn modelId="{09B57D70-D4A7-4B53-981F-38AAB62E7BB3}" type="presParOf" srcId="{2744BF50-A6D3-42FD-BD71-A4BBC0D326B9}" destId="{C4763DBA-A2FF-4325-AF95-38E0BBF5ACA0}" srcOrd="6" destOrd="0" presId="urn:microsoft.com/office/officeart/2018/2/layout/IconLabelList"/>
    <dgm:cxn modelId="{6C7CCBA5-3922-4A5D-883F-2696D549BFC5}" type="presParOf" srcId="{C4763DBA-A2FF-4325-AF95-38E0BBF5ACA0}" destId="{2BD7AA73-0F7F-49B4-A6A3-A32117958391}" srcOrd="0" destOrd="0" presId="urn:microsoft.com/office/officeart/2018/2/layout/IconLabelList"/>
    <dgm:cxn modelId="{E1BA477D-5CB4-4A31-99BD-3222E634B0DC}" type="presParOf" srcId="{C4763DBA-A2FF-4325-AF95-38E0BBF5ACA0}" destId="{0FA505B6-CD24-4659-BF74-00E5009B4FF4}" srcOrd="1" destOrd="0" presId="urn:microsoft.com/office/officeart/2018/2/layout/IconLabelList"/>
    <dgm:cxn modelId="{9BD521B0-E1CB-4F8B-9A8F-3D2BB48D914E}" type="presParOf" srcId="{C4763DBA-A2FF-4325-AF95-38E0BBF5ACA0}" destId="{4ADCAB19-CB89-41B0-B4A6-D00CC91C70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044FD-245E-4E1D-95D5-96F54D21BE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0AF0935-D0FF-4D5E-953F-AFC51BC53B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Web page development</a:t>
          </a:r>
          <a:endParaRPr lang="en-US"/>
        </a:p>
      </dgm:t>
    </dgm:pt>
    <dgm:pt modelId="{4EF9E4A6-4796-437D-8246-D68203DCBFED}" type="parTrans" cxnId="{12453840-6D04-4925-A080-B82C068650D5}">
      <dgm:prSet/>
      <dgm:spPr/>
      <dgm:t>
        <a:bodyPr/>
        <a:lstStyle/>
        <a:p>
          <a:endParaRPr lang="en-US"/>
        </a:p>
      </dgm:t>
    </dgm:pt>
    <dgm:pt modelId="{49D60D89-614A-4424-924C-00A021E0A176}" type="sibTrans" cxnId="{12453840-6D04-4925-A080-B82C068650D5}">
      <dgm:prSet/>
      <dgm:spPr/>
      <dgm:t>
        <a:bodyPr/>
        <a:lstStyle/>
        <a:p>
          <a:endParaRPr lang="en-US"/>
        </a:p>
      </dgm:t>
    </dgm:pt>
    <dgm:pt modelId="{882CBD92-9D3B-4F07-B76A-D674A38CC9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Web document creation</a:t>
          </a:r>
          <a:endParaRPr lang="en-US"/>
        </a:p>
      </dgm:t>
    </dgm:pt>
    <dgm:pt modelId="{28D71DB3-9A7F-46E6-85C6-402249AC639F}" type="parTrans" cxnId="{D880DD62-B882-4C7C-BCF4-A6DE74831A83}">
      <dgm:prSet/>
      <dgm:spPr/>
      <dgm:t>
        <a:bodyPr/>
        <a:lstStyle/>
        <a:p>
          <a:endParaRPr lang="en-US"/>
        </a:p>
      </dgm:t>
    </dgm:pt>
    <dgm:pt modelId="{4E371CE7-2E98-4C71-92A9-2EFDAD4327AB}" type="sibTrans" cxnId="{D880DD62-B882-4C7C-BCF4-A6DE74831A83}">
      <dgm:prSet/>
      <dgm:spPr/>
      <dgm:t>
        <a:bodyPr/>
        <a:lstStyle/>
        <a:p>
          <a:endParaRPr lang="en-US"/>
        </a:p>
      </dgm:t>
    </dgm:pt>
    <dgm:pt modelId="{0EA37B5F-D057-41C8-AE0F-3835368DF8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Client-side storage</a:t>
          </a:r>
          <a:endParaRPr lang="en-US"/>
        </a:p>
      </dgm:t>
    </dgm:pt>
    <dgm:pt modelId="{0E0E72FB-1CA7-47DA-9E37-EA53CF993F16}" type="parTrans" cxnId="{D73DA426-969B-4E11-9DB6-7D78DB8EBDA6}">
      <dgm:prSet/>
      <dgm:spPr/>
      <dgm:t>
        <a:bodyPr/>
        <a:lstStyle/>
        <a:p>
          <a:endParaRPr lang="en-US"/>
        </a:p>
      </dgm:t>
    </dgm:pt>
    <dgm:pt modelId="{A2431706-252E-4C35-A21A-FFDA7E6906C7}" type="sibTrans" cxnId="{D73DA426-969B-4E11-9DB6-7D78DB8EBDA6}">
      <dgm:prSet/>
      <dgm:spPr/>
      <dgm:t>
        <a:bodyPr/>
        <a:lstStyle/>
        <a:p>
          <a:endParaRPr lang="en-US"/>
        </a:p>
      </dgm:t>
    </dgm:pt>
    <dgm:pt modelId="{F38B35A8-8717-4428-A57C-3B9894E214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Responsive images on web pages</a:t>
          </a:r>
          <a:endParaRPr lang="en-US"/>
        </a:p>
      </dgm:t>
    </dgm:pt>
    <dgm:pt modelId="{128EE2B3-EDD2-44B1-A72F-A8F722CF1C2F}" type="parTrans" cxnId="{9601F605-5AB6-4740-BCA4-C1767308DD00}">
      <dgm:prSet/>
      <dgm:spPr/>
      <dgm:t>
        <a:bodyPr/>
        <a:lstStyle/>
        <a:p>
          <a:endParaRPr lang="en-US"/>
        </a:p>
      </dgm:t>
    </dgm:pt>
    <dgm:pt modelId="{F5C84CDE-895D-41BB-A9CF-4DE65DDFA29E}" type="sibTrans" cxnId="{9601F605-5AB6-4740-BCA4-C1767308DD00}">
      <dgm:prSet/>
      <dgm:spPr/>
      <dgm:t>
        <a:bodyPr/>
        <a:lstStyle/>
        <a:p>
          <a:endParaRPr lang="en-US"/>
        </a:p>
      </dgm:t>
    </dgm:pt>
    <dgm:pt modelId="{6F4E7D68-ACD1-4213-96CE-2FEA241E4E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 Entry support with HTML</a:t>
          </a:r>
          <a:endParaRPr lang="en-US"/>
        </a:p>
      </dgm:t>
    </dgm:pt>
    <dgm:pt modelId="{E51D07C7-A114-44AD-829F-DD0F7B189D6B}" type="parTrans" cxnId="{5D34602F-782B-4F1F-8B42-AACDEE2C5FB6}">
      <dgm:prSet/>
      <dgm:spPr/>
      <dgm:t>
        <a:bodyPr/>
        <a:lstStyle/>
        <a:p>
          <a:endParaRPr lang="en-US"/>
        </a:p>
      </dgm:t>
    </dgm:pt>
    <dgm:pt modelId="{5CA99DD8-768D-45D0-90D7-DD40601EE506}" type="sibTrans" cxnId="{5D34602F-782B-4F1F-8B42-AACDEE2C5FB6}">
      <dgm:prSet/>
      <dgm:spPr/>
      <dgm:t>
        <a:bodyPr/>
        <a:lstStyle/>
        <a:p>
          <a:endParaRPr lang="en-US"/>
        </a:p>
      </dgm:t>
    </dgm:pt>
    <dgm:pt modelId="{AC19E031-4B4F-4650-B6C9-A02D7ACBDD95}" type="pres">
      <dgm:prSet presAssocID="{C64044FD-245E-4E1D-95D5-96F54D21BE51}" presName="root" presStyleCnt="0">
        <dgm:presLayoutVars>
          <dgm:dir/>
          <dgm:resizeHandles val="exact"/>
        </dgm:presLayoutVars>
      </dgm:prSet>
      <dgm:spPr/>
    </dgm:pt>
    <dgm:pt modelId="{8027C1BD-4695-4585-8379-D69EEB72EFB9}" type="pres">
      <dgm:prSet presAssocID="{F0AF0935-D0FF-4D5E-953F-AFC51BC53BA3}" presName="compNode" presStyleCnt="0"/>
      <dgm:spPr/>
    </dgm:pt>
    <dgm:pt modelId="{E3E3C244-977C-4098-9BD6-0EA9AD49C524}" type="pres">
      <dgm:prSet presAssocID="{F0AF0935-D0FF-4D5E-953F-AFC51BC53BA3}" presName="iconBgRect" presStyleLbl="bgShp" presStyleIdx="0" presStyleCnt="5"/>
      <dgm:spPr/>
    </dgm:pt>
    <dgm:pt modelId="{893A4CEC-ABEE-411A-B4C8-E6F1B8A7C5E5}" type="pres">
      <dgm:prSet presAssocID="{F0AF0935-D0FF-4D5E-953F-AFC51BC53B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AEFC163-0B75-4C06-82D2-37E299DE8C5A}" type="pres">
      <dgm:prSet presAssocID="{F0AF0935-D0FF-4D5E-953F-AFC51BC53BA3}" presName="spaceRect" presStyleCnt="0"/>
      <dgm:spPr/>
    </dgm:pt>
    <dgm:pt modelId="{F971A7D1-28E2-45A2-81D2-F7A8C72FD54D}" type="pres">
      <dgm:prSet presAssocID="{F0AF0935-D0FF-4D5E-953F-AFC51BC53BA3}" presName="textRect" presStyleLbl="revTx" presStyleIdx="0" presStyleCnt="5">
        <dgm:presLayoutVars>
          <dgm:chMax val="1"/>
          <dgm:chPref val="1"/>
        </dgm:presLayoutVars>
      </dgm:prSet>
      <dgm:spPr/>
    </dgm:pt>
    <dgm:pt modelId="{0360F066-B43B-456F-9EB9-926DCABBC5B2}" type="pres">
      <dgm:prSet presAssocID="{49D60D89-614A-4424-924C-00A021E0A176}" presName="sibTrans" presStyleCnt="0"/>
      <dgm:spPr/>
    </dgm:pt>
    <dgm:pt modelId="{5E5AB428-89D9-4B1B-8BFD-F2C9F31081FF}" type="pres">
      <dgm:prSet presAssocID="{882CBD92-9D3B-4F07-B76A-D674A38CC977}" presName="compNode" presStyleCnt="0"/>
      <dgm:spPr/>
    </dgm:pt>
    <dgm:pt modelId="{8DFE646D-00ED-4BE0-947B-BB0F4424E06A}" type="pres">
      <dgm:prSet presAssocID="{882CBD92-9D3B-4F07-B76A-D674A38CC977}" presName="iconBgRect" presStyleLbl="bgShp" presStyleIdx="1" presStyleCnt="5"/>
      <dgm:spPr/>
    </dgm:pt>
    <dgm:pt modelId="{E9DE41B7-CFD1-45AA-BFD7-7AF0169044B5}" type="pres">
      <dgm:prSet presAssocID="{882CBD92-9D3B-4F07-B76A-D674A38CC977}" presName="iconRect" presStyleLbl="node1" presStyleIdx="1" presStyleCnt="5" custLinFactNeighborX="4381" custLinFactNeighborY="29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0CA99F2-18BF-44E8-9BDF-8159751D541E}" type="pres">
      <dgm:prSet presAssocID="{882CBD92-9D3B-4F07-B76A-D674A38CC977}" presName="spaceRect" presStyleCnt="0"/>
      <dgm:spPr/>
    </dgm:pt>
    <dgm:pt modelId="{13C8931C-1986-4630-A88A-E1CBDDDD1145}" type="pres">
      <dgm:prSet presAssocID="{882CBD92-9D3B-4F07-B76A-D674A38CC977}" presName="textRect" presStyleLbl="revTx" presStyleIdx="1" presStyleCnt="5">
        <dgm:presLayoutVars>
          <dgm:chMax val="1"/>
          <dgm:chPref val="1"/>
        </dgm:presLayoutVars>
      </dgm:prSet>
      <dgm:spPr/>
    </dgm:pt>
    <dgm:pt modelId="{9E6F4899-7EB6-4A0C-A0D8-57D82F4E2682}" type="pres">
      <dgm:prSet presAssocID="{4E371CE7-2E98-4C71-92A9-2EFDAD4327AB}" presName="sibTrans" presStyleCnt="0"/>
      <dgm:spPr/>
    </dgm:pt>
    <dgm:pt modelId="{13146C31-87A1-40B7-B591-58CDED2F8B8F}" type="pres">
      <dgm:prSet presAssocID="{0EA37B5F-D057-41C8-AE0F-3835368DF8C4}" presName="compNode" presStyleCnt="0"/>
      <dgm:spPr/>
    </dgm:pt>
    <dgm:pt modelId="{EA0F2932-60AC-440A-A138-8A09BCC7A41C}" type="pres">
      <dgm:prSet presAssocID="{0EA37B5F-D057-41C8-AE0F-3835368DF8C4}" presName="iconBgRect" presStyleLbl="bgShp" presStyleIdx="2" presStyleCnt="5"/>
      <dgm:spPr/>
    </dgm:pt>
    <dgm:pt modelId="{86B9F52C-65E1-445B-B93B-C8945CA5FFE4}" type="pres">
      <dgm:prSet presAssocID="{0EA37B5F-D057-41C8-AE0F-3835368DF8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79F7B2-A8C6-4BF3-BFE6-F019754AE83F}" type="pres">
      <dgm:prSet presAssocID="{0EA37B5F-D057-41C8-AE0F-3835368DF8C4}" presName="spaceRect" presStyleCnt="0"/>
      <dgm:spPr/>
    </dgm:pt>
    <dgm:pt modelId="{97059C9E-5A1C-4380-B458-58DB2B9D292C}" type="pres">
      <dgm:prSet presAssocID="{0EA37B5F-D057-41C8-AE0F-3835368DF8C4}" presName="textRect" presStyleLbl="revTx" presStyleIdx="2" presStyleCnt="5">
        <dgm:presLayoutVars>
          <dgm:chMax val="1"/>
          <dgm:chPref val="1"/>
        </dgm:presLayoutVars>
      </dgm:prSet>
      <dgm:spPr/>
    </dgm:pt>
    <dgm:pt modelId="{F8F6BC31-9D11-410B-8B53-08D44DB3EC24}" type="pres">
      <dgm:prSet presAssocID="{A2431706-252E-4C35-A21A-FFDA7E6906C7}" presName="sibTrans" presStyleCnt="0"/>
      <dgm:spPr/>
    </dgm:pt>
    <dgm:pt modelId="{32250D41-E617-4DD2-B486-5A91236B1CC6}" type="pres">
      <dgm:prSet presAssocID="{F38B35A8-8717-4428-A57C-3B9894E214BA}" presName="compNode" presStyleCnt="0"/>
      <dgm:spPr/>
    </dgm:pt>
    <dgm:pt modelId="{CBB2B567-632E-405B-B605-DE38A709653E}" type="pres">
      <dgm:prSet presAssocID="{F38B35A8-8717-4428-A57C-3B9894E214BA}" presName="iconBgRect" presStyleLbl="bgShp" presStyleIdx="3" presStyleCnt="5"/>
      <dgm:spPr/>
    </dgm:pt>
    <dgm:pt modelId="{C1F56F84-EB45-470B-8429-8CE2C249B17B}" type="pres">
      <dgm:prSet presAssocID="{F38B35A8-8717-4428-A57C-3B9894E214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7B8A367-DDD0-4225-BA26-11C7EEB324E3}" type="pres">
      <dgm:prSet presAssocID="{F38B35A8-8717-4428-A57C-3B9894E214BA}" presName="spaceRect" presStyleCnt="0"/>
      <dgm:spPr/>
    </dgm:pt>
    <dgm:pt modelId="{A13DB860-EE06-4476-B157-F90CC9184F7F}" type="pres">
      <dgm:prSet presAssocID="{F38B35A8-8717-4428-A57C-3B9894E214BA}" presName="textRect" presStyleLbl="revTx" presStyleIdx="3" presStyleCnt="5">
        <dgm:presLayoutVars>
          <dgm:chMax val="1"/>
          <dgm:chPref val="1"/>
        </dgm:presLayoutVars>
      </dgm:prSet>
      <dgm:spPr/>
    </dgm:pt>
    <dgm:pt modelId="{494B5CE6-81F1-4AA4-86F8-27D41A6AB625}" type="pres">
      <dgm:prSet presAssocID="{F5C84CDE-895D-41BB-A9CF-4DE65DDFA29E}" presName="sibTrans" presStyleCnt="0"/>
      <dgm:spPr/>
    </dgm:pt>
    <dgm:pt modelId="{88D093ED-4488-4A3C-BF37-ECFA1A6E6714}" type="pres">
      <dgm:prSet presAssocID="{6F4E7D68-ACD1-4213-96CE-2FEA241E4E7A}" presName="compNode" presStyleCnt="0"/>
      <dgm:spPr/>
    </dgm:pt>
    <dgm:pt modelId="{8B4F5A17-ADC1-4AB2-A179-241B68F3E3E3}" type="pres">
      <dgm:prSet presAssocID="{6F4E7D68-ACD1-4213-96CE-2FEA241E4E7A}" presName="iconBgRect" presStyleLbl="bgShp" presStyleIdx="4" presStyleCnt="5"/>
      <dgm:spPr/>
    </dgm:pt>
    <dgm:pt modelId="{950E22B3-943B-45E2-A336-204AD5B65C36}" type="pres">
      <dgm:prSet presAssocID="{6F4E7D68-ACD1-4213-96CE-2FEA241E4E7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CED55D7-5A58-40CF-AB9F-6569F380850D}" type="pres">
      <dgm:prSet presAssocID="{6F4E7D68-ACD1-4213-96CE-2FEA241E4E7A}" presName="spaceRect" presStyleCnt="0"/>
      <dgm:spPr/>
    </dgm:pt>
    <dgm:pt modelId="{2369E610-3687-4701-B4F9-45A6DE8119E7}" type="pres">
      <dgm:prSet presAssocID="{6F4E7D68-ACD1-4213-96CE-2FEA241E4E7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01F605-5AB6-4740-BCA4-C1767308DD00}" srcId="{C64044FD-245E-4E1D-95D5-96F54D21BE51}" destId="{F38B35A8-8717-4428-A57C-3B9894E214BA}" srcOrd="3" destOrd="0" parTransId="{128EE2B3-EDD2-44B1-A72F-A8F722CF1C2F}" sibTransId="{F5C84CDE-895D-41BB-A9CF-4DE65DDFA29E}"/>
    <dgm:cxn modelId="{B3A8391F-D23D-43C4-87E8-2DBD126C48DD}" type="presOf" srcId="{6F4E7D68-ACD1-4213-96CE-2FEA241E4E7A}" destId="{2369E610-3687-4701-B4F9-45A6DE8119E7}" srcOrd="0" destOrd="0" presId="urn:microsoft.com/office/officeart/2018/5/layout/IconCircleLabelList"/>
    <dgm:cxn modelId="{D73DA426-969B-4E11-9DB6-7D78DB8EBDA6}" srcId="{C64044FD-245E-4E1D-95D5-96F54D21BE51}" destId="{0EA37B5F-D057-41C8-AE0F-3835368DF8C4}" srcOrd="2" destOrd="0" parTransId="{0E0E72FB-1CA7-47DA-9E37-EA53CF993F16}" sibTransId="{A2431706-252E-4C35-A21A-FFDA7E6906C7}"/>
    <dgm:cxn modelId="{5D34602F-782B-4F1F-8B42-AACDEE2C5FB6}" srcId="{C64044FD-245E-4E1D-95D5-96F54D21BE51}" destId="{6F4E7D68-ACD1-4213-96CE-2FEA241E4E7A}" srcOrd="4" destOrd="0" parTransId="{E51D07C7-A114-44AD-829F-DD0F7B189D6B}" sibTransId="{5CA99DD8-768D-45D0-90D7-DD40601EE506}"/>
    <dgm:cxn modelId="{FBA20533-B90E-4923-9BBD-CDC0E980A870}" type="presOf" srcId="{C64044FD-245E-4E1D-95D5-96F54D21BE51}" destId="{AC19E031-4B4F-4650-B6C9-A02D7ACBDD95}" srcOrd="0" destOrd="0" presId="urn:microsoft.com/office/officeart/2018/5/layout/IconCircleLabelList"/>
    <dgm:cxn modelId="{12453840-6D04-4925-A080-B82C068650D5}" srcId="{C64044FD-245E-4E1D-95D5-96F54D21BE51}" destId="{F0AF0935-D0FF-4D5E-953F-AFC51BC53BA3}" srcOrd="0" destOrd="0" parTransId="{4EF9E4A6-4796-437D-8246-D68203DCBFED}" sibTransId="{49D60D89-614A-4424-924C-00A021E0A176}"/>
    <dgm:cxn modelId="{D880DD62-B882-4C7C-BCF4-A6DE74831A83}" srcId="{C64044FD-245E-4E1D-95D5-96F54D21BE51}" destId="{882CBD92-9D3B-4F07-B76A-D674A38CC977}" srcOrd="1" destOrd="0" parTransId="{28D71DB3-9A7F-46E6-85C6-402249AC639F}" sibTransId="{4E371CE7-2E98-4C71-92A9-2EFDAD4327AB}"/>
    <dgm:cxn modelId="{F90EBF63-0B28-484E-9F41-46C40DDD2DD2}" type="presOf" srcId="{882CBD92-9D3B-4F07-B76A-D674A38CC977}" destId="{13C8931C-1986-4630-A88A-E1CBDDDD1145}" srcOrd="0" destOrd="0" presId="urn:microsoft.com/office/officeart/2018/5/layout/IconCircleLabelList"/>
    <dgm:cxn modelId="{863B376B-EB53-4DE4-96D8-10DF2A063B73}" type="presOf" srcId="{F0AF0935-D0FF-4D5E-953F-AFC51BC53BA3}" destId="{F971A7D1-28E2-45A2-81D2-F7A8C72FD54D}" srcOrd="0" destOrd="0" presId="urn:microsoft.com/office/officeart/2018/5/layout/IconCircleLabelList"/>
    <dgm:cxn modelId="{6283D49B-AA81-4E61-AF14-822C3FEF9322}" type="presOf" srcId="{F38B35A8-8717-4428-A57C-3B9894E214BA}" destId="{A13DB860-EE06-4476-B157-F90CC9184F7F}" srcOrd="0" destOrd="0" presId="urn:microsoft.com/office/officeart/2018/5/layout/IconCircleLabelList"/>
    <dgm:cxn modelId="{5CA5CBC5-5717-43BA-950B-A2839BC462B2}" type="presOf" srcId="{0EA37B5F-D057-41C8-AE0F-3835368DF8C4}" destId="{97059C9E-5A1C-4380-B458-58DB2B9D292C}" srcOrd="0" destOrd="0" presId="urn:microsoft.com/office/officeart/2018/5/layout/IconCircleLabelList"/>
    <dgm:cxn modelId="{1F561F7D-AEA4-4727-B599-A9CCA2BFB419}" type="presParOf" srcId="{AC19E031-4B4F-4650-B6C9-A02D7ACBDD95}" destId="{8027C1BD-4695-4585-8379-D69EEB72EFB9}" srcOrd="0" destOrd="0" presId="urn:microsoft.com/office/officeart/2018/5/layout/IconCircleLabelList"/>
    <dgm:cxn modelId="{158A454B-ADFF-493D-BD2B-1D25B946868D}" type="presParOf" srcId="{8027C1BD-4695-4585-8379-D69EEB72EFB9}" destId="{E3E3C244-977C-4098-9BD6-0EA9AD49C524}" srcOrd="0" destOrd="0" presId="urn:microsoft.com/office/officeart/2018/5/layout/IconCircleLabelList"/>
    <dgm:cxn modelId="{44E6859B-F139-4C26-BFB5-5FC8534FD40F}" type="presParOf" srcId="{8027C1BD-4695-4585-8379-D69EEB72EFB9}" destId="{893A4CEC-ABEE-411A-B4C8-E6F1B8A7C5E5}" srcOrd="1" destOrd="0" presId="urn:microsoft.com/office/officeart/2018/5/layout/IconCircleLabelList"/>
    <dgm:cxn modelId="{F47C597B-B532-4867-86CA-299CD6B512AB}" type="presParOf" srcId="{8027C1BD-4695-4585-8379-D69EEB72EFB9}" destId="{FAEFC163-0B75-4C06-82D2-37E299DE8C5A}" srcOrd="2" destOrd="0" presId="urn:microsoft.com/office/officeart/2018/5/layout/IconCircleLabelList"/>
    <dgm:cxn modelId="{B78EC26B-8705-43C0-A01B-584FE79D0159}" type="presParOf" srcId="{8027C1BD-4695-4585-8379-D69EEB72EFB9}" destId="{F971A7D1-28E2-45A2-81D2-F7A8C72FD54D}" srcOrd="3" destOrd="0" presId="urn:microsoft.com/office/officeart/2018/5/layout/IconCircleLabelList"/>
    <dgm:cxn modelId="{F4D51CF0-C1D2-4EB2-95BD-C2DAD0043639}" type="presParOf" srcId="{AC19E031-4B4F-4650-B6C9-A02D7ACBDD95}" destId="{0360F066-B43B-456F-9EB9-926DCABBC5B2}" srcOrd="1" destOrd="0" presId="urn:microsoft.com/office/officeart/2018/5/layout/IconCircleLabelList"/>
    <dgm:cxn modelId="{61FEF94A-E70D-4541-919B-C814C3049891}" type="presParOf" srcId="{AC19E031-4B4F-4650-B6C9-A02D7ACBDD95}" destId="{5E5AB428-89D9-4B1B-8BFD-F2C9F31081FF}" srcOrd="2" destOrd="0" presId="urn:microsoft.com/office/officeart/2018/5/layout/IconCircleLabelList"/>
    <dgm:cxn modelId="{BD7D172B-76CB-4EA0-ACDF-B6398BD4C2C7}" type="presParOf" srcId="{5E5AB428-89D9-4B1B-8BFD-F2C9F31081FF}" destId="{8DFE646D-00ED-4BE0-947B-BB0F4424E06A}" srcOrd="0" destOrd="0" presId="urn:microsoft.com/office/officeart/2018/5/layout/IconCircleLabelList"/>
    <dgm:cxn modelId="{113FB24C-5886-481F-9884-8907A0EEBD86}" type="presParOf" srcId="{5E5AB428-89D9-4B1B-8BFD-F2C9F31081FF}" destId="{E9DE41B7-CFD1-45AA-BFD7-7AF0169044B5}" srcOrd="1" destOrd="0" presId="urn:microsoft.com/office/officeart/2018/5/layout/IconCircleLabelList"/>
    <dgm:cxn modelId="{391A7B5B-8C9A-42CE-A181-F155C423754B}" type="presParOf" srcId="{5E5AB428-89D9-4B1B-8BFD-F2C9F31081FF}" destId="{A0CA99F2-18BF-44E8-9BDF-8159751D541E}" srcOrd="2" destOrd="0" presId="urn:microsoft.com/office/officeart/2018/5/layout/IconCircleLabelList"/>
    <dgm:cxn modelId="{60B8438E-CF61-479A-B73B-0630343671A8}" type="presParOf" srcId="{5E5AB428-89D9-4B1B-8BFD-F2C9F31081FF}" destId="{13C8931C-1986-4630-A88A-E1CBDDDD1145}" srcOrd="3" destOrd="0" presId="urn:microsoft.com/office/officeart/2018/5/layout/IconCircleLabelList"/>
    <dgm:cxn modelId="{719165E4-D909-46BD-8A5C-624B00F81B56}" type="presParOf" srcId="{AC19E031-4B4F-4650-B6C9-A02D7ACBDD95}" destId="{9E6F4899-7EB6-4A0C-A0D8-57D82F4E2682}" srcOrd="3" destOrd="0" presId="urn:microsoft.com/office/officeart/2018/5/layout/IconCircleLabelList"/>
    <dgm:cxn modelId="{B0CF0F82-1723-472B-BB5E-AFEE7FD9B715}" type="presParOf" srcId="{AC19E031-4B4F-4650-B6C9-A02D7ACBDD95}" destId="{13146C31-87A1-40B7-B591-58CDED2F8B8F}" srcOrd="4" destOrd="0" presId="urn:microsoft.com/office/officeart/2018/5/layout/IconCircleLabelList"/>
    <dgm:cxn modelId="{C9546CF4-EA66-448C-B037-50ADFF9446FB}" type="presParOf" srcId="{13146C31-87A1-40B7-B591-58CDED2F8B8F}" destId="{EA0F2932-60AC-440A-A138-8A09BCC7A41C}" srcOrd="0" destOrd="0" presId="urn:microsoft.com/office/officeart/2018/5/layout/IconCircleLabelList"/>
    <dgm:cxn modelId="{7D8E4A2C-CC9B-46CF-BD90-5F2994E4D779}" type="presParOf" srcId="{13146C31-87A1-40B7-B591-58CDED2F8B8F}" destId="{86B9F52C-65E1-445B-B93B-C8945CA5FFE4}" srcOrd="1" destOrd="0" presId="urn:microsoft.com/office/officeart/2018/5/layout/IconCircleLabelList"/>
    <dgm:cxn modelId="{7F84496C-82D3-4EDA-82E5-40A4C0EE233E}" type="presParOf" srcId="{13146C31-87A1-40B7-B591-58CDED2F8B8F}" destId="{A179F7B2-A8C6-4BF3-BFE6-F019754AE83F}" srcOrd="2" destOrd="0" presId="urn:microsoft.com/office/officeart/2018/5/layout/IconCircleLabelList"/>
    <dgm:cxn modelId="{DF93FEAF-DCAB-4BA7-8AA1-C42E00693823}" type="presParOf" srcId="{13146C31-87A1-40B7-B591-58CDED2F8B8F}" destId="{97059C9E-5A1C-4380-B458-58DB2B9D292C}" srcOrd="3" destOrd="0" presId="urn:microsoft.com/office/officeart/2018/5/layout/IconCircleLabelList"/>
    <dgm:cxn modelId="{011A3778-4DD8-498C-AEB9-9F5A0379FB2D}" type="presParOf" srcId="{AC19E031-4B4F-4650-B6C9-A02D7ACBDD95}" destId="{F8F6BC31-9D11-410B-8B53-08D44DB3EC24}" srcOrd="5" destOrd="0" presId="urn:microsoft.com/office/officeart/2018/5/layout/IconCircleLabelList"/>
    <dgm:cxn modelId="{46DDF73B-F22D-49AA-BD3E-CDA4473F1330}" type="presParOf" srcId="{AC19E031-4B4F-4650-B6C9-A02D7ACBDD95}" destId="{32250D41-E617-4DD2-B486-5A91236B1CC6}" srcOrd="6" destOrd="0" presId="urn:microsoft.com/office/officeart/2018/5/layout/IconCircleLabelList"/>
    <dgm:cxn modelId="{102E7A10-4534-4C62-BE04-604322D7C694}" type="presParOf" srcId="{32250D41-E617-4DD2-B486-5A91236B1CC6}" destId="{CBB2B567-632E-405B-B605-DE38A709653E}" srcOrd="0" destOrd="0" presId="urn:microsoft.com/office/officeart/2018/5/layout/IconCircleLabelList"/>
    <dgm:cxn modelId="{2B4EC050-A933-4CC7-9F29-B6765CD1D2A1}" type="presParOf" srcId="{32250D41-E617-4DD2-B486-5A91236B1CC6}" destId="{C1F56F84-EB45-470B-8429-8CE2C249B17B}" srcOrd="1" destOrd="0" presId="urn:microsoft.com/office/officeart/2018/5/layout/IconCircleLabelList"/>
    <dgm:cxn modelId="{B2B5BA22-6CAE-41AF-9CB4-CBCAC284C52D}" type="presParOf" srcId="{32250D41-E617-4DD2-B486-5A91236B1CC6}" destId="{A7B8A367-DDD0-4225-BA26-11C7EEB324E3}" srcOrd="2" destOrd="0" presId="urn:microsoft.com/office/officeart/2018/5/layout/IconCircleLabelList"/>
    <dgm:cxn modelId="{18B8A182-1242-4176-B682-E807FC4C2DAD}" type="presParOf" srcId="{32250D41-E617-4DD2-B486-5A91236B1CC6}" destId="{A13DB860-EE06-4476-B157-F90CC9184F7F}" srcOrd="3" destOrd="0" presId="urn:microsoft.com/office/officeart/2018/5/layout/IconCircleLabelList"/>
    <dgm:cxn modelId="{6645DE6C-F71E-4F54-BB2F-1EA944F81C15}" type="presParOf" srcId="{AC19E031-4B4F-4650-B6C9-A02D7ACBDD95}" destId="{494B5CE6-81F1-4AA4-86F8-27D41A6AB625}" srcOrd="7" destOrd="0" presId="urn:microsoft.com/office/officeart/2018/5/layout/IconCircleLabelList"/>
    <dgm:cxn modelId="{FB438945-19C4-414C-A797-114EC6A1E42E}" type="presParOf" srcId="{AC19E031-4B4F-4650-B6C9-A02D7ACBDD95}" destId="{88D093ED-4488-4A3C-BF37-ECFA1A6E6714}" srcOrd="8" destOrd="0" presId="urn:microsoft.com/office/officeart/2018/5/layout/IconCircleLabelList"/>
    <dgm:cxn modelId="{FBC8B933-9E5C-486E-B9BA-5EFA2387AF7D}" type="presParOf" srcId="{88D093ED-4488-4A3C-BF37-ECFA1A6E6714}" destId="{8B4F5A17-ADC1-4AB2-A179-241B68F3E3E3}" srcOrd="0" destOrd="0" presId="urn:microsoft.com/office/officeart/2018/5/layout/IconCircleLabelList"/>
    <dgm:cxn modelId="{8AE04248-402B-4AF6-9AEA-E05A6992AF5F}" type="presParOf" srcId="{88D093ED-4488-4A3C-BF37-ECFA1A6E6714}" destId="{950E22B3-943B-45E2-A336-204AD5B65C36}" srcOrd="1" destOrd="0" presId="urn:microsoft.com/office/officeart/2018/5/layout/IconCircleLabelList"/>
    <dgm:cxn modelId="{6FB38005-11C4-4E37-BB4D-6CDB3DC03513}" type="presParOf" srcId="{88D093ED-4488-4A3C-BF37-ECFA1A6E6714}" destId="{7CED55D7-5A58-40CF-AB9F-6569F380850D}" srcOrd="2" destOrd="0" presId="urn:microsoft.com/office/officeart/2018/5/layout/IconCircleLabelList"/>
    <dgm:cxn modelId="{71B4D6DA-E491-4D8A-8E8A-60C8BF8E790D}" type="presParOf" srcId="{88D093ED-4488-4A3C-BF37-ECFA1A6E6714}" destId="{2369E610-3687-4701-B4F9-45A6DE8119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387FD3-F511-48A0-A9B0-5D608DDADD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511EDF-C544-4407-84C5-BE6990E2A8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widely used.</a:t>
          </a:r>
          <a:endParaRPr lang="en-US" dirty="0"/>
        </a:p>
      </dgm:t>
    </dgm:pt>
    <dgm:pt modelId="{8DEB5CEE-075A-4816-AA11-7FC87B1DBBFF}" type="parTrans" cxnId="{6C1F7CE0-24D6-4C52-99A5-6649CBAD113C}">
      <dgm:prSet/>
      <dgm:spPr/>
      <dgm:t>
        <a:bodyPr/>
        <a:lstStyle/>
        <a:p>
          <a:endParaRPr lang="en-US"/>
        </a:p>
      </dgm:t>
    </dgm:pt>
    <dgm:pt modelId="{FF447563-232B-4E57-8D5D-7FF3125457E5}" type="sibTrans" cxnId="{6C1F7CE0-24D6-4C52-99A5-6649CBAD113C}">
      <dgm:prSet/>
      <dgm:spPr/>
      <dgm:t>
        <a:bodyPr/>
        <a:lstStyle/>
        <a:p>
          <a:endParaRPr lang="en-US"/>
        </a:p>
      </dgm:t>
    </dgm:pt>
    <dgm:pt modelId="{1FDA2CDA-AC89-488E-985D-10202590D1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Every browser supports HTML language.</a:t>
          </a:r>
          <a:endParaRPr lang="en-US" dirty="0"/>
        </a:p>
      </dgm:t>
    </dgm:pt>
    <dgm:pt modelId="{C4425CA0-8F05-48B9-8E13-4B9F218FCFE5}" type="parTrans" cxnId="{FAC9C139-F7F2-4A5D-94A1-A857D399DAA4}">
      <dgm:prSet/>
      <dgm:spPr/>
      <dgm:t>
        <a:bodyPr/>
        <a:lstStyle/>
        <a:p>
          <a:endParaRPr lang="en-US"/>
        </a:p>
      </dgm:t>
    </dgm:pt>
    <dgm:pt modelId="{CBCADC40-F827-4920-85CB-C36EEADDBAE3}" type="sibTrans" cxnId="{FAC9C139-F7F2-4A5D-94A1-A857D399DAA4}">
      <dgm:prSet/>
      <dgm:spPr/>
      <dgm:t>
        <a:bodyPr/>
        <a:lstStyle/>
        <a:p>
          <a:endParaRPr lang="en-US"/>
        </a:p>
      </dgm:t>
    </dgm:pt>
    <dgm:pt modelId="{717D164A-40F8-4E3C-B381-CF597D3DA2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Easily integrated with PHP.</a:t>
          </a:r>
          <a:endParaRPr lang="en-US" dirty="0"/>
        </a:p>
      </dgm:t>
    </dgm:pt>
    <dgm:pt modelId="{57CA9B93-032C-4FA5-BF38-6D34838F41A4}" type="parTrans" cxnId="{A86F5D78-B121-44FB-A08E-B51358E91F0A}">
      <dgm:prSet/>
      <dgm:spPr/>
      <dgm:t>
        <a:bodyPr/>
        <a:lstStyle/>
        <a:p>
          <a:endParaRPr lang="en-US"/>
        </a:p>
      </dgm:t>
    </dgm:pt>
    <dgm:pt modelId="{AF11C28B-F6E5-4F66-A8EF-126A1B5BC937}" type="sibTrans" cxnId="{A86F5D78-B121-44FB-A08E-B51358E91F0A}">
      <dgm:prSet/>
      <dgm:spPr/>
      <dgm:t>
        <a:bodyPr/>
        <a:lstStyle/>
        <a:p>
          <a:endParaRPr lang="en-US"/>
        </a:p>
      </dgm:t>
    </dgm:pt>
    <dgm:pt modelId="{BD54A602-D92C-4C90-9DE8-C2F21DDB93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is by default in every windows so you don't need to purchase extra software.</a:t>
          </a:r>
          <a:endParaRPr lang="en-US" dirty="0"/>
        </a:p>
      </dgm:t>
    </dgm:pt>
    <dgm:pt modelId="{45B2FE2A-48A3-44A3-B28A-8BFEE0A5ABC5}" type="parTrans" cxnId="{B9BF1EF2-16CE-49D7-873B-F9FC839CA428}">
      <dgm:prSet/>
      <dgm:spPr/>
      <dgm:t>
        <a:bodyPr/>
        <a:lstStyle/>
        <a:p>
          <a:endParaRPr lang="en-US"/>
        </a:p>
      </dgm:t>
    </dgm:pt>
    <dgm:pt modelId="{61FF955B-C470-4FA9-A568-90DEA2E7762E}" type="sibTrans" cxnId="{B9BF1EF2-16CE-49D7-873B-F9FC839CA428}">
      <dgm:prSet/>
      <dgm:spPr/>
      <dgm:t>
        <a:bodyPr/>
        <a:lstStyle/>
        <a:p>
          <a:endParaRPr lang="en-US"/>
        </a:p>
      </dgm:t>
    </dgm:pt>
    <dgm:pt modelId="{9D4279A3-DA40-4EEF-8348-B42B5E6C9D8B}" type="pres">
      <dgm:prSet presAssocID="{48387FD3-F511-48A0-A9B0-5D608DDADD5C}" presName="root" presStyleCnt="0">
        <dgm:presLayoutVars>
          <dgm:dir/>
          <dgm:resizeHandles val="exact"/>
        </dgm:presLayoutVars>
      </dgm:prSet>
      <dgm:spPr/>
    </dgm:pt>
    <dgm:pt modelId="{DB951667-3ECA-40D9-8BCB-BBB0FD6E5504}" type="pres">
      <dgm:prSet presAssocID="{48511EDF-C544-4407-84C5-BE6990E2A8AC}" presName="compNode" presStyleCnt="0"/>
      <dgm:spPr/>
    </dgm:pt>
    <dgm:pt modelId="{77232374-CA9B-47C1-BC2E-FD5D14A6CBFD}" type="pres">
      <dgm:prSet presAssocID="{48511EDF-C544-4407-84C5-BE6990E2A8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8E1BCA1-C634-4B8A-81C5-506454E64052}" type="pres">
      <dgm:prSet presAssocID="{48511EDF-C544-4407-84C5-BE6990E2A8AC}" presName="spaceRect" presStyleCnt="0"/>
      <dgm:spPr/>
    </dgm:pt>
    <dgm:pt modelId="{9E40C9CA-7283-4EAC-B402-C98101E12D95}" type="pres">
      <dgm:prSet presAssocID="{48511EDF-C544-4407-84C5-BE6990E2A8AC}" presName="textRect" presStyleLbl="revTx" presStyleIdx="0" presStyleCnt="4">
        <dgm:presLayoutVars>
          <dgm:chMax val="1"/>
          <dgm:chPref val="1"/>
        </dgm:presLayoutVars>
      </dgm:prSet>
      <dgm:spPr/>
    </dgm:pt>
    <dgm:pt modelId="{7BA726DA-5C75-4AF7-B77A-7DC5944CD04C}" type="pres">
      <dgm:prSet presAssocID="{FF447563-232B-4E57-8D5D-7FF3125457E5}" presName="sibTrans" presStyleCnt="0"/>
      <dgm:spPr/>
    </dgm:pt>
    <dgm:pt modelId="{C2831AF6-817B-4114-8F31-02A07AE7F09D}" type="pres">
      <dgm:prSet presAssocID="{1FDA2CDA-AC89-488E-985D-10202590D165}" presName="compNode" presStyleCnt="0"/>
      <dgm:spPr/>
    </dgm:pt>
    <dgm:pt modelId="{4EAD218D-4A81-4A49-B250-8AC3387A150B}" type="pres">
      <dgm:prSet presAssocID="{1FDA2CDA-AC89-488E-985D-10202590D1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74CD8B0-2AAF-4FCC-B403-8DE4550CE026}" type="pres">
      <dgm:prSet presAssocID="{1FDA2CDA-AC89-488E-985D-10202590D165}" presName="spaceRect" presStyleCnt="0"/>
      <dgm:spPr/>
    </dgm:pt>
    <dgm:pt modelId="{50A38B29-F152-49D8-B632-3600353D13EC}" type="pres">
      <dgm:prSet presAssocID="{1FDA2CDA-AC89-488E-985D-10202590D165}" presName="textRect" presStyleLbl="revTx" presStyleIdx="1" presStyleCnt="4">
        <dgm:presLayoutVars>
          <dgm:chMax val="1"/>
          <dgm:chPref val="1"/>
        </dgm:presLayoutVars>
      </dgm:prSet>
      <dgm:spPr/>
    </dgm:pt>
    <dgm:pt modelId="{5B9FFC63-77C9-45FB-9D22-CC049ABF6AA3}" type="pres">
      <dgm:prSet presAssocID="{CBCADC40-F827-4920-85CB-C36EEADDBAE3}" presName="sibTrans" presStyleCnt="0"/>
      <dgm:spPr/>
    </dgm:pt>
    <dgm:pt modelId="{A2067D16-F54E-467E-85EA-84622394CCF2}" type="pres">
      <dgm:prSet presAssocID="{717D164A-40F8-4E3C-B381-CF597D3DA237}" presName="compNode" presStyleCnt="0"/>
      <dgm:spPr/>
    </dgm:pt>
    <dgm:pt modelId="{C9C11A44-C5DE-48AD-B80F-F3676F004AE5}" type="pres">
      <dgm:prSet presAssocID="{717D164A-40F8-4E3C-B381-CF597D3DA237}" presName="iconRect" presStyleLbl="node1" presStyleIdx="2" presStyleCnt="4" custLinFactNeighborX="-2882" custLinFactNeighborY="-60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F4AB8C55-4EA6-48CA-9B08-155AD5959959}" type="pres">
      <dgm:prSet presAssocID="{717D164A-40F8-4E3C-B381-CF597D3DA237}" presName="spaceRect" presStyleCnt="0"/>
      <dgm:spPr/>
    </dgm:pt>
    <dgm:pt modelId="{08F6C74F-3C66-4282-99D9-F3236DBF29E2}" type="pres">
      <dgm:prSet presAssocID="{717D164A-40F8-4E3C-B381-CF597D3DA237}" presName="textRect" presStyleLbl="revTx" presStyleIdx="2" presStyleCnt="4">
        <dgm:presLayoutVars>
          <dgm:chMax val="1"/>
          <dgm:chPref val="1"/>
        </dgm:presLayoutVars>
      </dgm:prSet>
      <dgm:spPr/>
    </dgm:pt>
    <dgm:pt modelId="{D3B22E4B-0199-4194-AB71-CBE4879F06F7}" type="pres">
      <dgm:prSet presAssocID="{AF11C28B-F6E5-4F66-A8EF-126A1B5BC937}" presName="sibTrans" presStyleCnt="0"/>
      <dgm:spPr/>
    </dgm:pt>
    <dgm:pt modelId="{47B15C15-5FE4-4A89-B105-E8373032B1D2}" type="pres">
      <dgm:prSet presAssocID="{BD54A602-D92C-4C90-9DE8-C2F21DDB93EA}" presName="compNode" presStyleCnt="0"/>
      <dgm:spPr/>
    </dgm:pt>
    <dgm:pt modelId="{FB07BB3F-DFCA-4194-A580-07B7275E1A31}" type="pres">
      <dgm:prSet presAssocID="{BD54A602-D92C-4C90-9DE8-C2F21DDB93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402314-AA7E-4245-A78C-989C6E7AB024}" type="pres">
      <dgm:prSet presAssocID="{BD54A602-D92C-4C90-9DE8-C2F21DDB93EA}" presName="spaceRect" presStyleCnt="0"/>
      <dgm:spPr/>
    </dgm:pt>
    <dgm:pt modelId="{7FAF608F-A8E9-420A-B12F-C314AD166979}" type="pres">
      <dgm:prSet presAssocID="{BD54A602-D92C-4C90-9DE8-C2F21DDB93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C9C139-F7F2-4A5D-94A1-A857D399DAA4}" srcId="{48387FD3-F511-48A0-A9B0-5D608DDADD5C}" destId="{1FDA2CDA-AC89-488E-985D-10202590D165}" srcOrd="1" destOrd="0" parTransId="{C4425CA0-8F05-48B9-8E13-4B9F218FCFE5}" sibTransId="{CBCADC40-F827-4920-85CB-C36EEADDBAE3}"/>
    <dgm:cxn modelId="{C9DF7242-6DB5-47FF-B706-76E788AAAF8C}" type="presOf" srcId="{BD54A602-D92C-4C90-9DE8-C2F21DDB93EA}" destId="{7FAF608F-A8E9-420A-B12F-C314AD166979}" srcOrd="0" destOrd="0" presId="urn:microsoft.com/office/officeart/2018/2/layout/IconLabelList"/>
    <dgm:cxn modelId="{A86F5D78-B121-44FB-A08E-B51358E91F0A}" srcId="{48387FD3-F511-48A0-A9B0-5D608DDADD5C}" destId="{717D164A-40F8-4E3C-B381-CF597D3DA237}" srcOrd="2" destOrd="0" parTransId="{57CA9B93-032C-4FA5-BF38-6D34838F41A4}" sibTransId="{AF11C28B-F6E5-4F66-A8EF-126A1B5BC937}"/>
    <dgm:cxn modelId="{3CEED37F-5672-4B23-A955-788E9BE0C44A}" type="presOf" srcId="{1FDA2CDA-AC89-488E-985D-10202590D165}" destId="{50A38B29-F152-49D8-B632-3600353D13EC}" srcOrd="0" destOrd="0" presId="urn:microsoft.com/office/officeart/2018/2/layout/IconLabelList"/>
    <dgm:cxn modelId="{5DF5CDA2-C107-4479-8F97-387D71E35748}" type="presOf" srcId="{717D164A-40F8-4E3C-B381-CF597D3DA237}" destId="{08F6C74F-3C66-4282-99D9-F3236DBF29E2}" srcOrd="0" destOrd="0" presId="urn:microsoft.com/office/officeart/2018/2/layout/IconLabelList"/>
    <dgm:cxn modelId="{2507C3A9-8D8E-4EDB-9625-CA8BA003B980}" type="presOf" srcId="{48511EDF-C544-4407-84C5-BE6990E2A8AC}" destId="{9E40C9CA-7283-4EAC-B402-C98101E12D95}" srcOrd="0" destOrd="0" presId="urn:microsoft.com/office/officeart/2018/2/layout/IconLabelList"/>
    <dgm:cxn modelId="{6C1F7CE0-24D6-4C52-99A5-6649CBAD113C}" srcId="{48387FD3-F511-48A0-A9B0-5D608DDADD5C}" destId="{48511EDF-C544-4407-84C5-BE6990E2A8AC}" srcOrd="0" destOrd="0" parTransId="{8DEB5CEE-075A-4816-AA11-7FC87B1DBBFF}" sibTransId="{FF447563-232B-4E57-8D5D-7FF3125457E5}"/>
    <dgm:cxn modelId="{19B391E1-904A-4FD8-A851-C7004AAED33D}" type="presOf" srcId="{48387FD3-F511-48A0-A9B0-5D608DDADD5C}" destId="{9D4279A3-DA40-4EEF-8348-B42B5E6C9D8B}" srcOrd="0" destOrd="0" presId="urn:microsoft.com/office/officeart/2018/2/layout/IconLabelList"/>
    <dgm:cxn modelId="{B9BF1EF2-16CE-49D7-873B-F9FC839CA428}" srcId="{48387FD3-F511-48A0-A9B0-5D608DDADD5C}" destId="{BD54A602-D92C-4C90-9DE8-C2F21DDB93EA}" srcOrd="3" destOrd="0" parTransId="{45B2FE2A-48A3-44A3-B28A-8BFEE0A5ABC5}" sibTransId="{61FF955B-C470-4FA9-A568-90DEA2E7762E}"/>
    <dgm:cxn modelId="{86109213-7601-4FE8-922D-C4E93351D385}" type="presParOf" srcId="{9D4279A3-DA40-4EEF-8348-B42B5E6C9D8B}" destId="{DB951667-3ECA-40D9-8BCB-BBB0FD6E5504}" srcOrd="0" destOrd="0" presId="urn:microsoft.com/office/officeart/2018/2/layout/IconLabelList"/>
    <dgm:cxn modelId="{8FF15403-4244-43E4-8448-631023690C9F}" type="presParOf" srcId="{DB951667-3ECA-40D9-8BCB-BBB0FD6E5504}" destId="{77232374-CA9B-47C1-BC2E-FD5D14A6CBFD}" srcOrd="0" destOrd="0" presId="urn:microsoft.com/office/officeart/2018/2/layout/IconLabelList"/>
    <dgm:cxn modelId="{A694A02F-675E-4F05-BD57-73537F870C10}" type="presParOf" srcId="{DB951667-3ECA-40D9-8BCB-BBB0FD6E5504}" destId="{A8E1BCA1-C634-4B8A-81C5-506454E64052}" srcOrd="1" destOrd="0" presId="urn:microsoft.com/office/officeart/2018/2/layout/IconLabelList"/>
    <dgm:cxn modelId="{3FE9DAB7-5F5D-4511-9FE2-71D9E06DC582}" type="presParOf" srcId="{DB951667-3ECA-40D9-8BCB-BBB0FD6E5504}" destId="{9E40C9CA-7283-4EAC-B402-C98101E12D95}" srcOrd="2" destOrd="0" presId="urn:microsoft.com/office/officeart/2018/2/layout/IconLabelList"/>
    <dgm:cxn modelId="{FD32267A-FF08-44D5-81B9-3537C26639E4}" type="presParOf" srcId="{9D4279A3-DA40-4EEF-8348-B42B5E6C9D8B}" destId="{7BA726DA-5C75-4AF7-B77A-7DC5944CD04C}" srcOrd="1" destOrd="0" presId="urn:microsoft.com/office/officeart/2018/2/layout/IconLabelList"/>
    <dgm:cxn modelId="{E2A7D690-22A4-44B6-AB11-3D0052FE3057}" type="presParOf" srcId="{9D4279A3-DA40-4EEF-8348-B42B5E6C9D8B}" destId="{C2831AF6-817B-4114-8F31-02A07AE7F09D}" srcOrd="2" destOrd="0" presId="urn:microsoft.com/office/officeart/2018/2/layout/IconLabelList"/>
    <dgm:cxn modelId="{B08E5D02-805D-4B0A-817C-B7789D7BC5E0}" type="presParOf" srcId="{C2831AF6-817B-4114-8F31-02A07AE7F09D}" destId="{4EAD218D-4A81-4A49-B250-8AC3387A150B}" srcOrd="0" destOrd="0" presId="urn:microsoft.com/office/officeart/2018/2/layout/IconLabelList"/>
    <dgm:cxn modelId="{A82A0A0D-C3BA-490B-B330-2517810620E9}" type="presParOf" srcId="{C2831AF6-817B-4114-8F31-02A07AE7F09D}" destId="{C74CD8B0-2AAF-4FCC-B403-8DE4550CE026}" srcOrd="1" destOrd="0" presId="urn:microsoft.com/office/officeart/2018/2/layout/IconLabelList"/>
    <dgm:cxn modelId="{20A6D9EF-E579-49C9-B470-E700839BC740}" type="presParOf" srcId="{C2831AF6-817B-4114-8F31-02A07AE7F09D}" destId="{50A38B29-F152-49D8-B632-3600353D13EC}" srcOrd="2" destOrd="0" presId="urn:microsoft.com/office/officeart/2018/2/layout/IconLabelList"/>
    <dgm:cxn modelId="{7E155CE4-8F54-43F6-A668-CEDE7BABF867}" type="presParOf" srcId="{9D4279A3-DA40-4EEF-8348-B42B5E6C9D8B}" destId="{5B9FFC63-77C9-45FB-9D22-CC049ABF6AA3}" srcOrd="3" destOrd="0" presId="urn:microsoft.com/office/officeart/2018/2/layout/IconLabelList"/>
    <dgm:cxn modelId="{A3B3158B-5E7D-4672-AEDD-6B12AE5F3978}" type="presParOf" srcId="{9D4279A3-DA40-4EEF-8348-B42B5E6C9D8B}" destId="{A2067D16-F54E-467E-85EA-84622394CCF2}" srcOrd="4" destOrd="0" presId="urn:microsoft.com/office/officeart/2018/2/layout/IconLabelList"/>
    <dgm:cxn modelId="{3B1DDB76-A589-4D11-9C79-5FC643BE45BC}" type="presParOf" srcId="{A2067D16-F54E-467E-85EA-84622394CCF2}" destId="{C9C11A44-C5DE-48AD-B80F-F3676F004AE5}" srcOrd="0" destOrd="0" presId="urn:microsoft.com/office/officeart/2018/2/layout/IconLabelList"/>
    <dgm:cxn modelId="{50B7E9A3-E24F-464B-ACD1-F71DE98F9946}" type="presParOf" srcId="{A2067D16-F54E-467E-85EA-84622394CCF2}" destId="{F4AB8C55-4EA6-48CA-9B08-155AD5959959}" srcOrd="1" destOrd="0" presId="urn:microsoft.com/office/officeart/2018/2/layout/IconLabelList"/>
    <dgm:cxn modelId="{486DDABE-03B6-4BE3-AEF1-D3E5D98AF78C}" type="presParOf" srcId="{A2067D16-F54E-467E-85EA-84622394CCF2}" destId="{08F6C74F-3C66-4282-99D9-F3236DBF29E2}" srcOrd="2" destOrd="0" presId="urn:microsoft.com/office/officeart/2018/2/layout/IconLabelList"/>
    <dgm:cxn modelId="{635B9796-C98E-40B7-8B09-BF0E6874F27D}" type="presParOf" srcId="{9D4279A3-DA40-4EEF-8348-B42B5E6C9D8B}" destId="{D3B22E4B-0199-4194-AB71-CBE4879F06F7}" srcOrd="5" destOrd="0" presId="urn:microsoft.com/office/officeart/2018/2/layout/IconLabelList"/>
    <dgm:cxn modelId="{A304DCA8-0AA9-4DC5-9C24-918DD03B5376}" type="presParOf" srcId="{9D4279A3-DA40-4EEF-8348-B42B5E6C9D8B}" destId="{47B15C15-5FE4-4A89-B105-E8373032B1D2}" srcOrd="6" destOrd="0" presId="urn:microsoft.com/office/officeart/2018/2/layout/IconLabelList"/>
    <dgm:cxn modelId="{F85E68FB-AFF7-469A-A59B-5D48CC8D85C0}" type="presParOf" srcId="{47B15C15-5FE4-4A89-B105-E8373032B1D2}" destId="{FB07BB3F-DFCA-4194-A580-07B7275E1A31}" srcOrd="0" destOrd="0" presId="urn:microsoft.com/office/officeart/2018/2/layout/IconLabelList"/>
    <dgm:cxn modelId="{498C958F-9CB9-477D-9EAE-0675B432C1F4}" type="presParOf" srcId="{47B15C15-5FE4-4A89-B105-E8373032B1D2}" destId="{4C402314-AA7E-4245-A78C-989C6E7AB024}" srcOrd="1" destOrd="0" presId="urn:microsoft.com/office/officeart/2018/2/layout/IconLabelList"/>
    <dgm:cxn modelId="{42EACA59-B412-4E1F-9191-7401B9EBD48F}" type="presParOf" srcId="{47B15C15-5FE4-4A89-B105-E8373032B1D2}" destId="{7FAF608F-A8E9-420A-B12F-C314AD1669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DA558-40B3-4397-AD7B-5FE9A00E1E89}">
      <dsp:nvSpPr>
        <dsp:cNvPr id="0" name=""/>
        <dsp:cNvSpPr/>
      </dsp:nvSpPr>
      <dsp:spPr>
        <a:xfrm>
          <a:off x="3385" y="960449"/>
          <a:ext cx="1649871" cy="104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D75FC7-3FAD-4964-9A03-D4D8091759B7}">
      <dsp:nvSpPr>
        <dsp:cNvPr id="0" name=""/>
        <dsp:cNvSpPr/>
      </dsp:nvSpPr>
      <dsp:spPr>
        <a:xfrm>
          <a:off x="186704" y="1134602"/>
          <a:ext cx="1649871" cy="1047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C++</a:t>
          </a:r>
          <a:endParaRPr lang="en-US" sz="3800" kern="1200" dirty="0"/>
        </a:p>
      </dsp:txBody>
      <dsp:txXfrm>
        <a:off x="217389" y="1165287"/>
        <a:ext cx="1588501" cy="986298"/>
      </dsp:txXfrm>
    </dsp:sp>
    <dsp:sp modelId="{E360BBEC-586C-4708-B786-824CBC85DC00}">
      <dsp:nvSpPr>
        <dsp:cNvPr id="0" name=""/>
        <dsp:cNvSpPr/>
      </dsp:nvSpPr>
      <dsp:spPr>
        <a:xfrm>
          <a:off x="2019895" y="960449"/>
          <a:ext cx="1649871" cy="104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844932-0AD1-41AB-911B-A8BAB9291025}">
      <dsp:nvSpPr>
        <dsp:cNvPr id="0" name=""/>
        <dsp:cNvSpPr/>
      </dsp:nvSpPr>
      <dsp:spPr>
        <a:xfrm>
          <a:off x="2203214" y="1134602"/>
          <a:ext cx="1649871" cy="1047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C#</a:t>
          </a:r>
          <a:endParaRPr lang="en-US" sz="3800" kern="1200"/>
        </a:p>
      </dsp:txBody>
      <dsp:txXfrm>
        <a:off x="2233899" y="1165287"/>
        <a:ext cx="1588501" cy="986298"/>
      </dsp:txXfrm>
    </dsp:sp>
    <dsp:sp modelId="{5CE39B0F-6C2C-4AEC-96A4-DFB9A90E67BF}">
      <dsp:nvSpPr>
        <dsp:cNvPr id="0" name=""/>
        <dsp:cNvSpPr/>
      </dsp:nvSpPr>
      <dsp:spPr>
        <a:xfrm>
          <a:off x="4036404" y="960449"/>
          <a:ext cx="1649871" cy="104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1D239-72B9-428B-840D-2EC8216BE17A}">
      <dsp:nvSpPr>
        <dsp:cNvPr id="0" name=""/>
        <dsp:cNvSpPr/>
      </dsp:nvSpPr>
      <dsp:spPr>
        <a:xfrm>
          <a:off x="4219723" y="1134602"/>
          <a:ext cx="1649871" cy="1047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HTML</a:t>
          </a:r>
          <a:endParaRPr lang="en-US" sz="3800" kern="1200" dirty="0"/>
        </a:p>
      </dsp:txBody>
      <dsp:txXfrm>
        <a:off x="4250408" y="1165287"/>
        <a:ext cx="1588501" cy="986298"/>
      </dsp:txXfrm>
    </dsp:sp>
    <dsp:sp modelId="{3CF56BC2-BBDA-491C-8E65-366F4D8F1DAE}">
      <dsp:nvSpPr>
        <dsp:cNvPr id="0" name=""/>
        <dsp:cNvSpPr/>
      </dsp:nvSpPr>
      <dsp:spPr>
        <a:xfrm>
          <a:off x="6052914" y="960449"/>
          <a:ext cx="1649871" cy="104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CF483-9E7A-4E09-8327-A2687B7777E6}">
      <dsp:nvSpPr>
        <dsp:cNvPr id="0" name=""/>
        <dsp:cNvSpPr/>
      </dsp:nvSpPr>
      <dsp:spPr>
        <a:xfrm>
          <a:off x="6236233" y="1134602"/>
          <a:ext cx="1649871" cy="1047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Python</a:t>
          </a:r>
          <a:endParaRPr lang="en-US" sz="3800" kern="1200"/>
        </a:p>
      </dsp:txBody>
      <dsp:txXfrm>
        <a:off x="6266918" y="1165287"/>
        <a:ext cx="1588501" cy="986298"/>
      </dsp:txXfrm>
    </dsp:sp>
    <dsp:sp modelId="{88F3CF56-9BC3-4B18-ABA1-19DC26D40261}">
      <dsp:nvSpPr>
        <dsp:cNvPr id="0" name=""/>
        <dsp:cNvSpPr/>
      </dsp:nvSpPr>
      <dsp:spPr>
        <a:xfrm>
          <a:off x="8069423" y="960449"/>
          <a:ext cx="1649871" cy="1047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233D3-4EB3-40BD-88FD-1ABB34276416}">
      <dsp:nvSpPr>
        <dsp:cNvPr id="0" name=""/>
        <dsp:cNvSpPr/>
      </dsp:nvSpPr>
      <dsp:spPr>
        <a:xfrm>
          <a:off x="8252742" y="1134602"/>
          <a:ext cx="1649871" cy="1047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JAVA</a:t>
          </a:r>
          <a:endParaRPr lang="en-US" sz="3800" kern="1200"/>
        </a:p>
      </dsp:txBody>
      <dsp:txXfrm>
        <a:off x="8283427" y="1165287"/>
        <a:ext cx="1588501" cy="9862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52D14-DE5A-446D-9A44-4DB58CACC13F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9C481-C298-470F-9491-7099A37BFF77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It can create only static and plain pages so if we need dynamic pages then HTML is not useful.</a:t>
          </a:r>
          <a:endParaRPr lang="en-US" sz="1300" kern="1200"/>
        </a:p>
      </dsp:txBody>
      <dsp:txXfrm>
        <a:off x="307380" y="2017909"/>
        <a:ext cx="2053312" cy="720000"/>
      </dsp:txXfrm>
    </dsp:sp>
    <dsp:sp modelId="{A9E72FA5-AD69-4559-87C5-1287C78A6EF4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D5C72-AA3A-4243-A323-D024E22E58FF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Need to write lot of code for making simple webpage.</a:t>
          </a:r>
          <a:endParaRPr lang="en-US" sz="1300" kern="1200" dirty="0"/>
        </a:p>
      </dsp:txBody>
      <dsp:txXfrm>
        <a:off x="2720022" y="2017909"/>
        <a:ext cx="2053312" cy="720000"/>
      </dsp:txXfrm>
    </dsp:sp>
    <dsp:sp modelId="{EAD6236B-8ED5-4D21-A0CB-5B37C20479F1}">
      <dsp:nvSpPr>
        <dsp:cNvPr id="0" name=""/>
        <dsp:cNvSpPr/>
      </dsp:nvSpPr>
      <dsp:spPr>
        <a:xfrm>
          <a:off x="5697325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E8CF-BDB4-4FA0-98EC-0EDEF2BF940D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Security features are not good in HTML.</a:t>
          </a:r>
          <a:endParaRPr lang="en-US" sz="1300" kern="1200" dirty="0"/>
        </a:p>
      </dsp:txBody>
      <dsp:txXfrm>
        <a:off x="5132664" y="2017909"/>
        <a:ext cx="2053312" cy="720000"/>
      </dsp:txXfrm>
    </dsp:sp>
    <dsp:sp modelId="{12BCD1D1-8BCB-4847-9D69-E34AE936FE7C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07FE7-8B9F-4303-ADB0-58551AB62E66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If we need to write long code for making a webpage then it produces some complexity.</a:t>
          </a:r>
          <a:endParaRPr lang="en-US" sz="1300" kern="1200" dirty="0"/>
        </a:p>
      </dsp:txBody>
      <dsp:txXfrm>
        <a:off x="7545307" y="2017909"/>
        <a:ext cx="20533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C8EEB-4233-469C-A196-ACCECF16E7D5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EB112-6E54-4953-B25F-31E6FDC45B48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D46B-7478-4A6A-99FE-9F042398A4E7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Data science</a:t>
          </a:r>
          <a:endParaRPr lang="en-US" sz="2100" kern="1200"/>
        </a:p>
      </dsp:txBody>
      <dsp:txXfrm>
        <a:off x="307380" y="2232181"/>
        <a:ext cx="2053312" cy="720000"/>
      </dsp:txXfrm>
    </dsp:sp>
    <dsp:sp modelId="{7582F1A1-F134-4F6E-BF23-092E7BA59B49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6538F-42AD-439A-84DD-E1CABF722084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339A-8CA7-4CED-B9E8-E1C5307DF4F6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Game development</a:t>
          </a:r>
          <a:endParaRPr lang="en-US" sz="2100" kern="1200"/>
        </a:p>
      </dsp:txBody>
      <dsp:txXfrm>
        <a:off x="2720022" y="2232181"/>
        <a:ext cx="2053312" cy="720000"/>
      </dsp:txXfrm>
    </dsp:sp>
    <dsp:sp modelId="{A092AC72-56D2-4048-9DB9-98C11046EA64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A8B81-1787-4BAC-AF60-78689D0F30FF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BFAFC-075A-43EF-A5D2-6CF88CCE1BC0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web development</a:t>
          </a:r>
          <a:endParaRPr lang="en-US" sz="2100" kern="1200"/>
        </a:p>
      </dsp:txBody>
      <dsp:txXfrm>
        <a:off x="5132664" y="2232181"/>
        <a:ext cx="2053312" cy="720000"/>
      </dsp:txXfrm>
    </dsp:sp>
    <dsp:sp modelId="{51084796-23E3-484D-A373-02F5CB2761E5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D96BC-779F-4984-9600-CBB568B48B46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258A-EFF1-4530-8AAA-EDFA44C9D56F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Machine learning and ai</a:t>
          </a:r>
          <a:endParaRPr lang="en-US" sz="2100" kern="1200"/>
        </a:p>
      </dsp:txBody>
      <dsp:txXfrm>
        <a:off x="7545307" y="2232181"/>
        <a:ext cx="205331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DF0AD-8E05-4178-9B9D-60AED29BC9C7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E0D51-7203-4004-8D11-5FFC046497DC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to learn</a:t>
          </a:r>
        </a:p>
      </dsp:txBody>
      <dsp:txXfrm>
        <a:off x="307380" y="1818461"/>
        <a:ext cx="2053312" cy="720000"/>
      </dsp:txXfrm>
    </dsp:sp>
    <dsp:sp modelId="{882E76CD-31A7-43D2-9A73-21BD77A1C902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83EA2-6704-4B8D-A128-E81BB679C2B7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Supports multiple systems and platforms</a:t>
          </a:r>
          <a:endParaRPr lang="en-US" sz="1800" kern="1200"/>
        </a:p>
      </dsp:txBody>
      <dsp:txXfrm>
        <a:off x="2720022" y="1818461"/>
        <a:ext cx="2053312" cy="720000"/>
      </dsp:txXfrm>
    </dsp:sp>
    <dsp:sp modelId="{ABBDA528-860B-4528-8936-E83A4ADBC30B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D53FB-3BA8-4E45-B5CC-EB9BC8F2D1DF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Scale complex applications with ease</a:t>
          </a:r>
        </a:p>
      </dsp:txBody>
      <dsp:txXfrm>
        <a:off x="5132664" y="1818461"/>
        <a:ext cx="2053312" cy="720000"/>
      </dsp:txXfrm>
    </dsp:sp>
    <dsp:sp modelId="{1099227D-14DA-4C0F-B86F-C7E6874D7683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05F86-0C9F-467F-9C5D-81C53E4FE8F8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Large number of resources available</a:t>
          </a:r>
          <a:endParaRPr lang="en-US" sz="1800" kern="1200"/>
        </a:p>
      </dsp:txBody>
      <dsp:txXfrm>
        <a:off x="7545307" y="1818461"/>
        <a:ext cx="2053312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4CF23-AF64-45E1-9E42-9D07FC5C5B00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A4A16-EF45-49F5-8C6B-641AFFD69398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Slow</a:t>
          </a:r>
          <a:endParaRPr lang="en-US" sz="1800" kern="1200"/>
        </a:p>
      </dsp:txBody>
      <dsp:txXfrm>
        <a:off x="307380" y="1818461"/>
        <a:ext cx="2053312" cy="720000"/>
      </dsp:txXfrm>
    </dsp:sp>
    <dsp:sp modelId="{E760B2FB-B366-4300-A942-C8EBB1ECCB60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3F5D9-7827-43B2-8CA6-5D7BB52B2E87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Not good for memory intensive tasks</a:t>
          </a:r>
          <a:endParaRPr lang="en-US" sz="1800" kern="1200"/>
        </a:p>
      </dsp:txBody>
      <dsp:txXfrm>
        <a:off x="2720022" y="1818461"/>
        <a:ext cx="2053312" cy="720000"/>
      </dsp:txXfrm>
    </dsp:sp>
    <dsp:sp modelId="{C7912A90-4068-4284-BDA5-81B123652D75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A58F0-B30F-476A-B46C-3075C540D11D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Limitations with database access </a:t>
          </a:r>
          <a:endParaRPr lang="en-US" sz="1800" kern="1200"/>
        </a:p>
      </dsp:txBody>
      <dsp:txXfrm>
        <a:off x="5132664" y="1818461"/>
        <a:ext cx="2053312" cy="720000"/>
      </dsp:txXfrm>
    </dsp:sp>
    <dsp:sp modelId="{61445610-546A-4E17-A0CD-589B1CD6934C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DF510-04CE-4746-989E-16631F569978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Not good for multi-processor/core work</a:t>
          </a:r>
          <a:endParaRPr lang="en-US" sz="1800" kern="1200"/>
        </a:p>
      </dsp:txBody>
      <dsp:txXfrm>
        <a:off x="7545307" y="1818461"/>
        <a:ext cx="2053312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131DD-E908-4168-B8B0-357924648489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68A74-B1A2-4735-9154-D567A2AB7D60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Non standard GUI</a:t>
          </a:r>
          <a:endParaRPr lang="en-US" sz="1400" kern="1200"/>
        </a:p>
      </dsp:txBody>
      <dsp:txXfrm>
        <a:off x="3351" y="1745060"/>
        <a:ext cx="1736718" cy="694687"/>
      </dsp:txXfrm>
    </dsp:sp>
    <dsp:sp modelId="{A318AF9E-7BEA-41C5-A1A3-434E74589207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DBAA-2146-4A49-9F4F-71B0D0A507D4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Consumes more memory and runs slower than C counterparts</a:t>
          </a:r>
          <a:endParaRPr lang="en-US" sz="1400" kern="1200"/>
        </a:p>
      </dsp:txBody>
      <dsp:txXfrm>
        <a:off x="2043996" y="1745060"/>
        <a:ext cx="1736718" cy="694687"/>
      </dsp:txXfrm>
    </dsp:sp>
    <dsp:sp modelId="{0A1F4027-322C-4CEB-9D5E-2D4A4304F6EE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0DC43-D97C-496E-9349-1A8D81B81870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Complex Architecture</a:t>
          </a:r>
          <a:endParaRPr lang="en-US" sz="1400" kern="1200"/>
        </a:p>
      </dsp:txBody>
      <dsp:txXfrm>
        <a:off x="4084640" y="1745060"/>
        <a:ext cx="1736718" cy="694687"/>
      </dsp:txXfrm>
    </dsp:sp>
    <dsp:sp modelId="{41512428-7FD1-4AB2-9334-60B549125E68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80BF1-2049-4AC8-B928-9BAD3D8C2D97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Paid commercial license</a:t>
          </a:r>
          <a:endParaRPr lang="en-US" sz="1400" kern="1200"/>
        </a:p>
      </dsp:txBody>
      <dsp:txXfrm>
        <a:off x="6125285" y="1745060"/>
        <a:ext cx="1736718" cy="694687"/>
      </dsp:txXfrm>
    </dsp:sp>
    <dsp:sp modelId="{8E57918B-AA9F-418F-B78B-E168937144ED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3C9B-6D42-46D9-9993-DA729507AAE3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Slow due to interpretation</a:t>
          </a:r>
          <a:endParaRPr lang="en-US" sz="1400" kern="1200"/>
        </a:p>
      </dsp:txBody>
      <dsp:txXfrm>
        <a:off x="8165929" y="1745060"/>
        <a:ext cx="1736718" cy="6946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5D9B0-46F3-47B7-BDA0-A1DE32A567A0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48904-0CE7-4735-8670-68C1F7BCAF5E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6025-C5B9-4383-96E1-C8F9C21C7693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Mobile apps</a:t>
          </a:r>
          <a:endParaRPr lang="en-US" sz="2100" kern="1200"/>
        </a:p>
      </dsp:txBody>
      <dsp:txXfrm>
        <a:off x="307380" y="2032685"/>
        <a:ext cx="2053312" cy="720000"/>
      </dsp:txXfrm>
    </dsp:sp>
    <dsp:sp modelId="{E937364A-DB8E-4335-8352-91C8CF9DF6DE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17868-EE5C-4EFA-BCAA-502CE9CC41F3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3AFA0-1271-4409-BCE1-BE9E942F13EC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Financial services servers</a:t>
          </a:r>
          <a:endParaRPr lang="en-US" sz="2100" kern="1200"/>
        </a:p>
      </dsp:txBody>
      <dsp:txXfrm>
        <a:off x="2720022" y="2032685"/>
        <a:ext cx="2053312" cy="720000"/>
      </dsp:txXfrm>
    </dsp:sp>
    <dsp:sp modelId="{427466B5-2583-4A25-9433-337F5863249D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BB557-CF06-4658-A586-993176BC3FF5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6950F-F788-4784-B3AB-0FEBEE4DAD8D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web applications</a:t>
          </a:r>
          <a:endParaRPr lang="en-US" sz="2100" kern="1200"/>
        </a:p>
      </dsp:txBody>
      <dsp:txXfrm>
        <a:off x="5132664" y="2032685"/>
        <a:ext cx="2053312" cy="720000"/>
      </dsp:txXfrm>
    </dsp:sp>
    <dsp:sp modelId="{3692F270-7831-4C58-A872-FE13A8E3DBE2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69BCD-C114-432C-925F-5F9EFBF20BA9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75E0E-3002-4332-8BB6-62C6A1361DE2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Trading applications</a:t>
          </a:r>
          <a:endParaRPr lang="en-US" sz="2100" kern="1200"/>
        </a:p>
      </dsp:txBody>
      <dsp:txXfrm>
        <a:off x="7545307" y="2032685"/>
        <a:ext cx="2053312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16BC-78F2-4356-97E1-CF4B2C8EDD28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55872-8952-4988-ABB4-8683D5233677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Cheap to maintain</a:t>
          </a:r>
          <a:endParaRPr lang="en-US" sz="2100" kern="1200"/>
        </a:p>
      </dsp:txBody>
      <dsp:txXfrm>
        <a:off x="307380" y="1818461"/>
        <a:ext cx="2053312" cy="720000"/>
      </dsp:txXfrm>
    </dsp:sp>
    <dsp:sp modelId="{FFACE3F7-0A87-4B0D-8121-78FBFB92705D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5AA8E-4A89-4672-AAB0-ABA2D5DA2A76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Built in security</a:t>
          </a:r>
          <a:endParaRPr lang="en-US" sz="2100" kern="1200"/>
        </a:p>
      </dsp:txBody>
      <dsp:txXfrm>
        <a:off x="2720022" y="1818461"/>
        <a:ext cx="2053312" cy="720000"/>
      </dsp:txXfrm>
    </dsp:sp>
    <dsp:sp modelId="{A14C6B92-0839-4D70-B676-47917FD71855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1F144-01EA-42E4-B574-C0795E8CB017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long term stability</a:t>
          </a:r>
          <a:endParaRPr lang="en-US" sz="2100" kern="1200"/>
        </a:p>
      </dsp:txBody>
      <dsp:txXfrm>
        <a:off x="5132664" y="1818461"/>
        <a:ext cx="2053312" cy="720000"/>
      </dsp:txXfrm>
    </dsp:sp>
    <dsp:sp modelId="{2BC46438-B855-4287-A049-1B9F9A44F846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E9D4-9D20-43F2-94DC-766D1F4A0A8D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Automatic memory management</a:t>
          </a:r>
          <a:endParaRPr lang="en-US" sz="2100" kern="1200"/>
        </a:p>
      </dsp:txBody>
      <dsp:txXfrm>
        <a:off x="7545307" y="1818461"/>
        <a:ext cx="205331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131DD-E908-4168-B8B0-357924648489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68A74-B1A2-4735-9154-D567A2AB7D60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Non standard GUI</a:t>
          </a:r>
          <a:endParaRPr lang="en-US" sz="1400" kern="1200"/>
        </a:p>
      </dsp:txBody>
      <dsp:txXfrm>
        <a:off x="3351" y="1745060"/>
        <a:ext cx="1736718" cy="694687"/>
      </dsp:txXfrm>
    </dsp:sp>
    <dsp:sp modelId="{A318AF9E-7BEA-41C5-A1A3-434E74589207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DBAA-2146-4A49-9F4F-71B0D0A507D4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Consumes more memory and runs slower than C counterparts</a:t>
          </a:r>
          <a:endParaRPr lang="en-US" sz="1400" kern="1200"/>
        </a:p>
      </dsp:txBody>
      <dsp:txXfrm>
        <a:off x="2043996" y="1745060"/>
        <a:ext cx="1736718" cy="694687"/>
      </dsp:txXfrm>
    </dsp:sp>
    <dsp:sp modelId="{0A1F4027-322C-4CEB-9D5E-2D4A4304F6EE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0DC43-D97C-496E-9349-1A8D81B81870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Complex Architecture</a:t>
          </a:r>
          <a:endParaRPr lang="en-US" sz="1400" kern="1200"/>
        </a:p>
      </dsp:txBody>
      <dsp:txXfrm>
        <a:off x="4084640" y="1745060"/>
        <a:ext cx="1736718" cy="694687"/>
      </dsp:txXfrm>
    </dsp:sp>
    <dsp:sp modelId="{41512428-7FD1-4AB2-9334-60B549125E68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80BF1-2049-4AC8-B928-9BAD3D8C2D97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Paid commercial license</a:t>
          </a:r>
          <a:endParaRPr lang="en-US" sz="1400" kern="1200"/>
        </a:p>
      </dsp:txBody>
      <dsp:txXfrm>
        <a:off x="6125285" y="1745060"/>
        <a:ext cx="1736718" cy="694687"/>
      </dsp:txXfrm>
    </dsp:sp>
    <dsp:sp modelId="{8E57918B-AA9F-418F-B78B-E168937144ED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3C9B-6D42-46D9-9993-DA729507AAE3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Slow due to interpretation</a:t>
          </a:r>
          <a:endParaRPr lang="en-US" sz="1400" kern="1200"/>
        </a:p>
      </dsp:txBody>
      <dsp:txXfrm>
        <a:off x="8165929" y="1745060"/>
        <a:ext cx="1736718" cy="6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70C0-79BC-415E-849F-7EEF40248565}">
      <dsp:nvSpPr>
        <dsp:cNvPr id="0" name=""/>
        <dsp:cNvSpPr/>
      </dsp:nvSpPr>
      <dsp:spPr>
        <a:xfrm>
          <a:off x="291807" y="661677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6A799-83E4-462F-B717-0D7922D42090}">
      <dsp:nvSpPr>
        <dsp:cNvPr id="0" name=""/>
        <dsp:cNvSpPr/>
      </dsp:nvSpPr>
      <dsp:spPr>
        <a:xfrm>
          <a:off x="461515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1AE22-7C47-4A6A-B59E-95BCD9059468}">
      <dsp:nvSpPr>
        <dsp:cNvPr id="0" name=""/>
        <dsp:cNvSpPr/>
      </dsp:nvSpPr>
      <dsp:spPr>
        <a:xfrm>
          <a:off x="12731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Compilers</a:t>
          </a:r>
          <a:endParaRPr lang="en-US" sz="2100" kern="1200"/>
        </a:p>
      </dsp:txBody>
      <dsp:txXfrm>
        <a:off x="1273110" y="661677"/>
        <a:ext cx="1904883" cy="808132"/>
      </dsp:txXfrm>
    </dsp:sp>
    <dsp:sp modelId="{3F4B1025-C5D2-4D5D-BC89-D031EDC6EF21}">
      <dsp:nvSpPr>
        <dsp:cNvPr id="0" name=""/>
        <dsp:cNvSpPr/>
      </dsp:nvSpPr>
      <dsp:spPr>
        <a:xfrm>
          <a:off x="3509906" y="661677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2867E-8F6B-45A7-BA58-F58733D5E995}">
      <dsp:nvSpPr>
        <dsp:cNvPr id="0" name=""/>
        <dsp:cNvSpPr/>
      </dsp:nvSpPr>
      <dsp:spPr>
        <a:xfrm>
          <a:off x="3679614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100-665A-402E-A0A2-981C43C90CD2}">
      <dsp:nvSpPr>
        <dsp:cNvPr id="0" name=""/>
        <dsp:cNvSpPr/>
      </dsp:nvSpPr>
      <dsp:spPr>
        <a:xfrm>
          <a:off x="44912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Operating Systems</a:t>
          </a:r>
          <a:endParaRPr lang="en-US" sz="2100" kern="1200"/>
        </a:p>
      </dsp:txBody>
      <dsp:txXfrm>
        <a:off x="4491210" y="661677"/>
        <a:ext cx="1904883" cy="808132"/>
      </dsp:txXfrm>
    </dsp:sp>
    <dsp:sp modelId="{700A788D-0558-40ED-AA83-317EE735D5C4}">
      <dsp:nvSpPr>
        <dsp:cNvPr id="0" name=""/>
        <dsp:cNvSpPr/>
      </dsp:nvSpPr>
      <dsp:spPr>
        <a:xfrm>
          <a:off x="6728005" y="661677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0AB8-3376-48A0-8658-6BB823B1CDE0}">
      <dsp:nvSpPr>
        <dsp:cNvPr id="0" name=""/>
        <dsp:cNvSpPr/>
      </dsp:nvSpPr>
      <dsp:spPr>
        <a:xfrm>
          <a:off x="6897713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FD990-EFF5-48B7-B9A2-C36562B8B0E6}">
      <dsp:nvSpPr>
        <dsp:cNvPr id="0" name=""/>
        <dsp:cNvSpPr/>
      </dsp:nvSpPr>
      <dsp:spPr>
        <a:xfrm>
          <a:off x="7709309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Web browsers (Google Chrome)</a:t>
          </a:r>
          <a:endParaRPr lang="en-US" sz="2100" kern="1200"/>
        </a:p>
      </dsp:txBody>
      <dsp:txXfrm>
        <a:off x="7709309" y="661677"/>
        <a:ext cx="1904883" cy="808132"/>
      </dsp:txXfrm>
    </dsp:sp>
    <dsp:sp modelId="{165DBAE6-5DF0-4540-9C8A-D626F8124B67}">
      <dsp:nvSpPr>
        <dsp:cNvPr id="0" name=""/>
        <dsp:cNvSpPr/>
      </dsp:nvSpPr>
      <dsp:spPr>
        <a:xfrm>
          <a:off x="291807" y="2071901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1A38C-9D37-4640-B73C-F454256012EE}">
      <dsp:nvSpPr>
        <dsp:cNvPr id="0" name=""/>
        <dsp:cNvSpPr/>
      </dsp:nvSpPr>
      <dsp:spPr>
        <a:xfrm>
          <a:off x="461515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C1802-0BA8-4823-AED7-E74A6685DCC8}">
      <dsp:nvSpPr>
        <dsp:cNvPr id="0" name=""/>
        <dsp:cNvSpPr/>
      </dsp:nvSpPr>
      <dsp:spPr>
        <a:xfrm>
          <a:off x="12731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Games</a:t>
          </a:r>
          <a:endParaRPr lang="en-US" sz="2100" kern="1200"/>
        </a:p>
      </dsp:txBody>
      <dsp:txXfrm>
        <a:off x="1273110" y="2071901"/>
        <a:ext cx="1904883" cy="808132"/>
      </dsp:txXfrm>
    </dsp:sp>
    <dsp:sp modelId="{DCD0E976-EA9F-427F-8436-EA8D46AFE566}">
      <dsp:nvSpPr>
        <dsp:cNvPr id="0" name=""/>
        <dsp:cNvSpPr/>
      </dsp:nvSpPr>
      <dsp:spPr>
        <a:xfrm>
          <a:off x="3509906" y="2071901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2CDF2-F92A-4F13-BDC4-0AF45643B500}">
      <dsp:nvSpPr>
        <dsp:cNvPr id="0" name=""/>
        <dsp:cNvSpPr/>
      </dsp:nvSpPr>
      <dsp:spPr>
        <a:xfrm>
          <a:off x="3679614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8C3BC-0BF9-40AC-8C5A-49242282FE0A}">
      <dsp:nvSpPr>
        <dsp:cNvPr id="0" name=""/>
        <dsp:cNvSpPr/>
      </dsp:nvSpPr>
      <dsp:spPr>
        <a:xfrm>
          <a:off x="44912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Database Access</a:t>
          </a:r>
          <a:endParaRPr lang="en-US" sz="2100" kern="1200"/>
        </a:p>
      </dsp:txBody>
      <dsp:txXfrm>
        <a:off x="4491210" y="2071901"/>
        <a:ext cx="1904883" cy="808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D2376-E8C4-4449-B1F9-6E61B1370FD0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5B2E5-0661-49AB-A2E9-CDA2E9F6C001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Portability</a:t>
          </a:r>
          <a:endParaRPr lang="en-US" sz="1900" kern="1200"/>
        </a:p>
      </dsp:txBody>
      <dsp:txXfrm>
        <a:off x="3351" y="1745060"/>
        <a:ext cx="1736718" cy="694687"/>
      </dsp:txXfrm>
    </dsp:sp>
    <dsp:sp modelId="{8B196A51-F6CE-45D8-913A-E54F688995EC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9EBD-427A-42F4-A45D-30EA7E57C7CE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Object Orientated</a:t>
          </a:r>
          <a:endParaRPr lang="en-US" sz="1900" kern="1200"/>
        </a:p>
      </dsp:txBody>
      <dsp:txXfrm>
        <a:off x="2043996" y="1745060"/>
        <a:ext cx="1736718" cy="694687"/>
      </dsp:txXfrm>
    </dsp:sp>
    <dsp:sp modelId="{E2DAFA04-D952-40D2-8933-D551C023CC25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E0B3-4153-467B-9CF0-96930950B9A3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Multi Paradigm</a:t>
          </a:r>
          <a:endParaRPr lang="en-US" sz="1900" kern="1200"/>
        </a:p>
      </dsp:txBody>
      <dsp:txXfrm>
        <a:off x="4084640" y="1745060"/>
        <a:ext cx="1736718" cy="694687"/>
      </dsp:txXfrm>
    </dsp:sp>
    <dsp:sp modelId="{5EF6EF1F-4316-41D3-95FE-98CB0143CD40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7F6CA-6F51-4C44-9606-B6001C7644CC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Memory Management</a:t>
          </a:r>
          <a:endParaRPr lang="en-US" sz="1900" kern="1200"/>
        </a:p>
      </dsp:txBody>
      <dsp:txXfrm>
        <a:off x="6125285" y="1745060"/>
        <a:ext cx="1736718" cy="694687"/>
      </dsp:txXfrm>
    </dsp:sp>
    <dsp:sp modelId="{D60B90B5-1E27-4D39-AE7B-504D7083EB20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86391-84A5-451F-B8B8-BF048E28BBA2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Large Community Support</a:t>
          </a:r>
          <a:endParaRPr lang="en-US" sz="1900" kern="1200"/>
        </a:p>
      </dsp:txBody>
      <dsp:txXfrm>
        <a:off x="8165929" y="1745060"/>
        <a:ext cx="1736718" cy="69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AAF71-2594-432B-AEAD-F92B68B5BD7C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2F2C0-0AD0-4989-8D94-F34CC36F7773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Use of Pointers</a:t>
          </a:r>
          <a:endParaRPr lang="en-US" sz="2100" kern="1200"/>
        </a:p>
      </dsp:txBody>
      <dsp:txXfrm>
        <a:off x="307380" y="1818461"/>
        <a:ext cx="2053312" cy="720000"/>
      </dsp:txXfrm>
    </dsp:sp>
    <dsp:sp modelId="{CDD2DBC4-C0AA-4545-B726-3A86172BBB6F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D3782-DA76-4056-9150-AE95BCE7FB84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Security Issues</a:t>
          </a:r>
          <a:endParaRPr lang="en-US" sz="2100" kern="1200"/>
        </a:p>
      </dsp:txBody>
      <dsp:txXfrm>
        <a:off x="2720022" y="1818461"/>
        <a:ext cx="2053312" cy="720000"/>
      </dsp:txXfrm>
    </dsp:sp>
    <dsp:sp modelId="{665CBF91-449B-44D0-8572-E0C20013534C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F1EFD-B676-421F-BFAD-F4BFBF2F15CC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Absence of a Garbage Collector</a:t>
          </a:r>
          <a:endParaRPr lang="en-US" sz="2100" kern="1200"/>
        </a:p>
      </dsp:txBody>
      <dsp:txXfrm>
        <a:off x="5132664" y="1818461"/>
        <a:ext cx="2053312" cy="720000"/>
      </dsp:txXfrm>
    </dsp:sp>
    <dsp:sp modelId="{D0321BF4-CBE4-41D5-B2F2-1B1C43119832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1D3DD-DD0B-4DCF-896B-E7B62928AF02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Absence of Built-In Thread</a:t>
          </a:r>
          <a:endParaRPr lang="en-US" sz="2100" kern="1200"/>
        </a:p>
      </dsp:txBody>
      <dsp:txXfrm>
        <a:off x="7545307" y="1818461"/>
        <a:ext cx="20533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FD3EA-D360-4710-8DEA-78BF89D4BE43}">
      <dsp:nvSpPr>
        <dsp:cNvPr id="0" name=""/>
        <dsp:cNvSpPr/>
      </dsp:nvSpPr>
      <dsp:spPr>
        <a:xfrm>
          <a:off x="291807" y="496096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23BDF-90DD-4FE2-9884-72AA2C0C2A0E}">
      <dsp:nvSpPr>
        <dsp:cNvPr id="0" name=""/>
        <dsp:cNvSpPr/>
      </dsp:nvSpPr>
      <dsp:spPr>
        <a:xfrm>
          <a:off x="461515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4C876-CA1F-4A28-906C-48A8135F9ACB}">
      <dsp:nvSpPr>
        <dsp:cNvPr id="0" name=""/>
        <dsp:cNvSpPr/>
      </dsp:nvSpPr>
      <dsp:spPr>
        <a:xfrm>
          <a:off x="12731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.NET based programs</a:t>
          </a:r>
          <a:endParaRPr lang="en-US" sz="2400" kern="1200"/>
        </a:p>
      </dsp:txBody>
      <dsp:txXfrm>
        <a:off x="1273110" y="496096"/>
        <a:ext cx="1904883" cy="808132"/>
      </dsp:txXfrm>
    </dsp:sp>
    <dsp:sp modelId="{E7F10007-B640-40DD-9149-6F649F5D7393}">
      <dsp:nvSpPr>
        <dsp:cNvPr id="0" name=""/>
        <dsp:cNvSpPr/>
      </dsp:nvSpPr>
      <dsp:spPr>
        <a:xfrm>
          <a:off x="3509906" y="496096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61B02-BAF3-40AC-BD17-81DC1C0FB8BB}">
      <dsp:nvSpPr>
        <dsp:cNvPr id="0" name=""/>
        <dsp:cNvSpPr/>
      </dsp:nvSpPr>
      <dsp:spPr>
        <a:xfrm>
          <a:off x="3679614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1B9B-9002-4847-80BA-E5D673A47F13}">
      <dsp:nvSpPr>
        <dsp:cNvPr id="0" name=""/>
        <dsp:cNvSpPr/>
      </dsp:nvSpPr>
      <dsp:spPr>
        <a:xfrm>
          <a:off x="44912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Games</a:t>
          </a:r>
          <a:endParaRPr lang="en-US" sz="2400" kern="1200"/>
        </a:p>
      </dsp:txBody>
      <dsp:txXfrm>
        <a:off x="4491210" y="496096"/>
        <a:ext cx="1904883" cy="808132"/>
      </dsp:txXfrm>
    </dsp:sp>
    <dsp:sp modelId="{6E4243A0-C258-44DE-8EB5-75F6416B67AB}">
      <dsp:nvSpPr>
        <dsp:cNvPr id="0" name=""/>
        <dsp:cNvSpPr/>
      </dsp:nvSpPr>
      <dsp:spPr>
        <a:xfrm>
          <a:off x="6728005" y="496096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A4431-0C2E-446B-B2C0-1A974757E8E3}">
      <dsp:nvSpPr>
        <dsp:cNvPr id="0" name=""/>
        <dsp:cNvSpPr/>
      </dsp:nvSpPr>
      <dsp:spPr>
        <a:xfrm>
          <a:off x="6897713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B8E9E-C775-4575-929D-9DAEF288CAA4}">
      <dsp:nvSpPr>
        <dsp:cNvPr id="0" name=""/>
        <dsp:cNvSpPr/>
      </dsp:nvSpPr>
      <dsp:spPr>
        <a:xfrm>
          <a:off x="7709309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Web services</a:t>
          </a:r>
          <a:endParaRPr lang="en-US" sz="2400" kern="1200"/>
        </a:p>
      </dsp:txBody>
      <dsp:txXfrm>
        <a:off x="7709309" y="496096"/>
        <a:ext cx="1904883" cy="808132"/>
      </dsp:txXfrm>
    </dsp:sp>
    <dsp:sp modelId="{CDCA81BE-C28E-4AA0-9AFE-F97BE87F5833}">
      <dsp:nvSpPr>
        <dsp:cNvPr id="0" name=""/>
        <dsp:cNvSpPr/>
      </dsp:nvSpPr>
      <dsp:spPr>
        <a:xfrm>
          <a:off x="291807" y="1838491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E26C9-E26D-4DD3-9B4F-E53726E709AF}">
      <dsp:nvSpPr>
        <dsp:cNvPr id="0" name=""/>
        <dsp:cNvSpPr/>
      </dsp:nvSpPr>
      <dsp:spPr>
        <a:xfrm>
          <a:off x="461515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BA908-CCA9-4419-9EE1-63046CCF5078}">
      <dsp:nvSpPr>
        <dsp:cNvPr id="0" name=""/>
        <dsp:cNvSpPr/>
      </dsp:nvSpPr>
      <dsp:spPr>
        <a:xfrm>
          <a:off x="12731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Applications for web</a:t>
          </a:r>
          <a:endParaRPr lang="en-US" sz="2400" kern="1200"/>
        </a:p>
      </dsp:txBody>
      <dsp:txXfrm>
        <a:off x="1273110" y="1838491"/>
        <a:ext cx="1904883" cy="808132"/>
      </dsp:txXfrm>
    </dsp:sp>
    <dsp:sp modelId="{2F764B80-61DE-4F69-8864-4F30D205DA50}">
      <dsp:nvSpPr>
        <dsp:cNvPr id="0" name=""/>
        <dsp:cNvSpPr/>
      </dsp:nvSpPr>
      <dsp:spPr>
        <a:xfrm>
          <a:off x="3509906" y="1838491"/>
          <a:ext cx="808132" cy="8081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98FD6-A43F-4F33-B8D9-2D093264F513}">
      <dsp:nvSpPr>
        <dsp:cNvPr id="0" name=""/>
        <dsp:cNvSpPr/>
      </dsp:nvSpPr>
      <dsp:spPr>
        <a:xfrm>
          <a:off x="3679614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1CD44-B5FE-42D1-BB8D-3BD4B76B209E}">
      <dsp:nvSpPr>
        <dsp:cNvPr id="0" name=""/>
        <dsp:cNvSpPr/>
      </dsp:nvSpPr>
      <dsp:spPr>
        <a:xfrm>
          <a:off x="44912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Windows in general </a:t>
          </a:r>
          <a:endParaRPr lang="en-US" sz="2400" kern="1200"/>
        </a:p>
      </dsp:txBody>
      <dsp:txXfrm>
        <a:off x="4491210" y="1838491"/>
        <a:ext cx="1904883" cy="808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EEA7-81FB-445F-A84D-AF9C3EDA5E1B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3C7D-4766-4312-854D-E02ACE4AFAD6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Easier to learn than C++</a:t>
          </a:r>
          <a:endParaRPr lang="en-US" sz="1900" kern="1200"/>
        </a:p>
      </dsp:txBody>
      <dsp:txXfrm>
        <a:off x="307380" y="1818461"/>
        <a:ext cx="2053312" cy="720000"/>
      </dsp:txXfrm>
    </dsp:sp>
    <dsp:sp modelId="{03A18D74-D01E-48C3-9CB9-039297E5E596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1AB6F-39CF-4648-93B9-48AF2A98A938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Easily integrated into Windows</a:t>
          </a:r>
          <a:endParaRPr lang="en-US" sz="1900" kern="1200"/>
        </a:p>
      </dsp:txBody>
      <dsp:txXfrm>
        <a:off x="2720022" y="1818461"/>
        <a:ext cx="2053312" cy="720000"/>
      </dsp:txXfrm>
    </dsp:sp>
    <dsp:sp modelId="{66EA983F-E67F-41C3-9719-684CC5C0BD0A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F24D-EA8B-4714-86A2-52317915155E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Easy to find other programmers due to ease of use</a:t>
          </a:r>
          <a:endParaRPr lang="en-US" sz="1900" kern="1200"/>
        </a:p>
      </dsp:txBody>
      <dsp:txXfrm>
        <a:off x="5132664" y="1818461"/>
        <a:ext cx="2053312" cy="720000"/>
      </dsp:txXfrm>
    </dsp:sp>
    <dsp:sp modelId="{D7606C12-36CC-4C0C-BCCD-87A67E91D788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2F6E6-D0A3-44AF-B072-9446B7F64E2A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Compiled Language</a:t>
          </a:r>
          <a:endParaRPr lang="en-US" sz="1900" kern="1200"/>
        </a:p>
      </dsp:txBody>
      <dsp:txXfrm>
        <a:off x="7545307" y="1818461"/>
        <a:ext cx="20533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6E27-E8FA-427D-96FC-CB062018B0B8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C5E68-8D44-4BB3-A1E3-1E950DD98CE3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Uses more memory than C++</a:t>
          </a:r>
          <a:endParaRPr lang="en-US" sz="1900" kern="1200"/>
        </a:p>
      </dsp:txBody>
      <dsp:txXfrm>
        <a:off x="307380" y="1818461"/>
        <a:ext cx="2053312" cy="720000"/>
      </dsp:txXfrm>
    </dsp:sp>
    <dsp:sp modelId="{D408A490-F697-4CB4-A2BE-191075B640C2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9C1C6-F2D2-4FBF-9B27-FAFDBE681A18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Work must be compiled each time which can cause bugs</a:t>
          </a:r>
          <a:endParaRPr lang="en-US" sz="1900" kern="1200"/>
        </a:p>
      </dsp:txBody>
      <dsp:txXfrm>
        <a:off x="2720022" y="1818461"/>
        <a:ext cx="2053312" cy="720000"/>
      </dsp:txXfrm>
    </dsp:sp>
    <dsp:sp modelId="{6245D62B-E1F2-44CB-91EB-9098D678A08D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C845A-6BF1-4EDE-9288-23455D61AF61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Must be run on windows</a:t>
          </a:r>
          <a:endParaRPr lang="en-US" sz="1900" kern="1200"/>
        </a:p>
      </dsp:txBody>
      <dsp:txXfrm>
        <a:off x="5132664" y="1818461"/>
        <a:ext cx="2053312" cy="720000"/>
      </dsp:txXfrm>
    </dsp:sp>
    <dsp:sp modelId="{2BD7AA73-0F7F-49B4-A6A3-A32117958391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AB19-CB89-41B0-B4A6-D00CC91C7073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Must be run on a fairly new operating system</a:t>
          </a:r>
          <a:endParaRPr lang="en-US" sz="1900" kern="1200"/>
        </a:p>
      </dsp:txBody>
      <dsp:txXfrm>
        <a:off x="7545307" y="1818461"/>
        <a:ext cx="20533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C244-977C-4098-9BD6-0EA9AD49C524}">
      <dsp:nvSpPr>
        <dsp:cNvPr id="0" name=""/>
        <dsp:cNvSpPr/>
      </dsp:nvSpPr>
      <dsp:spPr>
        <a:xfrm>
          <a:off x="342011" y="728824"/>
          <a:ext cx="1059398" cy="10593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A4CEC-ABEE-411A-B4C8-E6F1B8A7C5E5}">
      <dsp:nvSpPr>
        <dsp:cNvPr id="0" name=""/>
        <dsp:cNvSpPr/>
      </dsp:nvSpPr>
      <dsp:spPr>
        <a:xfrm>
          <a:off x="567785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1A7D1-28E2-45A2-81D2-F7A8C72FD54D}">
      <dsp:nvSpPr>
        <dsp:cNvPr id="0" name=""/>
        <dsp:cNvSpPr/>
      </dsp:nvSpPr>
      <dsp:spPr>
        <a:xfrm>
          <a:off x="3351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Web page development</a:t>
          </a:r>
          <a:endParaRPr lang="en-US" sz="1600" kern="1200"/>
        </a:p>
      </dsp:txBody>
      <dsp:txXfrm>
        <a:off x="3351" y="2118199"/>
        <a:ext cx="1736718" cy="694687"/>
      </dsp:txXfrm>
    </dsp:sp>
    <dsp:sp modelId="{8DFE646D-00ED-4BE0-947B-BB0F4424E06A}">
      <dsp:nvSpPr>
        <dsp:cNvPr id="0" name=""/>
        <dsp:cNvSpPr/>
      </dsp:nvSpPr>
      <dsp:spPr>
        <a:xfrm>
          <a:off x="2382656" y="728824"/>
          <a:ext cx="1059398" cy="10593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41B7-CFD1-45AA-BFD7-7AF0169044B5}">
      <dsp:nvSpPr>
        <dsp:cNvPr id="0" name=""/>
        <dsp:cNvSpPr/>
      </dsp:nvSpPr>
      <dsp:spPr>
        <a:xfrm>
          <a:off x="2635059" y="972353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8931C-1986-4630-A88A-E1CBDDDD1145}">
      <dsp:nvSpPr>
        <dsp:cNvPr id="0" name=""/>
        <dsp:cNvSpPr/>
      </dsp:nvSpPr>
      <dsp:spPr>
        <a:xfrm>
          <a:off x="2043996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Web document creation</a:t>
          </a:r>
          <a:endParaRPr lang="en-US" sz="1600" kern="1200"/>
        </a:p>
      </dsp:txBody>
      <dsp:txXfrm>
        <a:off x="2043996" y="2118199"/>
        <a:ext cx="1736718" cy="694687"/>
      </dsp:txXfrm>
    </dsp:sp>
    <dsp:sp modelId="{EA0F2932-60AC-440A-A138-8A09BCC7A41C}">
      <dsp:nvSpPr>
        <dsp:cNvPr id="0" name=""/>
        <dsp:cNvSpPr/>
      </dsp:nvSpPr>
      <dsp:spPr>
        <a:xfrm>
          <a:off x="4423300" y="728824"/>
          <a:ext cx="1059398" cy="10593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F52C-65E1-445B-B93B-C8945CA5FFE4}">
      <dsp:nvSpPr>
        <dsp:cNvPr id="0" name=""/>
        <dsp:cNvSpPr/>
      </dsp:nvSpPr>
      <dsp:spPr>
        <a:xfrm>
          <a:off x="4649074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9C9E-5A1C-4380-B458-58DB2B9D292C}">
      <dsp:nvSpPr>
        <dsp:cNvPr id="0" name=""/>
        <dsp:cNvSpPr/>
      </dsp:nvSpPr>
      <dsp:spPr>
        <a:xfrm>
          <a:off x="4084640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Client-side storage</a:t>
          </a:r>
          <a:endParaRPr lang="en-US" sz="1600" kern="1200"/>
        </a:p>
      </dsp:txBody>
      <dsp:txXfrm>
        <a:off x="4084640" y="2118199"/>
        <a:ext cx="1736718" cy="694687"/>
      </dsp:txXfrm>
    </dsp:sp>
    <dsp:sp modelId="{CBB2B567-632E-405B-B605-DE38A709653E}">
      <dsp:nvSpPr>
        <dsp:cNvPr id="0" name=""/>
        <dsp:cNvSpPr/>
      </dsp:nvSpPr>
      <dsp:spPr>
        <a:xfrm>
          <a:off x="6463945" y="728824"/>
          <a:ext cx="1059398" cy="10593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56F84-EB45-470B-8429-8CE2C249B17B}">
      <dsp:nvSpPr>
        <dsp:cNvPr id="0" name=""/>
        <dsp:cNvSpPr/>
      </dsp:nvSpPr>
      <dsp:spPr>
        <a:xfrm>
          <a:off x="6689718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DB860-EE06-4476-B157-F90CC9184F7F}">
      <dsp:nvSpPr>
        <dsp:cNvPr id="0" name=""/>
        <dsp:cNvSpPr/>
      </dsp:nvSpPr>
      <dsp:spPr>
        <a:xfrm>
          <a:off x="6125285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Responsive images on web pages</a:t>
          </a:r>
          <a:endParaRPr lang="en-US" sz="1600" kern="1200"/>
        </a:p>
      </dsp:txBody>
      <dsp:txXfrm>
        <a:off x="6125285" y="2118199"/>
        <a:ext cx="1736718" cy="694687"/>
      </dsp:txXfrm>
    </dsp:sp>
    <dsp:sp modelId="{8B4F5A17-ADC1-4AB2-A179-241B68F3E3E3}">
      <dsp:nvSpPr>
        <dsp:cNvPr id="0" name=""/>
        <dsp:cNvSpPr/>
      </dsp:nvSpPr>
      <dsp:spPr>
        <a:xfrm>
          <a:off x="8504589" y="728824"/>
          <a:ext cx="1059398" cy="10593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E22B3-943B-45E2-A336-204AD5B65C36}">
      <dsp:nvSpPr>
        <dsp:cNvPr id="0" name=""/>
        <dsp:cNvSpPr/>
      </dsp:nvSpPr>
      <dsp:spPr>
        <a:xfrm>
          <a:off x="8730363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9E610-3687-4701-B4F9-45A6DE8119E7}">
      <dsp:nvSpPr>
        <dsp:cNvPr id="0" name=""/>
        <dsp:cNvSpPr/>
      </dsp:nvSpPr>
      <dsp:spPr>
        <a:xfrm>
          <a:off x="8165929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Data Entry support with HTML</a:t>
          </a:r>
          <a:endParaRPr lang="en-US" sz="1600" kern="1200"/>
        </a:p>
      </dsp:txBody>
      <dsp:txXfrm>
        <a:off x="8165929" y="2118199"/>
        <a:ext cx="1736718" cy="694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2374-CA9B-47C1-BC2E-FD5D14A6CBFD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C9CA-7283-4EAC-B402-C98101E12D95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widely used.</a:t>
          </a:r>
          <a:endParaRPr lang="en-US" sz="1400" kern="1200" dirty="0"/>
        </a:p>
      </dsp:txBody>
      <dsp:txXfrm>
        <a:off x="307380" y="1818461"/>
        <a:ext cx="2053312" cy="720000"/>
      </dsp:txXfrm>
    </dsp:sp>
    <dsp:sp modelId="{4EAD218D-4A81-4A49-B250-8AC3387A150B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38B29-F152-49D8-B632-3600353D13EC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Every browser supports HTML language.</a:t>
          </a:r>
          <a:endParaRPr lang="en-US" sz="1400" kern="1200" dirty="0"/>
        </a:p>
      </dsp:txBody>
      <dsp:txXfrm>
        <a:off x="2720022" y="1818461"/>
        <a:ext cx="2053312" cy="720000"/>
      </dsp:txXfrm>
    </dsp:sp>
    <dsp:sp modelId="{C9C11A44-C5DE-48AD-B80F-F3676F004AE5}">
      <dsp:nvSpPr>
        <dsp:cNvPr id="0" name=""/>
        <dsp:cNvSpPr/>
      </dsp:nvSpPr>
      <dsp:spPr>
        <a:xfrm>
          <a:off x="5670696" y="54818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6C74F-3C66-4282-99D9-F3236DBF29E2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Easily integrated with PHP.</a:t>
          </a:r>
          <a:endParaRPr lang="en-US" sz="1400" kern="1200" dirty="0"/>
        </a:p>
      </dsp:txBody>
      <dsp:txXfrm>
        <a:off x="5132664" y="1818461"/>
        <a:ext cx="2053312" cy="720000"/>
      </dsp:txXfrm>
    </dsp:sp>
    <dsp:sp modelId="{FB07BB3F-DFCA-4194-A580-07B7275E1A31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F608F-A8E9-420A-B12F-C314AD166979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 is by default in every windows so you don't need to purchase extra software.</a:t>
          </a:r>
          <a:endParaRPr lang="en-US" sz="1400" kern="1200" dirty="0"/>
        </a:p>
      </dsp:txBody>
      <dsp:txXfrm>
        <a:off x="7545307" y="1818461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4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4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00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7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4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7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40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9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0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B12E-3A7C-43CB-B778-AF8823EF33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539E-BC17-4AE6-96B0-8EC9A5ACC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9" name="Rectangle 9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GB" dirty="0"/>
              <a:t>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GB"/>
              <a:t>And their history, uses, pros and cons</a:t>
            </a:r>
          </a:p>
        </p:txBody>
      </p:sp>
      <p:pic>
        <p:nvPicPr>
          <p:cNvPr id="90" name="Picture 4">
            <a:extLst>
              <a:ext uri="{FF2B5EF4-FFF2-40B4-BE49-F238E27FC236}">
                <a16:creationId xmlns:a16="http://schemas.microsoft.com/office/drawing/2014/main" id="{3FA56368-D29D-44EF-B0C3-D240E1204E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84" r="3679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5179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C#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C8257-5A09-4EC2-9CE7-8DD2DC98F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5381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2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BB9C3C8-AE0D-44B6-B4F8-C5605604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1" y="1261660"/>
            <a:ext cx="4225142" cy="4225142"/>
          </a:xfrm>
          <a:prstGeom prst="rect">
            <a:avLst/>
          </a:prstGeom>
        </p:spPr>
      </p:pic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r>
              <a:rPr lang="en-GB" dirty="0"/>
              <a:t>HTML was developed in 1990 but was released in 1993.</a:t>
            </a:r>
          </a:p>
          <a:p>
            <a:r>
              <a:rPr lang="en-GB" dirty="0"/>
              <a:t>Developed by Tim Berners-Lee, a contractor at CERN.</a:t>
            </a:r>
          </a:p>
          <a:p>
            <a:r>
              <a:rPr lang="en-GB" dirty="0"/>
              <a:t>was invented both for ease of use to mark up documents, but also to link multiple documents together and allow people to search through the links.</a:t>
            </a:r>
          </a:p>
        </p:txBody>
      </p:sp>
    </p:spTree>
    <p:extLst>
      <p:ext uri="{BB962C8B-B14F-4D97-AF65-F5344CB8AC3E}">
        <p14:creationId xmlns:p14="http://schemas.microsoft.com/office/powerpoint/2010/main" val="793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HTML Uses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DE3B0E1-DAF0-427E-AC92-A2FF63CAD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77368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58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HTML Pros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FF520A-7387-46CF-9133-F11ED00C5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50792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70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HTML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3570F-34EA-4BF4-987B-2D365EB44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191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36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Created by Guido Van Rossum</a:t>
            </a:r>
          </a:p>
          <a:p>
            <a:r>
              <a:rPr lang="en-GB" dirty="0"/>
              <a:t>Released in 1991</a:t>
            </a:r>
          </a:p>
          <a:p>
            <a:r>
              <a:rPr lang="en-GB" dirty="0"/>
              <a:t>Emphasizes code readability</a:t>
            </a:r>
          </a:p>
          <a:p>
            <a:r>
              <a:rPr lang="en-GB" dirty="0"/>
              <a:t>Dynamically typed</a:t>
            </a:r>
          </a:p>
          <a:p>
            <a:r>
              <a:rPr lang="en-GB" dirty="0"/>
              <a:t>Object Orientated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77700-7553-4F4A-9DF7-06B95E9D4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" y="1408268"/>
            <a:ext cx="4085303" cy="40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python uses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272972-BFCF-4610-A71F-38851BF31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47197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157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python Pros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C4B50-F1FF-43B8-A4CE-B130047E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4537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217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Python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C4B50-F1FF-43B8-A4CE-B130047E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6323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79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Object Oriented</a:t>
            </a:r>
          </a:p>
          <a:p>
            <a:r>
              <a:rPr lang="en-GB" dirty="0"/>
              <a:t>Write once, run anywhere (WORA)</a:t>
            </a:r>
          </a:p>
          <a:p>
            <a:r>
              <a:rPr lang="en-GB" dirty="0"/>
              <a:t>Developed by James Gosling at Sun Microsystems</a:t>
            </a:r>
          </a:p>
          <a:p>
            <a:r>
              <a:rPr lang="en-GB" dirty="0"/>
              <a:t>Multithreaded</a:t>
            </a:r>
          </a:p>
          <a:p>
            <a:r>
              <a:rPr lang="en-GB" dirty="0"/>
              <a:t>Interpreted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8B829-0BF6-434B-B823-A59B737C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15" y="1173957"/>
            <a:ext cx="2460444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Languages?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A3270-5C07-4506-B4AA-D1B464B02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73374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60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JAVA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F676B-BF29-44F0-9DC8-8B2845667B7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47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JAVA uses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272972-BFCF-4610-A71F-38851BF31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84319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97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JAVA Pros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C4B50-F1FF-43B8-A4CE-B130047E0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50615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66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JAVA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F676B-BF29-44F0-9DC8-8B2845667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8599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29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49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79E0E1-562A-4254-BED3-CA620774276E}"/>
              </a:ext>
            </a:extLst>
          </p:cNvPr>
          <p:cNvSpPr txBox="1">
            <a:spLocks/>
          </p:cNvSpPr>
          <p:nvPr/>
        </p:nvSpPr>
        <p:spPr>
          <a:xfrm>
            <a:off x="4654296" y="963613"/>
            <a:ext cx="6013703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cap="all"/>
              <a:t>Thank You For Listening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E0CBE08-1D93-4CF7-9FC0-FD9E305A7323}"/>
              </a:ext>
            </a:extLst>
          </p:cNvPr>
          <p:cNvSpPr txBox="1">
            <a:spLocks/>
          </p:cNvSpPr>
          <p:nvPr/>
        </p:nvSpPr>
        <p:spPr>
          <a:xfrm>
            <a:off x="1656566" y="4851840"/>
            <a:ext cx="9144000" cy="82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40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5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r>
              <a:rPr lang="en-GB" dirty="0"/>
              <a:t>Developed by Bjarne </a:t>
            </a:r>
            <a:r>
              <a:rPr lang="en-GB" dirty="0" err="1"/>
              <a:t>Stroustrup</a:t>
            </a:r>
            <a:endParaRPr lang="en-GB"/>
          </a:p>
          <a:p>
            <a:r>
              <a:rPr lang="en-GB" dirty="0"/>
              <a:t>1979</a:t>
            </a:r>
            <a:endParaRPr lang="en-GB"/>
          </a:p>
          <a:p>
            <a:r>
              <a:rPr lang="en-GB" dirty="0"/>
              <a:t>Created to make writing programs easier for developers</a:t>
            </a:r>
            <a:endParaRPr lang="en-GB"/>
          </a:p>
          <a:p>
            <a:r>
              <a:rPr lang="en-GB" dirty="0"/>
              <a:t>Due to their power and ease of use, C and C++ were used in the programming of the special effects for Star Wars.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D23260-E147-480F-99D7-D4F48C25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6" y="1222003"/>
            <a:ext cx="3917929" cy="44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7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F98F47-FF4B-4002-AF7B-45DFC849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C++ Uses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07E7CD0-054F-40D3-A2E9-7FC0DE6BF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05127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10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C++ Pros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7A72A-8B83-4EE6-ACD7-22C5D2AD0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78845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39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C++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B5417-3FE9-468C-81F9-EB0AEA248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9558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24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Created by Windows </a:t>
            </a:r>
          </a:p>
          <a:p>
            <a:r>
              <a:rPr lang="en-GB" dirty="0"/>
              <a:t>Created in 2000</a:t>
            </a:r>
          </a:p>
          <a:p>
            <a:r>
              <a:rPr lang="en-GB" dirty="0"/>
              <a:t>Was created for windows to make alterations to Java with their own language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CEC94-67B8-402A-8F9E-4D2D492AC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81883"/>
            <a:ext cx="4327278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166-2E0A-45C2-A326-B1F777C9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C# uses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D914A01-C76F-4849-9180-7556B78CC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75033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sz="4800" dirty="0"/>
              <a:t>C# Pros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DDE45-8FA9-4265-9F32-1552BFB61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1379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91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493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Programming Languages</vt:lpstr>
      <vt:lpstr>What Languages?</vt:lpstr>
      <vt:lpstr>PowerPoint Presentation</vt:lpstr>
      <vt:lpstr>C++ Uses</vt:lpstr>
      <vt:lpstr>C++ Pros</vt:lpstr>
      <vt:lpstr>C++ Cons</vt:lpstr>
      <vt:lpstr>PowerPoint Presentation</vt:lpstr>
      <vt:lpstr>C# uses</vt:lpstr>
      <vt:lpstr>C# Pros</vt:lpstr>
      <vt:lpstr>C# Cons</vt:lpstr>
      <vt:lpstr>PowerPoint Presentation</vt:lpstr>
      <vt:lpstr>HTML Uses</vt:lpstr>
      <vt:lpstr>HTML Pros</vt:lpstr>
      <vt:lpstr>HTML Cons</vt:lpstr>
      <vt:lpstr>PowerPoint Presentation</vt:lpstr>
      <vt:lpstr>python uses</vt:lpstr>
      <vt:lpstr>python Pros</vt:lpstr>
      <vt:lpstr>Python cons</vt:lpstr>
      <vt:lpstr>PowerPoint Presentation</vt:lpstr>
      <vt:lpstr>JAVA Cons</vt:lpstr>
      <vt:lpstr>JAVA uses</vt:lpstr>
      <vt:lpstr>JAVA Pros</vt:lpstr>
      <vt:lpstr>JAVA 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Adam May</dc:creator>
  <cp:lastModifiedBy>Adam May</cp:lastModifiedBy>
  <cp:revision>3</cp:revision>
  <dcterms:created xsi:type="dcterms:W3CDTF">2020-01-23T18:14:49Z</dcterms:created>
  <dcterms:modified xsi:type="dcterms:W3CDTF">2020-01-23T18:34:00Z</dcterms:modified>
</cp:coreProperties>
</file>