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6" r:id="rId6"/>
    <p:sldId id="287" r:id="rId7"/>
    <p:sldId id="262" r:id="rId8"/>
    <p:sldId id="294" r:id="rId9"/>
    <p:sldId id="288" r:id="rId10"/>
    <p:sldId id="292" r:id="rId11"/>
    <p:sldId id="296" r:id="rId12"/>
    <p:sldId id="297" r:id="rId13"/>
    <p:sldId id="283" r:id="rId14"/>
    <p:sldId id="290" r:id="rId15"/>
    <p:sldId id="261" r:id="rId16"/>
    <p:sldId id="295" r:id="rId17"/>
    <p:sldId id="289" r:id="rId18"/>
    <p:sldId id="291" r:id="rId19"/>
    <p:sldId id="269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12/8/2019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Leave Management System (Phase 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7"/>
            <a:ext cx="7077456" cy="1775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Adam Lewis – 17021294	</a:t>
            </a:r>
          </a:p>
          <a:p>
            <a:pPr marL="0" indent="0">
              <a:buNone/>
            </a:pPr>
            <a:r>
              <a:rPr lang="en-US" sz="1200" dirty="0"/>
              <a:t>Jake Bulmer - 17144132</a:t>
            </a:r>
          </a:p>
          <a:p>
            <a:pPr marL="0" indent="0">
              <a:buNone/>
            </a:pPr>
            <a:r>
              <a:rPr lang="en-US" sz="1200" dirty="0"/>
              <a:t>Liam Newton -17013658</a:t>
            </a:r>
          </a:p>
          <a:p>
            <a:pPr marL="0" indent="0">
              <a:buNone/>
            </a:pPr>
            <a:r>
              <a:rPr lang="en-US" sz="1200" dirty="0"/>
              <a:t>Adam May -17129303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148115-3A6C-4FF6-A4D5-0A662F57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53" y="1511559"/>
            <a:ext cx="6862195" cy="45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1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Designs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3F6F85-25E5-458E-94A3-089206141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2119279"/>
            <a:ext cx="4981819" cy="3357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B5BE05-2E16-4849-9943-8AF591EEF9AB}"/>
              </a:ext>
            </a:extLst>
          </p:cNvPr>
          <p:cNvSpPr txBox="1"/>
          <p:nvPr/>
        </p:nvSpPr>
        <p:spPr>
          <a:xfrm>
            <a:off x="2045107" y="1657614"/>
            <a:ext cx="1958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Log In 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34D10A-9CBE-44E3-B3B1-B34B1E9032B8}"/>
              </a:ext>
            </a:extLst>
          </p:cNvPr>
          <p:cNvSpPr txBox="1"/>
          <p:nvPr/>
        </p:nvSpPr>
        <p:spPr>
          <a:xfrm>
            <a:off x="8188487" y="1657614"/>
            <a:ext cx="1958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Main Page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E7133A-F6B9-43FC-A06E-57EC1AE0D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780" y="2119279"/>
            <a:ext cx="4981819" cy="33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9655" y="2807208"/>
            <a:ext cx="7419109" cy="1243584"/>
          </a:xfrm>
        </p:spPr>
        <p:txBody>
          <a:bodyPr/>
          <a:lstStyle/>
          <a:p>
            <a:r>
              <a:rPr lang="en-US" dirty="0"/>
              <a:t>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21383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1" y="1244065"/>
            <a:ext cx="7781544" cy="859055"/>
          </a:xfrm>
        </p:spPr>
        <p:txBody>
          <a:bodyPr/>
          <a:lstStyle/>
          <a:p>
            <a:r>
              <a:rPr lang="en-US" dirty="0"/>
              <a:t>Quality Assurance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9504" y="2088573"/>
            <a:ext cx="6803136" cy="4412588"/>
          </a:xfrm>
        </p:spPr>
        <p:txBody>
          <a:bodyPr>
            <a:normAutofit/>
          </a:bodyPr>
          <a:lstStyle/>
          <a:p>
            <a:r>
              <a:rPr lang="en-US" dirty="0"/>
              <a:t>Our Quality Assurance consists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Everything is important in Quality Assurance but as a team what we focus on is testing. By allowing testing to the main focus, we can provide a professional and an industry standard program.</a:t>
            </a:r>
          </a:p>
          <a:p>
            <a:r>
              <a:rPr lang="en-US" dirty="0"/>
              <a:t>To make sure our current work is the best it can be, we communicate thoroughly while working on the project.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1" y="1244065"/>
            <a:ext cx="7781544" cy="859055"/>
          </a:xfrm>
        </p:spPr>
        <p:txBody>
          <a:bodyPr/>
          <a:lstStyle/>
          <a:p>
            <a:r>
              <a:rPr lang="en-US" dirty="0"/>
              <a:t>Policy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9504" y="2088574"/>
            <a:ext cx="6803136" cy="151707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9655" y="2807208"/>
            <a:ext cx="7419109" cy="1243584"/>
          </a:xfrm>
        </p:spPr>
        <p:txBody>
          <a:bodyPr/>
          <a:lstStyle/>
          <a:p>
            <a:r>
              <a:rPr lang="en-US" dirty="0"/>
              <a:t>Thanks For listening!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1" y="1244065"/>
            <a:ext cx="7781544" cy="859055"/>
          </a:xfrm>
        </p:spPr>
        <p:txBody>
          <a:bodyPr/>
          <a:lstStyle/>
          <a:p>
            <a:r>
              <a:rPr lang="en-US" dirty="0"/>
              <a:t>What we are doing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9504" y="2088574"/>
            <a:ext cx="6803136" cy="1517072"/>
          </a:xfrm>
        </p:spPr>
        <p:txBody>
          <a:bodyPr>
            <a:normAutofit/>
          </a:bodyPr>
          <a:lstStyle/>
          <a:p>
            <a:r>
              <a:rPr lang="en-US" dirty="0"/>
              <a:t>We are required to make a Leave Management System, with a user-friendly Graphical User Interface. The Leave Management System will allow users to do multiple of things, the main purpose however is to track and book time 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8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1" y="1244065"/>
            <a:ext cx="7781544" cy="859055"/>
          </a:xfrm>
        </p:spPr>
        <p:txBody>
          <a:bodyPr/>
          <a:lstStyle/>
          <a:p>
            <a:r>
              <a:rPr lang="en-US" dirty="0"/>
              <a:t>Team roles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9504" y="2088574"/>
            <a:ext cx="6803136" cy="1517072"/>
          </a:xfrm>
        </p:spPr>
        <p:txBody>
          <a:bodyPr>
            <a:normAutofit/>
          </a:bodyPr>
          <a:lstStyle/>
          <a:p>
            <a:r>
              <a:rPr lang="en-US" dirty="0"/>
              <a:t>Liam Newton – Scrum Master</a:t>
            </a:r>
          </a:p>
          <a:p>
            <a:r>
              <a:rPr lang="en-US" dirty="0"/>
              <a:t>Adam Lewis – Product Owner</a:t>
            </a:r>
          </a:p>
          <a:p>
            <a:r>
              <a:rPr lang="en-US" dirty="0"/>
              <a:t>Jake Bulmer – Development Team</a:t>
            </a:r>
          </a:p>
          <a:p>
            <a:r>
              <a:rPr lang="en-US" dirty="0"/>
              <a:t>Adam May – Development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6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Find out main objective – Leave Management System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Create roles within the team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Create a specification list along with some designs.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Rely what has been done to the team through Trello and Slack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" name="Picture Placeholder 30" descr="Magnifying glass">
            <a:extLst>
              <a:ext uri="{FF2B5EF4-FFF2-40B4-BE49-F238E27FC236}">
                <a16:creationId xmlns:a16="http://schemas.microsoft.com/office/drawing/2014/main" id="{1838C21A-9799-44C4-99E8-F4BA12FAF8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>
          <a:xfrm>
            <a:off x="977900" y="2097088"/>
            <a:ext cx="1260475" cy="1258887"/>
          </a:xfrm>
        </p:spPr>
      </p:pic>
      <p:pic>
        <p:nvPicPr>
          <p:cNvPr id="24" name="Picture Placeholder 32" descr="Head with Gears">
            <a:extLst>
              <a:ext uri="{FF2B5EF4-FFF2-40B4-BE49-F238E27FC236}">
                <a16:creationId xmlns:a16="http://schemas.microsoft.com/office/drawing/2014/main" id="{CD725696-CF7E-4D77-8BAC-8070CD15DF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710488" y="2097088"/>
            <a:ext cx="1258887" cy="1258887"/>
          </a:xfrm>
        </p:spPr>
      </p:pic>
      <p:pic>
        <p:nvPicPr>
          <p:cNvPr id="26" name="Picture Placeholder 26" descr="Clock">
            <a:extLst>
              <a:ext uri="{FF2B5EF4-FFF2-40B4-BE49-F238E27FC236}">
                <a16:creationId xmlns:a16="http://schemas.microsoft.com/office/drawing/2014/main" id="{239172F1-B0AA-47E7-9156-81F10EFE851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953625" y="2097088"/>
            <a:ext cx="1260475" cy="1258887"/>
          </a:xfrm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9655" y="2807208"/>
            <a:ext cx="7419109" cy="1243584"/>
          </a:xfrm>
        </p:spPr>
        <p:txBody>
          <a:bodyPr/>
          <a:lstStyle/>
          <a:p>
            <a:r>
              <a:rPr lang="en-US" dirty="0"/>
              <a:t>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59245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9504" y="1271966"/>
            <a:ext cx="6803136" cy="33866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Slack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35F6D04-2307-48FE-AC3C-918C04C13FA8}"/>
              </a:ext>
            </a:extLst>
          </p:cNvPr>
          <p:cNvSpPr txBox="1">
            <a:spLocks/>
          </p:cNvSpPr>
          <p:nvPr/>
        </p:nvSpPr>
        <p:spPr>
          <a:xfrm>
            <a:off x="769504" y="1791754"/>
            <a:ext cx="6803136" cy="151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BCAE74-DCD7-4091-B61A-AFD607D7A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9504" y="1610630"/>
            <a:ext cx="7252278" cy="42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6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9504" y="1195575"/>
            <a:ext cx="6803136" cy="4226501"/>
          </a:xfrm>
        </p:spPr>
        <p:txBody>
          <a:bodyPr>
            <a:normAutofit/>
          </a:bodyPr>
          <a:lstStyle/>
          <a:p>
            <a:r>
              <a:rPr lang="en-US" sz="2000" dirty="0"/>
              <a:t>Trello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35F6D04-2307-48FE-AC3C-918C04C13FA8}"/>
              </a:ext>
            </a:extLst>
          </p:cNvPr>
          <p:cNvSpPr txBox="1">
            <a:spLocks/>
          </p:cNvSpPr>
          <p:nvPr/>
        </p:nvSpPr>
        <p:spPr>
          <a:xfrm>
            <a:off x="769504" y="1791754"/>
            <a:ext cx="6803136" cy="151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6EA915-73D2-4D95-A0A2-069F9F8FD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04" y="1551709"/>
            <a:ext cx="7252278" cy="422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9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9655" y="2807208"/>
            <a:ext cx="7419109" cy="1243584"/>
          </a:xfrm>
        </p:spPr>
        <p:txBody>
          <a:bodyPr/>
          <a:lstStyle/>
          <a:p>
            <a:r>
              <a:rPr lang="en-US" dirty="0"/>
              <a:t>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11388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1" y="1244065"/>
            <a:ext cx="7781544" cy="859055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Tkinter</a:t>
            </a:r>
            <a:r>
              <a:rPr lang="en-US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9504" y="2088573"/>
            <a:ext cx="6803136" cy="23596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Familiarity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widely used GUI package for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set-up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2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www.w3.org/XML/1998/namespace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236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Trade Gothic LT Pro</vt:lpstr>
      <vt:lpstr>Trebuchet MS</vt:lpstr>
      <vt:lpstr>Office Theme</vt:lpstr>
      <vt:lpstr>Leave Management System (Phase 1)</vt:lpstr>
      <vt:lpstr>What we are doing</vt:lpstr>
      <vt:lpstr>Team roles</vt:lpstr>
      <vt:lpstr>Process</vt:lpstr>
      <vt:lpstr>Communication</vt:lpstr>
      <vt:lpstr>PowerPoint Presentation</vt:lpstr>
      <vt:lpstr>PowerPoint Presentation</vt:lpstr>
      <vt:lpstr>Design</vt:lpstr>
      <vt:lpstr>Why Tkinter?</vt:lpstr>
      <vt:lpstr>Flowchart</vt:lpstr>
      <vt:lpstr>UML Diagram</vt:lpstr>
      <vt:lpstr>GUI Designs</vt:lpstr>
      <vt:lpstr>Development</vt:lpstr>
      <vt:lpstr>Quality Assurance </vt:lpstr>
      <vt:lpstr>Policy </vt:lpstr>
      <vt:lpstr>Thanks For listening!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2019-11-18T12:27:46Z</dcterms:created>
  <dcterms:modified xsi:type="dcterms:W3CDTF">2019-12-08T11:28:43Z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