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  <p:sldId id="269" r:id="rId10"/>
    <p:sldId id="270" r:id="rId11"/>
    <p:sldId id="271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784" autoAdjust="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B6D34-FD24-428E-8A29-32A136709235}" type="datetimeFigureOut">
              <a:rPr lang="en-GB" smtClean="0"/>
              <a:t>17/11/2019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8726D-EE57-4467-A4C3-9A181DFCA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84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Dennis: We are creating a personal information system which will have a graphical user interface. We will also show with you some of the actions we took to accomplish our short term goals.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8726D-EE57-4467-A4C3-9A181DFCAA6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538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Fatima: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8726D-EE57-4467-A4C3-9A181DFCAA6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8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Fatima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8726D-EE57-4467-A4C3-9A181DFCAA6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476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Dennis: There were a few things we had to sort out as team before we could begin planning. We first had to allocate different tasks within the team. I was scrum master and was also focusing on the policy documentation for the information system. </a:t>
            </a:r>
          </a:p>
          <a:p>
            <a:endParaRPr lang="en-GB" dirty="0"/>
          </a:p>
          <a:p>
            <a:r>
              <a:rPr lang="en-GB" dirty="0"/>
              <a:t>Nisa (Team Communication and organisation): Explain importance of communication between teammates.</a:t>
            </a:r>
          </a:p>
          <a:p>
            <a:endParaRPr lang="en-GB" dirty="0"/>
          </a:p>
          <a:p>
            <a:r>
              <a:rPr lang="en-GB" dirty="0"/>
              <a:t>Gloria (Flowchart and Pseudocode):</a:t>
            </a:r>
          </a:p>
          <a:p>
            <a:endParaRPr lang="en-GB" dirty="0"/>
          </a:p>
          <a:p>
            <a:r>
              <a:rPr lang="en-GB" dirty="0"/>
              <a:t>Fatima (Quality Assurance):</a:t>
            </a:r>
          </a:p>
          <a:p>
            <a:endParaRPr lang="en-GB" dirty="0"/>
          </a:p>
          <a:p>
            <a:r>
              <a:rPr lang="en-GB" dirty="0"/>
              <a:t>Dennis (Policy Document): I was responsible for creating a policy document for the information system. I did some research on policy documents and how I could write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8726D-EE57-4467-A4C3-9A181DFCAA6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386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Nisa: We chose Slack as our main medium to communicate between us teammates.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8726D-EE57-4467-A4C3-9A181DFCAA6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607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Nisa: We update our Trello Board very frequently and decided to refer to it for our progression throughout the first 9 weeks.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8726D-EE57-4467-A4C3-9A181DFCAA6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504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Gloria: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8726D-EE57-4467-A4C3-9A181DFCAA6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097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Gloria: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8726D-EE57-4467-A4C3-9A181DFCAA6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914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Fatima: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8726D-EE57-4467-A4C3-9A181DFCAA6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352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Dennis: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8726D-EE57-4467-A4C3-9A181DFCAA6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469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6BCA-8C88-4AFB-A01D-9CB032255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627122"/>
            <a:ext cx="8825658" cy="2677648"/>
          </a:xfrm>
        </p:spPr>
        <p:txBody>
          <a:bodyPr/>
          <a:lstStyle/>
          <a:p>
            <a:pPr algn="ctr"/>
            <a:r>
              <a:rPr lang="en-GB" dirty="0"/>
              <a:t>CS2S567 </a:t>
            </a:r>
            <a:br>
              <a:rPr lang="en-GB" dirty="0"/>
            </a:br>
            <a:r>
              <a:rPr lang="en-GB" dirty="0"/>
              <a:t>Personal Information Management (Team 2) Phase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EF918-8C12-4D43-B494-8F0F3FC8F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369458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en-GB" sz="2800" i="1" dirty="0"/>
              <a:t>By</a:t>
            </a:r>
          </a:p>
          <a:p>
            <a:pPr algn="ctr"/>
            <a:r>
              <a:rPr lang="en-GB" sz="2800" dirty="0" err="1"/>
              <a:t>Fatoumata</a:t>
            </a:r>
            <a:r>
              <a:rPr lang="en-GB" sz="2800" dirty="0"/>
              <a:t> Makalo, </a:t>
            </a:r>
            <a:r>
              <a:rPr lang="en-GB" sz="2800" dirty="0" err="1"/>
              <a:t>dennis</a:t>
            </a:r>
            <a:r>
              <a:rPr lang="en-GB" sz="2800" dirty="0"/>
              <a:t> </a:t>
            </a:r>
            <a:r>
              <a:rPr lang="en-GB" sz="2800" dirty="0" err="1"/>
              <a:t>ofasi</a:t>
            </a:r>
            <a:r>
              <a:rPr lang="en-GB" sz="2800" dirty="0"/>
              <a:t> ,</a:t>
            </a:r>
          </a:p>
          <a:p>
            <a:pPr algn="ctr"/>
            <a:r>
              <a:rPr lang="en-GB" sz="2800" dirty="0" err="1"/>
              <a:t>nisa</a:t>
            </a:r>
            <a:r>
              <a:rPr lang="en-GB" sz="2800" dirty="0"/>
              <a:t> </a:t>
            </a:r>
            <a:r>
              <a:rPr lang="en-GB" sz="2800" dirty="0" err="1"/>
              <a:t>shahril</a:t>
            </a:r>
            <a:r>
              <a:rPr lang="en-GB" sz="2800" dirty="0"/>
              <a:t> and Gloria peter </a:t>
            </a:r>
            <a:r>
              <a:rPr lang="en-GB" sz="2800" dirty="0" err="1"/>
              <a:t>zacharia</a:t>
            </a:r>
            <a:r>
              <a:rPr lang="en-GB" sz="2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6433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0D06-983E-4635-A84E-7CC369C9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Policy Document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2B5480-64FD-4B94-851E-4E4F212C9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0243"/>
          <a:stretch/>
        </p:blipFill>
        <p:spPr>
          <a:xfrm>
            <a:off x="2366155" y="2357314"/>
            <a:ext cx="7459689" cy="4124169"/>
          </a:xfrm>
        </p:spPr>
      </p:pic>
    </p:spTree>
    <p:extLst>
      <p:ext uri="{BB962C8B-B14F-4D97-AF65-F5344CB8AC3E}">
        <p14:creationId xmlns:p14="http://schemas.microsoft.com/office/powerpoint/2010/main" val="137992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7487-42AF-46A5-AE8A-4851FE91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Graphical User Interface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05AAB8-CF8D-4FB9-AE98-BD7E945A9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04" y="3131723"/>
            <a:ext cx="3794331" cy="27526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A6A165-204B-4D98-A71D-628CABC8B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394" y="3019200"/>
            <a:ext cx="3461211" cy="34348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57C289-5DDD-4D12-8CB0-80372E3F5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706" y="3019200"/>
            <a:ext cx="3830190" cy="3434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3D532B-05E7-4810-AEDF-5C1C371B985A}"/>
              </a:ext>
            </a:extLst>
          </p:cNvPr>
          <p:cNvSpPr txBox="1"/>
          <p:nvPr/>
        </p:nvSpPr>
        <p:spPr>
          <a:xfrm>
            <a:off x="376517" y="2603358"/>
            <a:ext cx="121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Home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20E1AE-8963-4EAF-844A-5F1E2FA91119}"/>
              </a:ext>
            </a:extLst>
          </p:cNvPr>
          <p:cNvSpPr txBox="1"/>
          <p:nvPr/>
        </p:nvSpPr>
        <p:spPr>
          <a:xfrm>
            <a:off x="4365394" y="2603358"/>
            <a:ext cx="307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Account Login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BF08A2-D645-405B-8853-5690102739A2}"/>
              </a:ext>
            </a:extLst>
          </p:cNvPr>
          <p:cNvSpPr txBox="1"/>
          <p:nvPr/>
        </p:nvSpPr>
        <p:spPr>
          <a:xfrm>
            <a:off x="8516471" y="2603358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Policy Document</a:t>
            </a:r>
          </a:p>
        </p:txBody>
      </p:sp>
    </p:spTree>
    <p:extLst>
      <p:ext uri="{BB962C8B-B14F-4D97-AF65-F5344CB8AC3E}">
        <p14:creationId xmlns:p14="http://schemas.microsoft.com/office/powerpoint/2010/main" val="2354544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5D0E-DFF8-41F6-841F-6E7AEB2F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881C8-3502-40B6-99A4-20E1BFDEF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Move on to a the second phase </a:t>
            </a:r>
          </a:p>
          <a:p>
            <a:r>
              <a:rPr lang="en-GB" dirty="0"/>
              <a:t>Work on the GUI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577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BCC1-1B55-42D7-A0D6-44825041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BF3A7-C6EB-47EF-880B-3F88FD333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b="1" dirty="0"/>
              <a:t>Thanks for listening </a:t>
            </a:r>
          </a:p>
          <a:p>
            <a:r>
              <a:rPr lang="en-GB" dirty="0"/>
              <a:t>Do any of you have a questions? </a:t>
            </a:r>
          </a:p>
          <a:p>
            <a:r>
              <a:rPr lang="en-GB" dirty="0"/>
              <a:t>Or suggestions?</a:t>
            </a:r>
          </a:p>
        </p:txBody>
      </p:sp>
    </p:spTree>
    <p:extLst>
      <p:ext uri="{BB962C8B-B14F-4D97-AF65-F5344CB8AC3E}">
        <p14:creationId xmlns:p14="http://schemas.microsoft.com/office/powerpoint/2010/main" val="409597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465A-9B7A-4217-A261-C5085ED3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08E7E-B533-4112-AAD0-5AB65169F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project is to create a personal information management system with a  Graphical User Interface. </a:t>
            </a:r>
          </a:p>
          <a:p>
            <a:r>
              <a:rPr lang="en-GB" dirty="0"/>
              <a:t>We will talk about the different aspects of the first phase of this project.</a:t>
            </a:r>
          </a:p>
        </p:txBody>
      </p:sp>
    </p:spTree>
    <p:extLst>
      <p:ext uri="{BB962C8B-B14F-4D97-AF65-F5344CB8AC3E}">
        <p14:creationId xmlns:p14="http://schemas.microsoft.com/office/powerpoint/2010/main" val="77698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F03C-8270-425B-B469-66BD5637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368395" cy="706964"/>
          </a:xfrm>
        </p:spPr>
        <p:txBody>
          <a:bodyPr/>
          <a:lstStyle/>
          <a:p>
            <a:r>
              <a:rPr lang="en-GB" dirty="0"/>
              <a:t>Goal of the Personal Information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0FCD1-7BCE-418A-A299-51ECC8FFB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goal of our part of the project is to design and create a user friendly GUI that will store personal information. Users will be able to view employee details, store and update personal information within the company.</a:t>
            </a:r>
          </a:p>
        </p:txBody>
      </p:sp>
    </p:spTree>
    <p:extLst>
      <p:ext uri="{BB962C8B-B14F-4D97-AF65-F5344CB8AC3E}">
        <p14:creationId xmlns:p14="http://schemas.microsoft.com/office/powerpoint/2010/main" val="305724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A5F8-778A-4E35-966C-23A63A22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 phase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3ACBD-7C3F-4751-A412-EF0494173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Role allocation </a:t>
            </a:r>
          </a:p>
          <a:p>
            <a:r>
              <a:rPr lang="en-GB" dirty="0"/>
              <a:t>Team communication </a:t>
            </a:r>
          </a:p>
          <a:p>
            <a:r>
              <a:rPr lang="en-GB" dirty="0"/>
              <a:t>The Design of the GUI</a:t>
            </a:r>
          </a:p>
          <a:p>
            <a:r>
              <a:rPr lang="en-GB" dirty="0"/>
              <a:t>The flowchart</a:t>
            </a:r>
          </a:p>
          <a:p>
            <a:r>
              <a:rPr lang="en-GB" dirty="0"/>
              <a:t>The Pseudocode </a:t>
            </a:r>
          </a:p>
          <a:p>
            <a:r>
              <a:rPr lang="en-GB" dirty="0"/>
              <a:t>Quality Assurance</a:t>
            </a:r>
          </a:p>
          <a:p>
            <a:r>
              <a:rPr lang="en-GB" dirty="0"/>
              <a:t>Policy document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967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1457-BE17-4351-A106-E0C2081E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Slack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B4645B-3666-4398-941F-F3DE4A697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9020" y="2389076"/>
            <a:ext cx="2735670" cy="425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803EB8-D043-4BEE-B8FC-2DD99FA8D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42" y="2389076"/>
            <a:ext cx="2597380" cy="425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CA91FC-88D0-4E88-A905-04E44D98C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7489" y="2389076"/>
            <a:ext cx="2735669" cy="4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1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3F80-2945-46DF-B9CD-89541D16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Trello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37FD5-6F11-474C-893E-DE34535F9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421" y="2450574"/>
            <a:ext cx="2685892" cy="3670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9769FB-6835-498F-9A67-1FA2E763C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90" y="2525531"/>
            <a:ext cx="7642267" cy="35201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045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E167-6C1C-43AE-9C59-8F9C79BD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86B9EE-72DD-4238-9730-BCE8EE05F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393"/>
          <a:stretch/>
        </p:blipFill>
        <p:spPr>
          <a:xfrm>
            <a:off x="4259346" y="2308084"/>
            <a:ext cx="3673307" cy="41543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93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93F2-C02A-4C17-94E2-707212E7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 code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C209A9-71A3-4A09-9A2B-9CC05D8B8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811" t="3789" r="2180"/>
          <a:stretch/>
        </p:blipFill>
        <p:spPr>
          <a:xfrm>
            <a:off x="1488040" y="2360988"/>
            <a:ext cx="9215920" cy="38540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301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F8C4-2EEB-4959-9A0E-A9D075DE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76" y="965279"/>
            <a:ext cx="8761413" cy="706964"/>
          </a:xfrm>
        </p:spPr>
        <p:txBody>
          <a:bodyPr/>
          <a:lstStyle/>
          <a:p>
            <a:r>
              <a:rPr lang="en-GB" dirty="0"/>
              <a:t>Quality Assurance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54530-57CC-4E62-82AE-DC8FEB0B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purpose of our QA document is to outline tasks. This will help us;</a:t>
            </a:r>
          </a:p>
          <a:p>
            <a:r>
              <a:rPr lang="en-GB" dirty="0"/>
              <a:t>To approve, review and update tasks within different phase of the project.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Specifications: </a:t>
            </a:r>
          </a:p>
          <a:p>
            <a:r>
              <a:rPr lang="en-GB" dirty="0"/>
              <a:t>The GUI will have a homepage.</a:t>
            </a:r>
          </a:p>
          <a:p>
            <a:r>
              <a:rPr lang="en-GB" dirty="0"/>
              <a:t>User will be directed to the Account Login (Username and Password).</a:t>
            </a:r>
          </a:p>
          <a:p>
            <a:r>
              <a:rPr lang="en-GB" dirty="0"/>
              <a:t>Username and Password will have restricted Access</a:t>
            </a:r>
          </a:p>
          <a:p>
            <a:r>
              <a:rPr lang="en-GB" dirty="0"/>
              <a:t>A policy check to accept before login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5656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705</TotalTime>
  <Words>430</Words>
  <Application>Microsoft Office PowerPoint</Application>
  <PresentationFormat>Widescreen</PresentationFormat>
  <Paragraphs>71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 Boardroom</vt:lpstr>
      <vt:lpstr>CS2S567  Personal Information Management (Team 2) Phase 1</vt:lpstr>
      <vt:lpstr>Introduction </vt:lpstr>
      <vt:lpstr>Goal of the Personal Information Management</vt:lpstr>
      <vt:lpstr>Planning phase </vt:lpstr>
      <vt:lpstr>Slack</vt:lpstr>
      <vt:lpstr>Trello </vt:lpstr>
      <vt:lpstr>Flowchart </vt:lpstr>
      <vt:lpstr>Pseudo code </vt:lpstr>
      <vt:lpstr>Quality Assurance</vt:lpstr>
      <vt:lpstr>Policy Document </vt:lpstr>
      <vt:lpstr>Graphical User Interface</vt:lpstr>
      <vt:lpstr>Future scope 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information system</dc:title>
  <dc:creator>Makalo F (FCES)</dc:creator>
  <cp:lastModifiedBy>Shahril N S B (FCES)</cp:lastModifiedBy>
  <cp:revision>23</cp:revision>
  <dcterms:created xsi:type="dcterms:W3CDTF">2019-11-15T13:58:43Z</dcterms:created>
  <dcterms:modified xsi:type="dcterms:W3CDTF">2019-11-17T22:52:41Z</dcterms:modified>
</cp:coreProperties>
</file>