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76" r:id="rId3"/>
    <p:sldId id="275" r:id="rId4"/>
    <p:sldId id="273" r:id="rId5"/>
    <p:sldId id="288" r:id="rId6"/>
    <p:sldId id="274" r:id="rId7"/>
    <p:sldId id="260" r:id="rId8"/>
    <p:sldId id="289" r:id="rId9"/>
    <p:sldId id="290" r:id="rId10"/>
    <p:sldId id="291" r:id="rId11"/>
    <p:sldId id="280" r:id="rId12"/>
    <p:sldId id="281" r:id="rId13"/>
    <p:sldId id="282" r:id="rId14"/>
    <p:sldId id="265" r:id="rId15"/>
    <p:sldId id="271" r:id="rId16"/>
    <p:sldId id="287" r:id="rId17"/>
    <p:sldId id="286" r:id="rId18"/>
    <p:sldId id="277" r:id="rId19"/>
    <p:sldId id="278" r:id="rId20"/>
    <p:sldId id="29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5556" autoAdjust="0"/>
  </p:normalViewPr>
  <p:slideViewPr>
    <p:cSldViewPr snapToGrid="0">
      <p:cViewPr varScale="1">
        <p:scale>
          <a:sx n="80" d="100"/>
          <a:sy n="80"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4.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819B7-1D9F-4599-BC26-123DB3F5032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FDE92A-E04C-4F84-A72E-634204E6D0E1}">
      <dgm:prSet/>
      <dgm:spPr/>
      <dgm:t>
        <a:bodyPr/>
        <a:lstStyle/>
        <a:p>
          <a:r>
            <a:rPr lang="en-GB" dirty="0"/>
            <a:t>The database is an organised collection of structured data to make it easily accessible, manageable and easy to update.</a:t>
          </a:r>
          <a:endParaRPr lang="en-US" dirty="0"/>
        </a:p>
      </dgm:t>
    </dgm:pt>
    <dgm:pt modelId="{2A8528B0-3936-475C-AF9D-7EB7D0E1A51A}" type="parTrans" cxnId="{8949B7D9-2E92-478B-BF77-ACB0EB5AD319}">
      <dgm:prSet/>
      <dgm:spPr/>
      <dgm:t>
        <a:bodyPr/>
        <a:lstStyle/>
        <a:p>
          <a:endParaRPr lang="en-US"/>
        </a:p>
      </dgm:t>
    </dgm:pt>
    <dgm:pt modelId="{D13ED501-B3D5-4B91-97B7-6D982B0A53F6}" type="sibTrans" cxnId="{8949B7D9-2E92-478B-BF77-ACB0EB5AD319}">
      <dgm:prSet/>
      <dgm:spPr/>
      <dgm:t>
        <a:bodyPr/>
        <a:lstStyle/>
        <a:p>
          <a:endParaRPr lang="en-US"/>
        </a:p>
      </dgm:t>
    </dgm:pt>
    <dgm:pt modelId="{2AE87E1E-2952-4794-BCD7-3ABD41514EAB}">
      <dgm:prSet/>
      <dgm:spPr/>
      <dgm:t>
        <a:bodyPr/>
        <a:lstStyle/>
        <a:p>
          <a:r>
            <a:rPr lang="en-GB" dirty="0"/>
            <a:t>Databases came to place in the early 1960s and  since then has  evolved dramatically. </a:t>
          </a:r>
          <a:endParaRPr lang="en-US" dirty="0"/>
        </a:p>
      </dgm:t>
    </dgm:pt>
    <dgm:pt modelId="{34BA7C0D-4D45-4680-95FA-F7A424A04314}" type="parTrans" cxnId="{3409F9C7-A128-4C7B-B79E-734C7747CBD4}">
      <dgm:prSet/>
      <dgm:spPr/>
      <dgm:t>
        <a:bodyPr/>
        <a:lstStyle/>
        <a:p>
          <a:endParaRPr lang="en-US"/>
        </a:p>
      </dgm:t>
    </dgm:pt>
    <dgm:pt modelId="{E58A61F8-BF77-4BFB-840F-AE39A2CF26AA}" type="sibTrans" cxnId="{3409F9C7-A128-4C7B-B79E-734C7747CBD4}">
      <dgm:prSet/>
      <dgm:spPr/>
      <dgm:t>
        <a:bodyPr/>
        <a:lstStyle/>
        <a:p>
          <a:endParaRPr lang="en-US"/>
        </a:p>
      </dgm:t>
    </dgm:pt>
    <dgm:pt modelId="{8C111CCD-BEEE-48B4-8DCE-327A402CBEA9}" type="pres">
      <dgm:prSet presAssocID="{724819B7-1D9F-4599-BC26-123DB3F50325}" presName="root" presStyleCnt="0">
        <dgm:presLayoutVars>
          <dgm:dir/>
          <dgm:resizeHandles val="exact"/>
        </dgm:presLayoutVars>
      </dgm:prSet>
      <dgm:spPr/>
    </dgm:pt>
    <dgm:pt modelId="{34ACAD48-2304-4AF8-8AF1-EEAFDB264314}" type="pres">
      <dgm:prSet presAssocID="{4BFDE92A-E04C-4F84-A72E-634204E6D0E1}" presName="compNode" presStyleCnt="0"/>
      <dgm:spPr/>
    </dgm:pt>
    <dgm:pt modelId="{34B9DA17-9347-4B4D-B4E6-22F526CBDA76}" type="pres">
      <dgm:prSet presAssocID="{4BFDE92A-E04C-4F84-A72E-634204E6D0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883F089-5F96-4E71-9CA0-C7043913BD9B}" type="pres">
      <dgm:prSet presAssocID="{4BFDE92A-E04C-4F84-A72E-634204E6D0E1}" presName="spaceRect" presStyleCnt="0"/>
      <dgm:spPr/>
    </dgm:pt>
    <dgm:pt modelId="{8EBB6F20-6129-4AD2-9783-35B2210F0B67}" type="pres">
      <dgm:prSet presAssocID="{4BFDE92A-E04C-4F84-A72E-634204E6D0E1}" presName="textRect" presStyleLbl="revTx" presStyleIdx="0" presStyleCnt="2">
        <dgm:presLayoutVars>
          <dgm:chMax val="1"/>
          <dgm:chPref val="1"/>
        </dgm:presLayoutVars>
      </dgm:prSet>
      <dgm:spPr/>
    </dgm:pt>
    <dgm:pt modelId="{16E2748D-A985-4D8C-A292-5FF026B26501}" type="pres">
      <dgm:prSet presAssocID="{D13ED501-B3D5-4B91-97B7-6D982B0A53F6}" presName="sibTrans" presStyleCnt="0"/>
      <dgm:spPr/>
    </dgm:pt>
    <dgm:pt modelId="{6FADAE7D-AECB-4B5E-907D-9A3E7CFECDD1}" type="pres">
      <dgm:prSet presAssocID="{2AE87E1E-2952-4794-BCD7-3ABD41514EAB}" presName="compNode" presStyleCnt="0"/>
      <dgm:spPr/>
    </dgm:pt>
    <dgm:pt modelId="{1B79EFBB-3257-43D7-AB78-DC97DAE0C172}" type="pres">
      <dgm:prSet presAssocID="{2AE87E1E-2952-4794-BCD7-3ABD41514E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rth America"/>
        </a:ext>
      </dgm:extLst>
    </dgm:pt>
    <dgm:pt modelId="{CE9E33A0-4AA5-4753-87E2-96A08CE9DE82}" type="pres">
      <dgm:prSet presAssocID="{2AE87E1E-2952-4794-BCD7-3ABD41514EAB}" presName="spaceRect" presStyleCnt="0"/>
      <dgm:spPr/>
    </dgm:pt>
    <dgm:pt modelId="{727DB9BB-9A88-405C-9927-F0DC46097503}" type="pres">
      <dgm:prSet presAssocID="{2AE87E1E-2952-4794-BCD7-3ABD41514EAB}" presName="textRect" presStyleLbl="revTx" presStyleIdx="1" presStyleCnt="2">
        <dgm:presLayoutVars>
          <dgm:chMax val="1"/>
          <dgm:chPref val="1"/>
        </dgm:presLayoutVars>
      </dgm:prSet>
      <dgm:spPr/>
    </dgm:pt>
  </dgm:ptLst>
  <dgm:cxnLst>
    <dgm:cxn modelId="{0B4E4810-2865-4C02-8063-0200D669908D}" type="presOf" srcId="{724819B7-1D9F-4599-BC26-123DB3F50325}" destId="{8C111CCD-BEEE-48B4-8DCE-327A402CBEA9}" srcOrd="0" destOrd="0" presId="urn:microsoft.com/office/officeart/2018/2/layout/IconLabelList"/>
    <dgm:cxn modelId="{7431E91B-7418-485C-B657-7EF8D4BDAFFD}" type="presOf" srcId="{2AE87E1E-2952-4794-BCD7-3ABD41514EAB}" destId="{727DB9BB-9A88-405C-9927-F0DC46097503}" srcOrd="0" destOrd="0" presId="urn:microsoft.com/office/officeart/2018/2/layout/IconLabelList"/>
    <dgm:cxn modelId="{DA7A6293-2416-488A-81E1-8CA6EAE2D46E}" type="presOf" srcId="{4BFDE92A-E04C-4F84-A72E-634204E6D0E1}" destId="{8EBB6F20-6129-4AD2-9783-35B2210F0B67}" srcOrd="0" destOrd="0" presId="urn:microsoft.com/office/officeart/2018/2/layout/IconLabelList"/>
    <dgm:cxn modelId="{3409F9C7-A128-4C7B-B79E-734C7747CBD4}" srcId="{724819B7-1D9F-4599-BC26-123DB3F50325}" destId="{2AE87E1E-2952-4794-BCD7-3ABD41514EAB}" srcOrd="1" destOrd="0" parTransId="{34BA7C0D-4D45-4680-95FA-F7A424A04314}" sibTransId="{E58A61F8-BF77-4BFB-840F-AE39A2CF26AA}"/>
    <dgm:cxn modelId="{8949B7D9-2E92-478B-BF77-ACB0EB5AD319}" srcId="{724819B7-1D9F-4599-BC26-123DB3F50325}" destId="{4BFDE92A-E04C-4F84-A72E-634204E6D0E1}" srcOrd="0" destOrd="0" parTransId="{2A8528B0-3936-475C-AF9D-7EB7D0E1A51A}" sibTransId="{D13ED501-B3D5-4B91-97B7-6D982B0A53F6}"/>
    <dgm:cxn modelId="{60C8B723-470B-4801-A2FE-8F2D59018796}" type="presParOf" srcId="{8C111CCD-BEEE-48B4-8DCE-327A402CBEA9}" destId="{34ACAD48-2304-4AF8-8AF1-EEAFDB264314}" srcOrd="0" destOrd="0" presId="urn:microsoft.com/office/officeart/2018/2/layout/IconLabelList"/>
    <dgm:cxn modelId="{10AA8B1B-CA7C-4E77-A761-025B9397D083}" type="presParOf" srcId="{34ACAD48-2304-4AF8-8AF1-EEAFDB264314}" destId="{34B9DA17-9347-4B4D-B4E6-22F526CBDA76}" srcOrd="0" destOrd="0" presId="urn:microsoft.com/office/officeart/2018/2/layout/IconLabelList"/>
    <dgm:cxn modelId="{55B826DA-C10C-4B90-B4A1-BDB981FE948E}" type="presParOf" srcId="{34ACAD48-2304-4AF8-8AF1-EEAFDB264314}" destId="{1883F089-5F96-4E71-9CA0-C7043913BD9B}" srcOrd="1" destOrd="0" presId="urn:microsoft.com/office/officeart/2018/2/layout/IconLabelList"/>
    <dgm:cxn modelId="{A2158D2A-002A-4586-BDBE-EA03FB7D17A7}" type="presParOf" srcId="{34ACAD48-2304-4AF8-8AF1-EEAFDB264314}" destId="{8EBB6F20-6129-4AD2-9783-35B2210F0B67}" srcOrd="2" destOrd="0" presId="urn:microsoft.com/office/officeart/2018/2/layout/IconLabelList"/>
    <dgm:cxn modelId="{6E2DE42B-7A6E-4092-8D75-C2A4FC72BB7F}" type="presParOf" srcId="{8C111CCD-BEEE-48B4-8DCE-327A402CBEA9}" destId="{16E2748D-A985-4D8C-A292-5FF026B26501}" srcOrd="1" destOrd="0" presId="urn:microsoft.com/office/officeart/2018/2/layout/IconLabelList"/>
    <dgm:cxn modelId="{57FACC48-4DFD-45A7-AC29-85FFD8A4172A}" type="presParOf" srcId="{8C111CCD-BEEE-48B4-8DCE-327A402CBEA9}" destId="{6FADAE7D-AECB-4B5E-907D-9A3E7CFECDD1}" srcOrd="2" destOrd="0" presId="urn:microsoft.com/office/officeart/2018/2/layout/IconLabelList"/>
    <dgm:cxn modelId="{EDAD5A0B-1B49-4135-B20E-62ABBDB6B27C}" type="presParOf" srcId="{6FADAE7D-AECB-4B5E-907D-9A3E7CFECDD1}" destId="{1B79EFBB-3257-43D7-AB78-DC97DAE0C172}" srcOrd="0" destOrd="0" presId="urn:microsoft.com/office/officeart/2018/2/layout/IconLabelList"/>
    <dgm:cxn modelId="{CF284E44-1AF0-4158-B396-81A8F88967A6}" type="presParOf" srcId="{6FADAE7D-AECB-4B5E-907D-9A3E7CFECDD1}" destId="{CE9E33A0-4AA5-4753-87E2-96A08CE9DE82}" srcOrd="1" destOrd="0" presId="urn:microsoft.com/office/officeart/2018/2/layout/IconLabelList"/>
    <dgm:cxn modelId="{2650D6E4-B277-4999-9CDD-AF04848FC376}" type="presParOf" srcId="{6FADAE7D-AECB-4B5E-907D-9A3E7CFECDD1}" destId="{727DB9BB-9A88-405C-9927-F0DC4609750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F9799A-AB77-4A72-8664-CD675E8BFA2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34BBB6-71B3-4143-B2BB-9B7F737465E8}">
      <dgm:prSet/>
      <dgm:spPr/>
      <dgm:t>
        <a:bodyPr/>
        <a:lstStyle/>
        <a:p>
          <a:pPr>
            <a:lnSpc>
              <a:spcPct val="100000"/>
            </a:lnSpc>
          </a:pPr>
          <a:r>
            <a:rPr lang="en-GB" dirty="0"/>
            <a:t>The major components of a database are :</a:t>
          </a:r>
          <a:br>
            <a:rPr lang="en-GB" dirty="0"/>
          </a:br>
          <a:endParaRPr lang="en-US" dirty="0"/>
        </a:p>
      </dgm:t>
    </dgm:pt>
    <dgm:pt modelId="{75332B3C-8D1D-492E-992B-C96DB56E2292}" type="parTrans" cxnId="{5558E1A6-7352-486F-B996-6378392004B9}">
      <dgm:prSet/>
      <dgm:spPr/>
      <dgm:t>
        <a:bodyPr/>
        <a:lstStyle/>
        <a:p>
          <a:endParaRPr lang="en-US"/>
        </a:p>
      </dgm:t>
    </dgm:pt>
    <dgm:pt modelId="{DE6A7B27-0511-4239-8624-014FD32C2084}" type="sibTrans" cxnId="{5558E1A6-7352-486F-B996-6378392004B9}">
      <dgm:prSet/>
      <dgm:spPr/>
      <dgm:t>
        <a:bodyPr/>
        <a:lstStyle/>
        <a:p>
          <a:endParaRPr lang="en-US"/>
        </a:p>
      </dgm:t>
    </dgm:pt>
    <dgm:pt modelId="{D37A9FA7-43F5-4142-9C56-DA14D6BF89CA}">
      <dgm:prSet/>
      <dgm:spPr/>
      <dgm:t>
        <a:bodyPr/>
        <a:lstStyle/>
        <a:p>
          <a:pPr>
            <a:lnSpc>
              <a:spcPct val="100000"/>
            </a:lnSpc>
          </a:pPr>
          <a:r>
            <a:rPr lang="en-GB" dirty="0"/>
            <a:t>Hardware</a:t>
          </a:r>
          <a:endParaRPr lang="en-US" dirty="0"/>
        </a:p>
      </dgm:t>
    </dgm:pt>
    <dgm:pt modelId="{77889E5F-B4D3-428B-93AA-A67F825944A4}" type="parTrans" cxnId="{4DB7031C-4718-424E-AF74-74E9F4A02AD4}">
      <dgm:prSet/>
      <dgm:spPr/>
      <dgm:t>
        <a:bodyPr/>
        <a:lstStyle/>
        <a:p>
          <a:endParaRPr lang="en-US"/>
        </a:p>
      </dgm:t>
    </dgm:pt>
    <dgm:pt modelId="{DFD95C46-1E8C-4968-8F0B-B5B0EB486B5F}" type="sibTrans" cxnId="{4DB7031C-4718-424E-AF74-74E9F4A02AD4}">
      <dgm:prSet/>
      <dgm:spPr/>
      <dgm:t>
        <a:bodyPr/>
        <a:lstStyle/>
        <a:p>
          <a:endParaRPr lang="en-US"/>
        </a:p>
      </dgm:t>
    </dgm:pt>
    <dgm:pt modelId="{6E6033F1-4B9B-4DB3-A27C-52A7B8FF4E65}">
      <dgm:prSet/>
      <dgm:spPr/>
      <dgm:t>
        <a:bodyPr/>
        <a:lstStyle/>
        <a:p>
          <a:pPr>
            <a:lnSpc>
              <a:spcPct val="100000"/>
            </a:lnSpc>
          </a:pPr>
          <a:r>
            <a:rPr lang="en-GB" dirty="0"/>
            <a:t>Software(DBMS)</a:t>
          </a:r>
          <a:endParaRPr lang="en-US" dirty="0"/>
        </a:p>
      </dgm:t>
    </dgm:pt>
    <dgm:pt modelId="{C7365E69-1926-4593-8841-9956224EA6AD}" type="parTrans" cxnId="{961B8981-CB3B-4725-B917-54B5AF9DB3AB}">
      <dgm:prSet/>
      <dgm:spPr/>
      <dgm:t>
        <a:bodyPr/>
        <a:lstStyle/>
        <a:p>
          <a:endParaRPr lang="en-US"/>
        </a:p>
      </dgm:t>
    </dgm:pt>
    <dgm:pt modelId="{9855CDB8-D6A6-4DE7-8B02-A29F0A2A3752}" type="sibTrans" cxnId="{961B8981-CB3B-4725-B917-54B5AF9DB3AB}">
      <dgm:prSet/>
      <dgm:spPr/>
      <dgm:t>
        <a:bodyPr/>
        <a:lstStyle/>
        <a:p>
          <a:endParaRPr lang="en-US"/>
        </a:p>
      </dgm:t>
    </dgm:pt>
    <dgm:pt modelId="{A79F8A27-2883-4BBA-9ACA-188F05AE465D}">
      <dgm:prSet/>
      <dgm:spPr/>
      <dgm:t>
        <a:bodyPr/>
        <a:lstStyle/>
        <a:p>
          <a:pPr>
            <a:lnSpc>
              <a:spcPct val="100000"/>
            </a:lnSpc>
          </a:pPr>
          <a:r>
            <a:rPr lang="en-GB" dirty="0"/>
            <a:t>Data</a:t>
          </a:r>
          <a:endParaRPr lang="en-US" dirty="0"/>
        </a:p>
      </dgm:t>
    </dgm:pt>
    <dgm:pt modelId="{AEE30C3E-75E3-4A55-81C7-82413857258A}" type="parTrans" cxnId="{4153D03C-D665-45B6-A500-12958655ED4A}">
      <dgm:prSet/>
      <dgm:spPr/>
      <dgm:t>
        <a:bodyPr/>
        <a:lstStyle/>
        <a:p>
          <a:endParaRPr lang="en-US"/>
        </a:p>
      </dgm:t>
    </dgm:pt>
    <dgm:pt modelId="{E3A6E21A-7E3F-4720-90A7-B7478C42B4D4}" type="sibTrans" cxnId="{4153D03C-D665-45B6-A500-12958655ED4A}">
      <dgm:prSet/>
      <dgm:spPr/>
      <dgm:t>
        <a:bodyPr/>
        <a:lstStyle/>
        <a:p>
          <a:endParaRPr lang="en-US"/>
        </a:p>
      </dgm:t>
    </dgm:pt>
    <dgm:pt modelId="{93A750FC-896B-4496-AC36-095C5DF26CB6}">
      <dgm:prSet/>
      <dgm:spPr/>
      <dgm:t>
        <a:bodyPr/>
        <a:lstStyle/>
        <a:p>
          <a:pPr>
            <a:lnSpc>
              <a:spcPct val="100000"/>
            </a:lnSpc>
          </a:pPr>
          <a:r>
            <a:rPr lang="en-GB" dirty="0"/>
            <a:t>Procedures</a:t>
          </a:r>
          <a:endParaRPr lang="en-US" dirty="0"/>
        </a:p>
      </dgm:t>
    </dgm:pt>
    <dgm:pt modelId="{067B7697-F5C3-454E-99B2-75FC7DEA5008}" type="parTrans" cxnId="{415868C5-5DF9-49F8-8A74-4CAE96C5E37A}">
      <dgm:prSet/>
      <dgm:spPr/>
      <dgm:t>
        <a:bodyPr/>
        <a:lstStyle/>
        <a:p>
          <a:endParaRPr lang="en-US"/>
        </a:p>
      </dgm:t>
    </dgm:pt>
    <dgm:pt modelId="{77F4F3CB-BCC5-40A4-9EBF-C2CB6A185D54}" type="sibTrans" cxnId="{415868C5-5DF9-49F8-8A74-4CAE96C5E37A}">
      <dgm:prSet/>
      <dgm:spPr/>
      <dgm:t>
        <a:bodyPr/>
        <a:lstStyle/>
        <a:p>
          <a:endParaRPr lang="en-US"/>
        </a:p>
      </dgm:t>
    </dgm:pt>
    <dgm:pt modelId="{BECFF318-9FF0-4C4E-8A0A-BA39D3AAB1C6}">
      <dgm:prSet/>
      <dgm:spPr/>
      <dgm:t>
        <a:bodyPr/>
        <a:lstStyle/>
        <a:p>
          <a:pPr>
            <a:lnSpc>
              <a:spcPct val="100000"/>
            </a:lnSpc>
          </a:pPr>
          <a:r>
            <a:rPr lang="en-GB" dirty="0"/>
            <a:t>Database Access Language</a:t>
          </a:r>
          <a:endParaRPr lang="en-US" dirty="0"/>
        </a:p>
      </dgm:t>
    </dgm:pt>
    <dgm:pt modelId="{5A3403D8-61A1-42D3-85D0-31EA62E5EAFF}" type="parTrans" cxnId="{A1EADE75-3575-4A97-B299-417819F57B45}">
      <dgm:prSet/>
      <dgm:spPr/>
      <dgm:t>
        <a:bodyPr/>
        <a:lstStyle/>
        <a:p>
          <a:endParaRPr lang="en-US"/>
        </a:p>
      </dgm:t>
    </dgm:pt>
    <dgm:pt modelId="{A69DCAA9-B51E-44B9-8FCC-616B1F226D86}" type="sibTrans" cxnId="{A1EADE75-3575-4A97-B299-417819F57B45}">
      <dgm:prSet/>
      <dgm:spPr/>
      <dgm:t>
        <a:bodyPr/>
        <a:lstStyle/>
        <a:p>
          <a:endParaRPr lang="en-US"/>
        </a:p>
      </dgm:t>
    </dgm:pt>
    <dgm:pt modelId="{5CD27E0B-EF7F-4CE8-AB46-513BF854CCDB}" type="pres">
      <dgm:prSet presAssocID="{CFF9799A-AB77-4A72-8664-CD675E8BFA23}" presName="root" presStyleCnt="0">
        <dgm:presLayoutVars>
          <dgm:dir/>
          <dgm:resizeHandles val="exact"/>
        </dgm:presLayoutVars>
      </dgm:prSet>
      <dgm:spPr/>
    </dgm:pt>
    <dgm:pt modelId="{63B3EED2-4629-438D-9654-B3A75CAA5A37}" type="pres">
      <dgm:prSet presAssocID="{AA34BBB6-71B3-4143-B2BB-9B7F737465E8}" presName="compNode" presStyleCnt="0"/>
      <dgm:spPr/>
    </dgm:pt>
    <dgm:pt modelId="{F98FAB2F-834A-4B7F-9B91-186AC7F07D69}" type="pres">
      <dgm:prSet presAssocID="{AA34BBB6-71B3-4143-B2BB-9B7F737465E8}" presName="bgRect" presStyleLbl="bgShp" presStyleIdx="0" presStyleCnt="6"/>
      <dgm:spPr/>
    </dgm:pt>
    <dgm:pt modelId="{6D91403E-432B-48CF-9AC8-5BE88ABB7B63}" type="pres">
      <dgm:prSet presAssocID="{AA34BBB6-71B3-4143-B2BB-9B7F737465E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CCEEC03-DFE6-4CFC-A02E-EFA73D6B5189}" type="pres">
      <dgm:prSet presAssocID="{AA34BBB6-71B3-4143-B2BB-9B7F737465E8}" presName="spaceRect" presStyleCnt="0"/>
      <dgm:spPr/>
    </dgm:pt>
    <dgm:pt modelId="{DC9D3012-6F09-4E8E-A800-40BED39DD021}" type="pres">
      <dgm:prSet presAssocID="{AA34BBB6-71B3-4143-B2BB-9B7F737465E8}" presName="parTx" presStyleLbl="revTx" presStyleIdx="0" presStyleCnt="6">
        <dgm:presLayoutVars>
          <dgm:chMax val="0"/>
          <dgm:chPref val="0"/>
        </dgm:presLayoutVars>
      </dgm:prSet>
      <dgm:spPr/>
    </dgm:pt>
    <dgm:pt modelId="{3C6BDB65-B5A7-49FF-8555-DC720C351A33}" type="pres">
      <dgm:prSet presAssocID="{DE6A7B27-0511-4239-8624-014FD32C2084}" presName="sibTrans" presStyleCnt="0"/>
      <dgm:spPr/>
    </dgm:pt>
    <dgm:pt modelId="{D5322E7E-F2E2-474C-B425-0AD9E1969ED6}" type="pres">
      <dgm:prSet presAssocID="{D37A9FA7-43F5-4142-9C56-DA14D6BF89CA}" presName="compNode" presStyleCnt="0"/>
      <dgm:spPr/>
    </dgm:pt>
    <dgm:pt modelId="{81B32FC5-501D-470B-B81B-6C27453B52A6}" type="pres">
      <dgm:prSet presAssocID="{D37A9FA7-43F5-4142-9C56-DA14D6BF89CA}" presName="bgRect" presStyleLbl="bgShp" presStyleIdx="1" presStyleCnt="6"/>
      <dgm:spPr/>
    </dgm:pt>
    <dgm:pt modelId="{1951C141-F1B8-40F3-BC3F-D88118CC559D}" type="pres">
      <dgm:prSet presAssocID="{D37A9FA7-43F5-4142-9C56-DA14D6BF89C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E9076C5B-8B7D-440D-B85D-731A389BE60A}" type="pres">
      <dgm:prSet presAssocID="{D37A9FA7-43F5-4142-9C56-DA14D6BF89CA}" presName="spaceRect" presStyleCnt="0"/>
      <dgm:spPr/>
    </dgm:pt>
    <dgm:pt modelId="{E0FC615D-E549-463C-80F8-456A9E267ABA}" type="pres">
      <dgm:prSet presAssocID="{D37A9FA7-43F5-4142-9C56-DA14D6BF89CA}" presName="parTx" presStyleLbl="revTx" presStyleIdx="1" presStyleCnt="6">
        <dgm:presLayoutVars>
          <dgm:chMax val="0"/>
          <dgm:chPref val="0"/>
        </dgm:presLayoutVars>
      </dgm:prSet>
      <dgm:spPr/>
    </dgm:pt>
    <dgm:pt modelId="{3CCF32C6-7C62-4A99-8A58-AB4E835B5F9C}" type="pres">
      <dgm:prSet presAssocID="{DFD95C46-1E8C-4968-8F0B-B5B0EB486B5F}" presName="sibTrans" presStyleCnt="0"/>
      <dgm:spPr/>
    </dgm:pt>
    <dgm:pt modelId="{C91F6F9A-4D46-401A-B81C-3458F4C38799}" type="pres">
      <dgm:prSet presAssocID="{6E6033F1-4B9B-4DB3-A27C-52A7B8FF4E65}" presName="compNode" presStyleCnt="0"/>
      <dgm:spPr/>
    </dgm:pt>
    <dgm:pt modelId="{E9BF1D5D-06A0-45B8-9277-ABCCAC18CE75}" type="pres">
      <dgm:prSet presAssocID="{6E6033F1-4B9B-4DB3-A27C-52A7B8FF4E65}" presName="bgRect" presStyleLbl="bgShp" presStyleIdx="2" presStyleCnt="6"/>
      <dgm:spPr/>
    </dgm:pt>
    <dgm:pt modelId="{E6F292A5-F6C4-4C8C-BEB6-72F504A210DB}" type="pres">
      <dgm:prSet presAssocID="{6E6033F1-4B9B-4DB3-A27C-52A7B8FF4E6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D3A8BA6-54CA-45A9-B1E2-6BCE9FCD5B21}" type="pres">
      <dgm:prSet presAssocID="{6E6033F1-4B9B-4DB3-A27C-52A7B8FF4E65}" presName="spaceRect" presStyleCnt="0"/>
      <dgm:spPr/>
    </dgm:pt>
    <dgm:pt modelId="{0E5B1B8F-6893-4EB1-94A4-AEF4DDDE9E68}" type="pres">
      <dgm:prSet presAssocID="{6E6033F1-4B9B-4DB3-A27C-52A7B8FF4E65}" presName="parTx" presStyleLbl="revTx" presStyleIdx="2" presStyleCnt="6">
        <dgm:presLayoutVars>
          <dgm:chMax val="0"/>
          <dgm:chPref val="0"/>
        </dgm:presLayoutVars>
      </dgm:prSet>
      <dgm:spPr/>
    </dgm:pt>
    <dgm:pt modelId="{6105496C-1A76-441F-95C7-E152ED5A4A5E}" type="pres">
      <dgm:prSet presAssocID="{9855CDB8-D6A6-4DE7-8B02-A29F0A2A3752}" presName="sibTrans" presStyleCnt="0"/>
      <dgm:spPr/>
    </dgm:pt>
    <dgm:pt modelId="{C16BD21C-047F-498F-864A-055D18F730B6}" type="pres">
      <dgm:prSet presAssocID="{A79F8A27-2883-4BBA-9ACA-188F05AE465D}" presName="compNode" presStyleCnt="0"/>
      <dgm:spPr/>
    </dgm:pt>
    <dgm:pt modelId="{046638D3-B29F-4ACD-AA1D-DF7BA53A363F}" type="pres">
      <dgm:prSet presAssocID="{A79F8A27-2883-4BBA-9ACA-188F05AE465D}" presName="bgRect" presStyleLbl="bgShp" presStyleIdx="3" presStyleCnt="6"/>
      <dgm:spPr/>
    </dgm:pt>
    <dgm:pt modelId="{09201D58-EE47-4B9F-86E6-61EB87217E00}" type="pres">
      <dgm:prSet presAssocID="{A79F8A27-2883-4BBA-9ACA-188F05AE465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C88AFCE-5A73-453E-9E4B-4AC0D3A46683}" type="pres">
      <dgm:prSet presAssocID="{A79F8A27-2883-4BBA-9ACA-188F05AE465D}" presName="spaceRect" presStyleCnt="0"/>
      <dgm:spPr/>
    </dgm:pt>
    <dgm:pt modelId="{14754148-C952-4F15-9AD6-0E317EB87570}" type="pres">
      <dgm:prSet presAssocID="{A79F8A27-2883-4BBA-9ACA-188F05AE465D}" presName="parTx" presStyleLbl="revTx" presStyleIdx="3" presStyleCnt="6">
        <dgm:presLayoutVars>
          <dgm:chMax val="0"/>
          <dgm:chPref val="0"/>
        </dgm:presLayoutVars>
      </dgm:prSet>
      <dgm:spPr/>
    </dgm:pt>
    <dgm:pt modelId="{F5FFB1FA-438D-45E0-9496-B31594A6E617}" type="pres">
      <dgm:prSet presAssocID="{E3A6E21A-7E3F-4720-90A7-B7478C42B4D4}" presName="sibTrans" presStyleCnt="0"/>
      <dgm:spPr/>
    </dgm:pt>
    <dgm:pt modelId="{304C9815-A9E6-4528-90DE-A3DAACE55E74}" type="pres">
      <dgm:prSet presAssocID="{93A750FC-896B-4496-AC36-095C5DF26CB6}" presName="compNode" presStyleCnt="0"/>
      <dgm:spPr/>
    </dgm:pt>
    <dgm:pt modelId="{CEB5E848-98C4-43FD-9967-86CFDB566993}" type="pres">
      <dgm:prSet presAssocID="{93A750FC-896B-4496-AC36-095C5DF26CB6}" presName="bgRect" presStyleLbl="bgShp" presStyleIdx="4" presStyleCnt="6"/>
      <dgm:spPr/>
    </dgm:pt>
    <dgm:pt modelId="{404C115D-6F69-48D5-BC72-A34996CD8C47}" type="pres">
      <dgm:prSet presAssocID="{93A750FC-896B-4496-AC36-095C5DF26CB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76A99CE8-A99C-45D6-A6FA-3DF82754D44F}" type="pres">
      <dgm:prSet presAssocID="{93A750FC-896B-4496-AC36-095C5DF26CB6}" presName="spaceRect" presStyleCnt="0"/>
      <dgm:spPr/>
    </dgm:pt>
    <dgm:pt modelId="{CDA840BD-BF9B-4F38-B16C-F280E7848688}" type="pres">
      <dgm:prSet presAssocID="{93A750FC-896B-4496-AC36-095C5DF26CB6}" presName="parTx" presStyleLbl="revTx" presStyleIdx="4" presStyleCnt="6">
        <dgm:presLayoutVars>
          <dgm:chMax val="0"/>
          <dgm:chPref val="0"/>
        </dgm:presLayoutVars>
      </dgm:prSet>
      <dgm:spPr/>
    </dgm:pt>
    <dgm:pt modelId="{0AB75461-6CE9-4176-B919-9D91E95AF56C}" type="pres">
      <dgm:prSet presAssocID="{77F4F3CB-BCC5-40A4-9EBF-C2CB6A185D54}" presName="sibTrans" presStyleCnt="0"/>
      <dgm:spPr/>
    </dgm:pt>
    <dgm:pt modelId="{2C2C39F1-7949-4C4F-8E27-10DD13DE56A8}" type="pres">
      <dgm:prSet presAssocID="{BECFF318-9FF0-4C4E-8A0A-BA39D3AAB1C6}" presName="compNode" presStyleCnt="0"/>
      <dgm:spPr/>
    </dgm:pt>
    <dgm:pt modelId="{D7A180FB-AEC8-4352-825B-F512083868B8}" type="pres">
      <dgm:prSet presAssocID="{BECFF318-9FF0-4C4E-8A0A-BA39D3AAB1C6}" presName="bgRect" presStyleLbl="bgShp" presStyleIdx="5" presStyleCnt="6"/>
      <dgm:spPr/>
    </dgm:pt>
    <dgm:pt modelId="{0221DC36-4439-4AB2-A688-768311732311}" type="pres">
      <dgm:prSet presAssocID="{BECFF318-9FF0-4C4E-8A0A-BA39D3AAB1C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AFB3FF5C-01C2-4064-B0CF-320F386B324C}" type="pres">
      <dgm:prSet presAssocID="{BECFF318-9FF0-4C4E-8A0A-BA39D3AAB1C6}" presName="spaceRect" presStyleCnt="0"/>
      <dgm:spPr/>
    </dgm:pt>
    <dgm:pt modelId="{3081375C-B6D9-49E8-B22A-666AFBF19C39}" type="pres">
      <dgm:prSet presAssocID="{BECFF318-9FF0-4C4E-8A0A-BA39D3AAB1C6}" presName="parTx" presStyleLbl="revTx" presStyleIdx="5" presStyleCnt="6">
        <dgm:presLayoutVars>
          <dgm:chMax val="0"/>
          <dgm:chPref val="0"/>
        </dgm:presLayoutVars>
      </dgm:prSet>
      <dgm:spPr/>
    </dgm:pt>
  </dgm:ptLst>
  <dgm:cxnLst>
    <dgm:cxn modelId="{3ECEE404-7759-45BA-93FA-ED55B01088A6}" type="presOf" srcId="{BECFF318-9FF0-4C4E-8A0A-BA39D3AAB1C6}" destId="{3081375C-B6D9-49E8-B22A-666AFBF19C39}" srcOrd="0" destOrd="0" presId="urn:microsoft.com/office/officeart/2018/2/layout/IconVerticalSolidList"/>
    <dgm:cxn modelId="{4DB7031C-4718-424E-AF74-74E9F4A02AD4}" srcId="{CFF9799A-AB77-4A72-8664-CD675E8BFA23}" destId="{D37A9FA7-43F5-4142-9C56-DA14D6BF89CA}" srcOrd="1" destOrd="0" parTransId="{77889E5F-B4D3-428B-93AA-A67F825944A4}" sibTransId="{DFD95C46-1E8C-4968-8F0B-B5B0EB486B5F}"/>
    <dgm:cxn modelId="{FC405626-B81B-4389-B1CD-DF74EC33AABB}" type="presOf" srcId="{CFF9799A-AB77-4A72-8664-CD675E8BFA23}" destId="{5CD27E0B-EF7F-4CE8-AB46-513BF854CCDB}" srcOrd="0" destOrd="0" presId="urn:microsoft.com/office/officeart/2018/2/layout/IconVerticalSolidList"/>
    <dgm:cxn modelId="{5667332D-4E25-47A4-8120-66F4BC8FD368}" type="presOf" srcId="{93A750FC-896B-4496-AC36-095C5DF26CB6}" destId="{CDA840BD-BF9B-4F38-B16C-F280E7848688}" srcOrd="0" destOrd="0" presId="urn:microsoft.com/office/officeart/2018/2/layout/IconVerticalSolidList"/>
    <dgm:cxn modelId="{4153D03C-D665-45B6-A500-12958655ED4A}" srcId="{CFF9799A-AB77-4A72-8664-CD675E8BFA23}" destId="{A79F8A27-2883-4BBA-9ACA-188F05AE465D}" srcOrd="3" destOrd="0" parTransId="{AEE30C3E-75E3-4A55-81C7-82413857258A}" sibTransId="{E3A6E21A-7E3F-4720-90A7-B7478C42B4D4}"/>
    <dgm:cxn modelId="{A1EADE75-3575-4A97-B299-417819F57B45}" srcId="{CFF9799A-AB77-4A72-8664-CD675E8BFA23}" destId="{BECFF318-9FF0-4C4E-8A0A-BA39D3AAB1C6}" srcOrd="5" destOrd="0" parTransId="{5A3403D8-61A1-42D3-85D0-31EA62E5EAFF}" sibTransId="{A69DCAA9-B51E-44B9-8FCC-616B1F226D86}"/>
    <dgm:cxn modelId="{961B8981-CB3B-4725-B917-54B5AF9DB3AB}" srcId="{CFF9799A-AB77-4A72-8664-CD675E8BFA23}" destId="{6E6033F1-4B9B-4DB3-A27C-52A7B8FF4E65}" srcOrd="2" destOrd="0" parTransId="{C7365E69-1926-4593-8841-9956224EA6AD}" sibTransId="{9855CDB8-D6A6-4DE7-8B02-A29F0A2A3752}"/>
    <dgm:cxn modelId="{C7A12C8D-93E6-4AFD-A6B2-EF42DD9BE136}" type="presOf" srcId="{AA34BBB6-71B3-4143-B2BB-9B7F737465E8}" destId="{DC9D3012-6F09-4E8E-A800-40BED39DD021}" srcOrd="0" destOrd="0" presId="urn:microsoft.com/office/officeart/2018/2/layout/IconVerticalSolidList"/>
    <dgm:cxn modelId="{5558E1A6-7352-486F-B996-6378392004B9}" srcId="{CFF9799A-AB77-4A72-8664-CD675E8BFA23}" destId="{AA34BBB6-71B3-4143-B2BB-9B7F737465E8}" srcOrd="0" destOrd="0" parTransId="{75332B3C-8D1D-492E-992B-C96DB56E2292}" sibTransId="{DE6A7B27-0511-4239-8624-014FD32C2084}"/>
    <dgm:cxn modelId="{6DD71AB5-6740-4EC7-A232-AAAAF1FCA342}" type="presOf" srcId="{A79F8A27-2883-4BBA-9ACA-188F05AE465D}" destId="{14754148-C952-4F15-9AD6-0E317EB87570}" srcOrd="0" destOrd="0" presId="urn:microsoft.com/office/officeart/2018/2/layout/IconVerticalSolidList"/>
    <dgm:cxn modelId="{415868C5-5DF9-49F8-8A74-4CAE96C5E37A}" srcId="{CFF9799A-AB77-4A72-8664-CD675E8BFA23}" destId="{93A750FC-896B-4496-AC36-095C5DF26CB6}" srcOrd="4" destOrd="0" parTransId="{067B7697-F5C3-454E-99B2-75FC7DEA5008}" sibTransId="{77F4F3CB-BCC5-40A4-9EBF-C2CB6A185D54}"/>
    <dgm:cxn modelId="{B32898D0-EBA4-4787-961E-4A2951CDF08A}" type="presOf" srcId="{6E6033F1-4B9B-4DB3-A27C-52A7B8FF4E65}" destId="{0E5B1B8F-6893-4EB1-94A4-AEF4DDDE9E68}" srcOrd="0" destOrd="0" presId="urn:microsoft.com/office/officeart/2018/2/layout/IconVerticalSolidList"/>
    <dgm:cxn modelId="{E94668D8-84E6-46A3-9469-70B17264EF3E}" type="presOf" srcId="{D37A9FA7-43F5-4142-9C56-DA14D6BF89CA}" destId="{E0FC615D-E549-463C-80F8-456A9E267ABA}" srcOrd="0" destOrd="0" presId="urn:microsoft.com/office/officeart/2018/2/layout/IconVerticalSolidList"/>
    <dgm:cxn modelId="{BD6C1CBA-D249-46CC-8B0A-121DC1B4A80F}" type="presParOf" srcId="{5CD27E0B-EF7F-4CE8-AB46-513BF854CCDB}" destId="{63B3EED2-4629-438D-9654-B3A75CAA5A37}" srcOrd="0" destOrd="0" presId="urn:microsoft.com/office/officeart/2018/2/layout/IconVerticalSolidList"/>
    <dgm:cxn modelId="{128ECA2A-21F1-4502-B61D-F2531568115A}" type="presParOf" srcId="{63B3EED2-4629-438D-9654-B3A75CAA5A37}" destId="{F98FAB2F-834A-4B7F-9B91-186AC7F07D69}" srcOrd="0" destOrd="0" presId="urn:microsoft.com/office/officeart/2018/2/layout/IconVerticalSolidList"/>
    <dgm:cxn modelId="{233DAC84-BB67-4F11-8ABE-B8886C2B72C1}" type="presParOf" srcId="{63B3EED2-4629-438D-9654-B3A75CAA5A37}" destId="{6D91403E-432B-48CF-9AC8-5BE88ABB7B63}" srcOrd="1" destOrd="0" presId="urn:microsoft.com/office/officeart/2018/2/layout/IconVerticalSolidList"/>
    <dgm:cxn modelId="{2C12AF21-FA0F-496F-A253-AC87CE73F799}" type="presParOf" srcId="{63B3EED2-4629-438D-9654-B3A75CAA5A37}" destId="{0CCEEC03-DFE6-4CFC-A02E-EFA73D6B5189}" srcOrd="2" destOrd="0" presId="urn:microsoft.com/office/officeart/2018/2/layout/IconVerticalSolidList"/>
    <dgm:cxn modelId="{D600F32C-6D53-48ED-BC95-7942F66F029C}" type="presParOf" srcId="{63B3EED2-4629-438D-9654-B3A75CAA5A37}" destId="{DC9D3012-6F09-4E8E-A800-40BED39DD021}" srcOrd="3" destOrd="0" presId="urn:microsoft.com/office/officeart/2018/2/layout/IconVerticalSolidList"/>
    <dgm:cxn modelId="{3D799194-1BAF-47CE-982F-3CF0D9691112}" type="presParOf" srcId="{5CD27E0B-EF7F-4CE8-AB46-513BF854CCDB}" destId="{3C6BDB65-B5A7-49FF-8555-DC720C351A33}" srcOrd="1" destOrd="0" presId="urn:microsoft.com/office/officeart/2018/2/layout/IconVerticalSolidList"/>
    <dgm:cxn modelId="{C3BA72F5-5C3A-458C-B32F-C736AF70ECF9}" type="presParOf" srcId="{5CD27E0B-EF7F-4CE8-AB46-513BF854CCDB}" destId="{D5322E7E-F2E2-474C-B425-0AD9E1969ED6}" srcOrd="2" destOrd="0" presId="urn:microsoft.com/office/officeart/2018/2/layout/IconVerticalSolidList"/>
    <dgm:cxn modelId="{6B425C03-0292-4553-9FA3-BA4BD1D9E28E}" type="presParOf" srcId="{D5322E7E-F2E2-474C-B425-0AD9E1969ED6}" destId="{81B32FC5-501D-470B-B81B-6C27453B52A6}" srcOrd="0" destOrd="0" presId="urn:microsoft.com/office/officeart/2018/2/layout/IconVerticalSolidList"/>
    <dgm:cxn modelId="{EAAAA537-2FAB-4AB0-A7CB-3F4A3A70B77C}" type="presParOf" srcId="{D5322E7E-F2E2-474C-B425-0AD9E1969ED6}" destId="{1951C141-F1B8-40F3-BC3F-D88118CC559D}" srcOrd="1" destOrd="0" presId="urn:microsoft.com/office/officeart/2018/2/layout/IconVerticalSolidList"/>
    <dgm:cxn modelId="{286B69E4-7D13-4E7E-9C79-EE65A6440A00}" type="presParOf" srcId="{D5322E7E-F2E2-474C-B425-0AD9E1969ED6}" destId="{E9076C5B-8B7D-440D-B85D-731A389BE60A}" srcOrd="2" destOrd="0" presId="urn:microsoft.com/office/officeart/2018/2/layout/IconVerticalSolidList"/>
    <dgm:cxn modelId="{CA72776D-367D-4360-97D0-AD1B8113AFB8}" type="presParOf" srcId="{D5322E7E-F2E2-474C-B425-0AD9E1969ED6}" destId="{E0FC615D-E549-463C-80F8-456A9E267ABA}" srcOrd="3" destOrd="0" presId="urn:microsoft.com/office/officeart/2018/2/layout/IconVerticalSolidList"/>
    <dgm:cxn modelId="{C95C8AE6-19D5-4BD0-ACA5-E9D53BE2453C}" type="presParOf" srcId="{5CD27E0B-EF7F-4CE8-AB46-513BF854CCDB}" destId="{3CCF32C6-7C62-4A99-8A58-AB4E835B5F9C}" srcOrd="3" destOrd="0" presId="urn:microsoft.com/office/officeart/2018/2/layout/IconVerticalSolidList"/>
    <dgm:cxn modelId="{93B242DC-B45B-47E5-A97A-14D8489DF763}" type="presParOf" srcId="{5CD27E0B-EF7F-4CE8-AB46-513BF854CCDB}" destId="{C91F6F9A-4D46-401A-B81C-3458F4C38799}" srcOrd="4" destOrd="0" presId="urn:microsoft.com/office/officeart/2018/2/layout/IconVerticalSolidList"/>
    <dgm:cxn modelId="{D3EC82B3-2491-4EFC-BE0A-1099D727C7B0}" type="presParOf" srcId="{C91F6F9A-4D46-401A-B81C-3458F4C38799}" destId="{E9BF1D5D-06A0-45B8-9277-ABCCAC18CE75}" srcOrd="0" destOrd="0" presId="urn:microsoft.com/office/officeart/2018/2/layout/IconVerticalSolidList"/>
    <dgm:cxn modelId="{D5C73D50-EF9C-4EBA-92E9-A40692536AB0}" type="presParOf" srcId="{C91F6F9A-4D46-401A-B81C-3458F4C38799}" destId="{E6F292A5-F6C4-4C8C-BEB6-72F504A210DB}" srcOrd="1" destOrd="0" presId="urn:microsoft.com/office/officeart/2018/2/layout/IconVerticalSolidList"/>
    <dgm:cxn modelId="{BDC78F24-6A13-47A2-A0BB-290C3B5B4D01}" type="presParOf" srcId="{C91F6F9A-4D46-401A-B81C-3458F4C38799}" destId="{2D3A8BA6-54CA-45A9-B1E2-6BCE9FCD5B21}" srcOrd="2" destOrd="0" presId="urn:microsoft.com/office/officeart/2018/2/layout/IconVerticalSolidList"/>
    <dgm:cxn modelId="{F690BD17-E4DA-40D9-BF26-694A2D03CC97}" type="presParOf" srcId="{C91F6F9A-4D46-401A-B81C-3458F4C38799}" destId="{0E5B1B8F-6893-4EB1-94A4-AEF4DDDE9E68}" srcOrd="3" destOrd="0" presId="urn:microsoft.com/office/officeart/2018/2/layout/IconVerticalSolidList"/>
    <dgm:cxn modelId="{EA8C6ACE-CA9A-4822-BC77-F04962A6C441}" type="presParOf" srcId="{5CD27E0B-EF7F-4CE8-AB46-513BF854CCDB}" destId="{6105496C-1A76-441F-95C7-E152ED5A4A5E}" srcOrd="5" destOrd="0" presId="urn:microsoft.com/office/officeart/2018/2/layout/IconVerticalSolidList"/>
    <dgm:cxn modelId="{252A0F6B-3049-46D9-A874-D325925A9BEC}" type="presParOf" srcId="{5CD27E0B-EF7F-4CE8-AB46-513BF854CCDB}" destId="{C16BD21C-047F-498F-864A-055D18F730B6}" srcOrd="6" destOrd="0" presId="urn:microsoft.com/office/officeart/2018/2/layout/IconVerticalSolidList"/>
    <dgm:cxn modelId="{E4D5949A-B7F1-4F5B-919C-5EF85E3A1FC5}" type="presParOf" srcId="{C16BD21C-047F-498F-864A-055D18F730B6}" destId="{046638D3-B29F-4ACD-AA1D-DF7BA53A363F}" srcOrd="0" destOrd="0" presId="urn:microsoft.com/office/officeart/2018/2/layout/IconVerticalSolidList"/>
    <dgm:cxn modelId="{163B54FE-D659-4E3E-B54B-F8B3E1277F5F}" type="presParOf" srcId="{C16BD21C-047F-498F-864A-055D18F730B6}" destId="{09201D58-EE47-4B9F-86E6-61EB87217E00}" srcOrd="1" destOrd="0" presId="urn:microsoft.com/office/officeart/2018/2/layout/IconVerticalSolidList"/>
    <dgm:cxn modelId="{686CF1E4-9BD1-4391-9014-409D977BD727}" type="presParOf" srcId="{C16BD21C-047F-498F-864A-055D18F730B6}" destId="{5C88AFCE-5A73-453E-9E4B-4AC0D3A46683}" srcOrd="2" destOrd="0" presId="urn:microsoft.com/office/officeart/2018/2/layout/IconVerticalSolidList"/>
    <dgm:cxn modelId="{951D3E07-8044-4374-89C9-B0CE0778A1D4}" type="presParOf" srcId="{C16BD21C-047F-498F-864A-055D18F730B6}" destId="{14754148-C952-4F15-9AD6-0E317EB87570}" srcOrd="3" destOrd="0" presId="urn:microsoft.com/office/officeart/2018/2/layout/IconVerticalSolidList"/>
    <dgm:cxn modelId="{DB12D530-2E52-4B89-9313-4CCC685BFC95}" type="presParOf" srcId="{5CD27E0B-EF7F-4CE8-AB46-513BF854CCDB}" destId="{F5FFB1FA-438D-45E0-9496-B31594A6E617}" srcOrd="7" destOrd="0" presId="urn:microsoft.com/office/officeart/2018/2/layout/IconVerticalSolidList"/>
    <dgm:cxn modelId="{5AEA1995-B418-4463-90AC-4B48C98341CC}" type="presParOf" srcId="{5CD27E0B-EF7F-4CE8-AB46-513BF854CCDB}" destId="{304C9815-A9E6-4528-90DE-A3DAACE55E74}" srcOrd="8" destOrd="0" presId="urn:microsoft.com/office/officeart/2018/2/layout/IconVerticalSolidList"/>
    <dgm:cxn modelId="{4E04497B-6B80-4019-B311-72ADD9FA10BF}" type="presParOf" srcId="{304C9815-A9E6-4528-90DE-A3DAACE55E74}" destId="{CEB5E848-98C4-43FD-9967-86CFDB566993}" srcOrd="0" destOrd="0" presId="urn:microsoft.com/office/officeart/2018/2/layout/IconVerticalSolidList"/>
    <dgm:cxn modelId="{E86069AF-1A3C-4C0E-B366-4D98B0508DCA}" type="presParOf" srcId="{304C9815-A9E6-4528-90DE-A3DAACE55E74}" destId="{404C115D-6F69-48D5-BC72-A34996CD8C47}" srcOrd="1" destOrd="0" presId="urn:microsoft.com/office/officeart/2018/2/layout/IconVerticalSolidList"/>
    <dgm:cxn modelId="{07B7E546-8C26-44B9-A164-73751E4FA8BE}" type="presParOf" srcId="{304C9815-A9E6-4528-90DE-A3DAACE55E74}" destId="{76A99CE8-A99C-45D6-A6FA-3DF82754D44F}" srcOrd="2" destOrd="0" presId="urn:microsoft.com/office/officeart/2018/2/layout/IconVerticalSolidList"/>
    <dgm:cxn modelId="{DFF6B9BE-4520-4B9C-90F9-E35FD8203F92}" type="presParOf" srcId="{304C9815-A9E6-4528-90DE-A3DAACE55E74}" destId="{CDA840BD-BF9B-4F38-B16C-F280E7848688}" srcOrd="3" destOrd="0" presId="urn:microsoft.com/office/officeart/2018/2/layout/IconVerticalSolidList"/>
    <dgm:cxn modelId="{6B417E95-08A5-498A-B23C-0AA2F25B79EC}" type="presParOf" srcId="{5CD27E0B-EF7F-4CE8-AB46-513BF854CCDB}" destId="{0AB75461-6CE9-4176-B919-9D91E95AF56C}" srcOrd="9" destOrd="0" presId="urn:microsoft.com/office/officeart/2018/2/layout/IconVerticalSolidList"/>
    <dgm:cxn modelId="{85C954D2-4989-4865-A06A-39933225D2F2}" type="presParOf" srcId="{5CD27E0B-EF7F-4CE8-AB46-513BF854CCDB}" destId="{2C2C39F1-7949-4C4F-8E27-10DD13DE56A8}" srcOrd="10" destOrd="0" presId="urn:microsoft.com/office/officeart/2018/2/layout/IconVerticalSolidList"/>
    <dgm:cxn modelId="{A33125E0-4D33-406B-99BE-55762ED26C90}" type="presParOf" srcId="{2C2C39F1-7949-4C4F-8E27-10DD13DE56A8}" destId="{D7A180FB-AEC8-4352-825B-F512083868B8}" srcOrd="0" destOrd="0" presId="urn:microsoft.com/office/officeart/2018/2/layout/IconVerticalSolidList"/>
    <dgm:cxn modelId="{4FA3535D-54F5-4784-8416-269EED23286E}" type="presParOf" srcId="{2C2C39F1-7949-4C4F-8E27-10DD13DE56A8}" destId="{0221DC36-4439-4AB2-A688-768311732311}" srcOrd="1" destOrd="0" presId="urn:microsoft.com/office/officeart/2018/2/layout/IconVerticalSolidList"/>
    <dgm:cxn modelId="{F2370FF8-5F45-4345-9D88-7F8A51EAE1E2}" type="presParOf" srcId="{2C2C39F1-7949-4C4F-8E27-10DD13DE56A8}" destId="{AFB3FF5C-01C2-4064-B0CF-320F386B324C}" srcOrd="2" destOrd="0" presId="urn:microsoft.com/office/officeart/2018/2/layout/IconVerticalSolidList"/>
    <dgm:cxn modelId="{E6AF8DC8-1256-4FFB-B35B-490F4CEBC864}" type="presParOf" srcId="{2C2C39F1-7949-4C4F-8E27-10DD13DE56A8}" destId="{3081375C-B6D9-49E8-B22A-666AFBF19C3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A26071-4D44-4FD1-9DA6-CE263FBACC7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796188B-6C34-42EB-A6F4-159317B58F64}">
      <dgm:prSet/>
      <dgm:spPr/>
      <dgm:t>
        <a:bodyPr/>
        <a:lstStyle/>
        <a:p>
          <a:r>
            <a:rPr lang="en-GB" dirty="0"/>
            <a:t>Database Administrators: are responsible for  managing a  Database . DBA takes care of the security of the Database, it's availability, managing the license keys, managing user accounts and access etc.</a:t>
          </a:r>
          <a:endParaRPr lang="en-US" dirty="0"/>
        </a:p>
      </dgm:t>
    </dgm:pt>
    <dgm:pt modelId="{CD0A50C1-7795-4248-B43E-2DEDF75216F7}" type="parTrans" cxnId="{60091E94-0B54-482A-A4CE-C24B69FD2B65}">
      <dgm:prSet/>
      <dgm:spPr/>
      <dgm:t>
        <a:bodyPr/>
        <a:lstStyle/>
        <a:p>
          <a:endParaRPr lang="en-US"/>
        </a:p>
      </dgm:t>
    </dgm:pt>
    <dgm:pt modelId="{23408BD6-7060-48B9-9D4A-43B6E2CEFF3E}" type="sibTrans" cxnId="{60091E94-0B54-482A-A4CE-C24B69FD2B65}">
      <dgm:prSet/>
      <dgm:spPr/>
      <dgm:t>
        <a:bodyPr/>
        <a:lstStyle/>
        <a:p>
          <a:endParaRPr lang="en-US"/>
        </a:p>
      </dgm:t>
    </dgm:pt>
    <dgm:pt modelId="{A552ED11-6C4F-450F-A31E-482881ECD653}">
      <dgm:prSet/>
      <dgm:spPr/>
      <dgm:t>
        <a:bodyPr/>
        <a:lstStyle/>
        <a:p>
          <a:r>
            <a:rPr lang="en-GB" dirty="0"/>
            <a:t>Application Programmer or Software Developer: This user group is involved in writing applications that uses the database. They ensure that the programs meet the user requirements such as retrieving information, creating new information and changing existing information.</a:t>
          </a:r>
          <a:endParaRPr lang="en-US" dirty="0"/>
        </a:p>
      </dgm:t>
    </dgm:pt>
    <dgm:pt modelId="{7BAA4D09-9259-41A5-ACFC-049A9138DDE1}" type="parTrans" cxnId="{0E7D267C-3C64-4DB0-B414-854BADE180A4}">
      <dgm:prSet/>
      <dgm:spPr/>
      <dgm:t>
        <a:bodyPr/>
        <a:lstStyle/>
        <a:p>
          <a:endParaRPr lang="en-US"/>
        </a:p>
      </dgm:t>
    </dgm:pt>
    <dgm:pt modelId="{96BB465A-BDD5-4E54-AAF0-E9A25EAC708F}" type="sibTrans" cxnId="{0E7D267C-3C64-4DB0-B414-854BADE180A4}">
      <dgm:prSet/>
      <dgm:spPr/>
      <dgm:t>
        <a:bodyPr/>
        <a:lstStyle/>
        <a:p>
          <a:endParaRPr lang="en-US"/>
        </a:p>
      </dgm:t>
    </dgm:pt>
    <dgm:pt modelId="{EAC55A4C-466E-4650-9A2D-AEB7C7946136}">
      <dgm:prSet/>
      <dgm:spPr/>
      <dgm:t>
        <a:bodyPr/>
        <a:lstStyle/>
        <a:p>
          <a:r>
            <a:rPr lang="en-GB" dirty="0"/>
            <a:t>End User: These days all the modern applications, web or mobile, store user data. How do you think they do it? Yes, applications are programmed in such a way that they collect user data and store the data on a DBMS systems running on their server. End users can store, retrieve, update and delete data.</a:t>
          </a:r>
          <a:endParaRPr lang="en-US" dirty="0"/>
        </a:p>
      </dgm:t>
    </dgm:pt>
    <dgm:pt modelId="{6D0DB8CE-1F47-46FF-9D67-52C67FF1A834}" type="parTrans" cxnId="{CBBFCB32-BDF0-46B1-AACF-534F698C36FD}">
      <dgm:prSet/>
      <dgm:spPr/>
      <dgm:t>
        <a:bodyPr/>
        <a:lstStyle/>
        <a:p>
          <a:endParaRPr lang="en-US"/>
        </a:p>
      </dgm:t>
    </dgm:pt>
    <dgm:pt modelId="{4D05AF8E-FCF8-4154-9C69-4993150B81CD}" type="sibTrans" cxnId="{CBBFCB32-BDF0-46B1-AACF-534F698C36FD}">
      <dgm:prSet/>
      <dgm:spPr/>
      <dgm:t>
        <a:bodyPr/>
        <a:lstStyle/>
        <a:p>
          <a:endParaRPr lang="en-US"/>
        </a:p>
      </dgm:t>
    </dgm:pt>
    <dgm:pt modelId="{B9207E21-28F0-4F9C-A156-D9B43A468EBF}" type="pres">
      <dgm:prSet presAssocID="{38A26071-4D44-4FD1-9DA6-CE263FBACC7C}" presName="vert0" presStyleCnt="0">
        <dgm:presLayoutVars>
          <dgm:dir/>
          <dgm:animOne val="branch"/>
          <dgm:animLvl val="lvl"/>
        </dgm:presLayoutVars>
      </dgm:prSet>
      <dgm:spPr/>
    </dgm:pt>
    <dgm:pt modelId="{A6B58BF3-BB1B-44A2-9196-4A76D3534FF1}" type="pres">
      <dgm:prSet presAssocID="{A796188B-6C34-42EB-A6F4-159317B58F64}" presName="thickLine" presStyleLbl="alignNode1" presStyleIdx="0" presStyleCnt="3"/>
      <dgm:spPr/>
    </dgm:pt>
    <dgm:pt modelId="{5B26740F-02FB-441B-80EA-39AC59ED606D}" type="pres">
      <dgm:prSet presAssocID="{A796188B-6C34-42EB-A6F4-159317B58F64}" presName="horz1" presStyleCnt="0"/>
      <dgm:spPr/>
    </dgm:pt>
    <dgm:pt modelId="{29FACF11-39BD-4D75-A4A3-C0EBF35AC78C}" type="pres">
      <dgm:prSet presAssocID="{A796188B-6C34-42EB-A6F4-159317B58F64}" presName="tx1" presStyleLbl="revTx" presStyleIdx="0" presStyleCnt="3"/>
      <dgm:spPr/>
    </dgm:pt>
    <dgm:pt modelId="{FE5813C9-4EEE-4BB9-A31E-76E47744F083}" type="pres">
      <dgm:prSet presAssocID="{A796188B-6C34-42EB-A6F4-159317B58F64}" presName="vert1" presStyleCnt="0"/>
      <dgm:spPr/>
    </dgm:pt>
    <dgm:pt modelId="{E1E19612-E6B1-40D9-A16F-A848CC354B7C}" type="pres">
      <dgm:prSet presAssocID="{A552ED11-6C4F-450F-A31E-482881ECD653}" presName="thickLine" presStyleLbl="alignNode1" presStyleIdx="1" presStyleCnt="3"/>
      <dgm:spPr/>
    </dgm:pt>
    <dgm:pt modelId="{5AAB1963-2311-4FC7-9D9F-200AE385E994}" type="pres">
      <dgm:prSet presAssocID="{A552ED11-6C4F-450F-A31E-482881ECD653}" presName="horz1" presStyleCnt="0"/>
      <dgm:spPr/>
    </dgm:pt>
    <dgm:pt modelId="{A58BFFA3-3375-4B9D-8E0C-77CF0FA19F85}" type="pres">
      <dgm:prSet presAssocID="{A552ED11-6C4F-450F-A31E-482881ECD653}" presName="tx1" presStyleLbl="revTx" presStyleIdx="1" presStyleCnt="3"/>
      <dgm:spPr/>
    </dgm:pt>
    <dgm:pt modelId="{29645027-A08D-4E77-BE74-54E012348F98}" type="pres">
      <dgm:prSet presAssocID="{A552ED11-6C4F-450F-A31E-482881ECD653}" presName="vert1" presStyleCnt="0"/>
      <dgm:spPr/>
    </dgm:pt>
    <dgm:pt modelId="{CE720353-4187-439A-9581-DC2A8B85812B}" type="pres">
      <dgm:prSet presAssocID="{EAC55A4C-466E-4650-9A2D-AEB7C7946136}" presName="thickLine" presStyleLbl="alignNode1" presStyleIdx="2" presStyleCnt="3"/>
      <dgm:spPr/>
    </dgm:pt>
    <dgm:pt modelId="{9479E7B4-42EF-4561-8BEE-4E6117C6F01A}" type="pres">
      <dgm:prSet presAssocID="{EAC55A4C-466E-4650-9A2D-AEB7C7946136}" presName="horz1" presStyleCnt="0"/>
      <dgm:spPr/>
    </dgm:pt>
    <dgm:pt modelId="{CB9CE4DC-B037-4123-A9EB-6DCF47F6ACF0}" type="pres">
      <dgm:prSet presAssocID="{EAC55A4C-466E-4650-9A2D-AEB7C7946136}" presName="tx1" presStyleLbl="revTx" presStyleIdx="2" presStyleCnt="3"/>
      <dgm:spPr/>
    </dgm:pt>
    <dgm:pt modelId="{7686C055-CF7B-413B-95F3-A77309190686}" type="pres">
      <dgm:prSet presAssocID="{EAC55A4C-466E-4650-9A2D-AEB7C7946136}" presName="vert1" presStyleCnt="0"/>
      <dgm:spPr/>
    </dgm:pt>
  </dgm:ptLst>
  <dgm:cxnLst>
    <dgm:cxn modelId="{CBBFCB32-BDF0-46B1-AACF-534F698C36FD}" srcId="{38A26071-4D44-4FD1-9DA6-CE263FBACC7C}" destId="{EAC55A4C-466E-4650-9A2D-AEB7C7946136}" srcOrd="2" destOrd="0" parTransId="{6D0DB8CE-1F47-46FF-9D67-52C67FF1A834}" sibTransId="{4D05AF8E-FCF8-4154-9C69-4993150B81CD}"/>
    <dgm:cxn modelId="{0E7D267C-3C64-4DB0-B414-854BADE180A4}" srcId="{38A26071-4D44-4FD1-9DA6-CE263FBACC7C}" destId="{A552ED11-6C4F-450F-A31E-482881ECD653}" srcOrd="1" destOrd="0" parTransId="{7BAA4D09-9259-41A5-ACFC-049A9138DDE1}" sibTransId="{96BB465A-BDD5-4E54-AAF0-E9A25EAC708F}"/>
    <dgm:cxn modelId="{60091E94-0B54-482A-A4CE-C24B69FD2B65}" srcId="{38A26071-4D44-4FD1-9DA6-CE263FBACC7C}" destId="{A796188B-6C34-42EB-A6F4-159317B58F64}" srcOrd="0" destOrd="0" parTransId="{CD0A50C1-7795-4248-B43E-2DEDF75216F7}" sibTransId="{23408BD6-7060-48B9-9D4A-43B6E2CEFF3E}"/>
    <dgm:cxn modelId="{A5F7559D-5099-4C4D-BC3B-3F856A15379A}" type="presOf" srcId="{A796188B-6C34-42EB-A6F4-159317B58F64}" destId="{29FACF11-39BD-4D75-A4A3-C0EBF35AC78C}" srcOrd="0" destOrd="0" presId="urn:microsoft.com/office/officeart/2008/layout/LinedList"/>
    <dgm:cxn modelId="{7CA1D3A9-3700-40C6-B6D7-C7B4A3331D6B}" type="presOf" srcId="{A552ED11-6C4F-450F-A31E-482881ECD653}" destId="{A58BFFA3-3375-4B9D-8E0C-77CF0FA19F85}" srcOrd="0" destOrd="0" presId="urn:microsoft.com/office/officeart/2008/layout/LinedList"/>
    <dgm:cxn modelId="{399438C4-7516-445B-A7B9-F6B7880C0A11}" type="presOf" srcId="{EAC55A4C-466E-4650-9A2D-AEB7C7946136}" destId="{CB9CE4DC-B037-4123-A9EB-6DCF47F6ACF0}" srcOrd="0" destOrd="0" presId="urn:microsoft.com/office/officeart/2008/layout/LinedList"/>
    <dgm:cxn modelId="{662F93F4-A5F3-401D-9C25-3515C56379B7}" type="presOf" srcId="{38A26071-4D44-4FD1-9DA6-CE263FBACC7C}" destId="{B9207E21-28F0-4F9C-A156-D9B43A468EBF}" srcOrd="0" destOrd="0" presId="urn:microsoft.com/office/officeart/2008/layout/LinedList"/>
    <dgm:cxn modelId="{F3F36E55-38E6-4790-9631-724257B290C0}" type="presParOf" srcId="{B9207E21-28F0-4F9C-A156-D9B43A468EBF}" destId="{A6B58BF3-BB1B-44A2-9196-4A76D3534FF1}" srcOrd="0" destOrd="0" presId="urn:microsoft.com/office/officeart/2008/layout/LinedList"/>
    <dgm:cxn modelId="{B6A8DDFD-B7D5-454C-9472-D07E0E265CF8}" type="presParOf" srcId="{B9207E21-28F0-4F9C-A156-D9B43A468EBF}" destId="{5B26740F-02FB-441B-80EA-39AC59ED606D}" srcOrd="1" destOrd="0" presId="urn:microsoft.com/office/officeart/2008/layout/LinedList"/>
    <dgm:cxn modelId="{09A11BF6-9790-4190-AB2E-3B44EA91B0B9}" type="presParOf" srcId="{5B26740F-02FB-441B-80EA-39AC59ED606D}" destId="{29FACF11-39BD-4D75-A4A3-C0EBF35AC78C}" srcOrd="0" destOrd="0" presId="urn:microsoft.com/office/officeart/2008/layout/LinedList"/>
    <dgm:cxn modelId="{C0E799A4-F350-444C-8585-059BEB144C34}" type="presParOf" srcId="{5B26740F-02FB-441B-80EA-39AC59ED606D}" destId="{FE5813C9-4EEE-4BB9-A31E-76E47744F083}" srcOrd="1" destOrd="0" presId="urn:microsoft.com/office/officeart/2008/layout/LinedList"/>
    <dgm:cxn modelId="{8541AB59-C73E-4962-9081-8EBE1E711715}" type="presParOf" srcId="{B9207E21-28F0-4F9C-A156-D9B43A468EBF}" destId="{E1E19612-E6B1-40D9-A16F-A848CC354B7C}" srcOrd="2" destOrd="0" presId="urn:microsoft.com/office/officeart/2008/layout/LinedList"/>
    <dgm:cxn modelId="{73B5AA3F-50BC-4981-9B05-07081EEC9B54}" type="presParOf" srcId="{B9207E21-28F0-4F9C-A156-D9B43A468EBF}" destId="{5AAB1963-2311-4FC7-9D9F-200AE385E994}" srcOrd="3" destOrd="0" presId="urn:microsoft.com/office/officeart/2008/layout/LinedList"/>
    <dgm:cxn modelId="{51A587D2-039D-4C2B-833A-4AF4C4F04E9B}" type="presParOf" srcId="{5AAB1963-2311-4FC7-9D9F-200AE385E994}" destId="{A58BFFA3-3375-4B9D-8E0C-77CF0FA19F85}" srcOrd="0" destOrd="0" presId="urn:microsoft.com/office/officeart/2008/layout/LinedList"/>
    <dgm:cxn modelId="{4E9A084B-D032-438E-9E7D-30E2D9CCA341}" type="presParOf" srcId="{5AAB1963-2311-4FC7-9D9F-200AE385E994}" destId="{29645027-A08D-4E77-BE74-54E012348F98}" srcOrd="1" destOrd="0" presId="urn:microsoft.com/office/officeart/2008/layout/LinedList"/>
    <dgm:cxn modelId="{D9D64172-12A5-4AEE-B168-CFEC34500209}" type="presParOf" srcId="{B9207E21-28F0-4F9C-A156-D9B43A468EBF}" destId="{CE720353-4187-439A-9581-DC2A8B85812B}" srcOrd="4" destOrd="0" presId="urn:microsoft.com/office/officeart/2008/layout/LinedList"/>
    <dgm:cxn modelId="{92C2E240-F4A2-45CF-A013-B89DC6067FF3}" type="presParOf" srcId="{B9207E21-28F0-4F9C-A156-D9B43A468EBF}" destId="{9479E7B4-42EF-4561-8BEE-4E6117C6F01A}" srcOrd="5" destOrd="0" presId="urn:microsoft.com/office/officeart/2008/layout/LinedList"/>
    <dgm:cxn modelId="{B5917B21-B429-4541-A369-4CEC0D24F9D5}" type="presParOf" srcId="{9479E7B4-42EF-4561-8BEE-4E6117C6F01A}" destId="{CB9CE4DC-B037-4123-A9EB-6DCF47F6ACF0}" srcOrd="0" destOrd="0" presId="urn:microsoft.com/office/officeart/2008/layout/LinedList"/>
    <dgm:cxn modelId="{0B10986C-A5B7-4931-A2EC-C4A759D98A95}" type="presParOf" srcId="{9479E7B4-42EF-4561-8BEE-4E6117C6F01A}" destId="{7686C055-CF7B-413B-95F3-A7730919068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524FFF-6665-40CF-8325-F7120B559C0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8F51F6A-248A-4DBA-A2E0-3BB9ACEDE336}">
      <dgm:prSet/>
      <dgm:spPr/>
      <dgm:t>
        <a:bodyPr/>
        <a:lstStyle/>
        <a:p>
          <a:pPr>
            <a:defRPr cap="all"/>
          </a:pPr>
          <a:r>
            <a:rPr lang="en-GB" dirty="0"/>
            <a:t>Reduced data redundancy.</a:t>
          </a:r>
          <a:endParaRPr lang="en-US" dirty="0"/>
        </a:p>
      </dgm:t>
    </dgm:pt>
    <dgm:pt modelId="{4E5129D3-13A2-48F1-8BEA-6F700B713AAB}" type="parTrans" cxnId="{BA7BAFD1-3197-4A93-B83A-62FFD831C3A2}">
      <dgm:prSet/>
      <dgm:spPr/>
      <dgm:t>
        <a:bodyPr/>
        <a:lstStyle/>
        <a:p>
          <a:endParaRPr lang="en-US"/>
        </a:p>
      </dgm:t>
    </dgm:pt>
    <dgm:pt modelId="{9151924B-81AF-46C7-9967-5300AD017718}" type="sibTrans" cxnId="{BA7BAFD1-3197-4A93-B83A-62FFD831C3A2}">
      <dgm:prSet/>
      <dgm:spPr/>
      <dgm:t>
        <a:bodyPr/>
        <a:lstStyle/>
        <a:p>
          <a:endParaRPr lang="en-US"/>
        </a:p>
      </dgm:t>
    </dgm:pt>
    <dgm:pt modelId="{2EC2149C-C46E-4AC7-95B4-923865FD0516}">
      <dgm:prSet/>
      <dgm:spPr/>
      <dgm:t>
        <a:bodyPr/>
        <a:lstStyle/>
        <a:p>
          <a:pPr>
            <a:defRPr cap="all"/>
          </a:pPr>
          <a:r>
            <a:rPr lang="en-GB" dirty="0"/>
            <a:t>Also, there is reduced updating errors and increased consistency.</a:t>
          </a:r>
          <a:endParaRPr lang="en-US" dirty="0"/>
        </a:p>
      </dgm:t>
    </dgm:pt>
    <dgm:pt modelId="{CC0BDCB3-9D58-4950-97D2-B3DB21631E83}" type="parTrans" cxnId="{BAA22D04-11DC-489C-809F-711430604B87}">
      <dgm:prSet/>
      <dgm:spPr/>
      <dgm:t>
        <a:bodyPr/>
        <a:lstStyle/>
        <a:p>
          <a:endParaRPr lang="en-US"/>
        </a:p>
      </dgm:t>
    </dgm:pt>
    <dgm:pt modelId="{65B73ED8-0384-4BAF-B606-EC640FB37181}" type="sibTrans" cxnId="{BAA22D04-11DC-489C-809F-711430604B87}">
      <dgm:prSet/>
      <dgm:spPr/>
      <dgm:t>
        <a:bodyPr/>
        <a:lstStyle/>
        <a:p>
          <a:endParaRPr lang="en-US"/>
        </a:p>
      </dgm:t>
    </dgm:pt>
    <dgm:pt modelId="{1BD9741C-CBD5-44BD-978D-E77D6B3BF1CA}">
      <dgm:prSet/>
      <dgm:spPr/>
      <dgm:t>
        <a:bodyPr/>
        <a:lstStyle/>
        <a:p>
          <a:pPr>
            <a:defRPr cap="all"/>
          </a:pPr>
          <a:r>
            <a:rPr lang="en-GB" dirty="0"/>
            <a:t>Easier data integrity from application programs.</a:t>
          </a:r>
          <a:endParaRPr lang="en-US" dirty="0"/>
        </a:p>
      </dgm:t>
    </dgm:pt>
    <dgm:pt modelId="{D3332CAC-7D9F-46BD-89A7-9CB642C95744}" type="parTrans" cxnId="{B58DFF3C-152D-4036-8720-25AF6C6BED98}">
      <dgm:prSet/>
      <dgm:spPr/>
      <dgm:t>
        <a:bodyPr/>
        <a:lstStyle/>
        <a:p>
          <a:endParaRPr lang="en-US"/>
        </a:p>
      </dgm:t>
    </dgm:pt>
    <dgm:pt modelId="{6A09D537-78B6-4464-BAC0-713F0E58C500}" type="sibTrans" cxnId="{B58DFF3C-152D-4036-8720-25AF6C6BED98}">
      <dgm:prSet/>
      <dgm:spPr/>
      <dgm:t>
        <a:bodyPr/>
        <a:lstStyle/>
        <a:p>
          <a:endParaRPr lang="en-US"/>
        </a:p>
      </dgm:t>
    </dgm:pt>
    <dgm:pt modelId="{0217B9A0-AA7D-4443-BD4F-8958123D6680}">
      <dgm:prSet/>
      <dgm:spPr/>
      <dgm:t>
        <a:bodyPr/>
        <a:lstStyle/>
        <a:p>
          <a:pPr>
            <a:defRPr cap="all"/>
          </a:pPr>
          <a:r>
            <a:rPr lang="en-GB" dirty="0"/>
            <a:t>Improved data access to users through the use of host and query languages.</a:t>
          </a:r>
          <a:endParaRPr lang="en-US" dirty="0"/>
        </a:p>
      </dgm:t>
    </dgm:pt>
    <dgm:pt modelId="{23DF963C-7CFE-4D42-A02A-1C0B92580965}" type="parTrans" cxnId="{26643C86-FD54-4503-80E8-2DA098FE48BC}">
      <dgm:prSet/>
      <dgm:spPr/>
      <dgm:t>
        <a:bodyPr/>
        <a:lstStyle/>
        <a:p>
          <a:endParaRPr lang="en-US"/>
        </a:p>
      </dgm:t>
    </dgm:pt>
    <dgm:pt modelId="{6E8B81E3-2C85-4905-8DA6-E3FE8E8DF679}" type="sibTrans" cxnId="{26643C86-FD54-4503-80E8-2DA098FE48BC}">
      <dgm:prSet/>
      <dgm:spPr/>
      <dgm:t>
        <a:bodyPr/>
        <a:lstStyle/>
        <a:p>
          <a:endParaRPr lang="en-US"/>
        </a:p>
      </dgm:t>
    </dgm:pt>
    <dgm:pt modelId="{4A0A2FCA-322F-42C6-9AD6-F8C3A737EBCC}">
      <dgm:prSet/>
      <dgm:spPr/>
      <dgm:t>
        <a:bodyPr/>
        <a:lstStyle/>
        <a:p>
          <a:pPr>
            <a:defRPr cap="all"/>
          </a:pPr>
          <a:r>
            <a:rPr lang="en-GB" dirty="0"/>
            <a:t>Data security is also improved.</a:t>
          </a:r>
          <a:endParaRPr lang="en-US" dirty="0"/>
        </a:p>
      </dgm:t>
    </dgm:pt>
    <dgm:pt modelId="{5AF0F24D-CBC4-4292-AB96-AB77B0CE6201}" type="parTrans" cxnId="{6403020F-624C-4064-82C1-5581A4255008}">
      <dgm:prSet/>
      <dgm:spPr/>
      <dgm:t>
        <a:bodyPr/>
        <a:lstStyle/>
        <a:p>
          <a:endParaRPr lang="en-US"/>
        </a:p>
      </dgm:t>
    </dgm:pt>
    <dgm:pt modelId="{7531B62E-7BB4-4947-88A0-C37EA80091CA}" type="sibTrans" cxnId="{6403020F-624C-4064-82C1-5581A4255008}">
      <dgm:prSet/>
      <dgm:spPr/>
      <dgm:t>
        <a:bodyPr/>
        <a:lstStyle/>
        <a:p>
          <a:endParaRPr lang="en-US"/>
        </a:p>
      </dgm:t>
    </dgm:pt>
    <dgm:pt modelId="{0FA67984-0289-4732-9D76-D9371884E144}">
      <dgm:prSet/>
      <dgm:spPr/>
      <dgm:t>
        <a:bodyPr/>
        <a:lstStyle/>
        <a:p>
          <a:pPr>
            <a:defRPr cap="all"/>
          </a:pPr>
          <a:r>
            <a:rPr lang="en-GB" dirty="0"/>
            <a:t>Reduced data entry, storage, and retrieval costs</a:t>
          </a:r>
          <a:endParaRPr lang="en-US" dirty="0"/>
        </a:p>
      </dgm:t>
    </dgm:pt>
    <dgm:pt modelId="{3073C87D-F003-4475-B2C2-E77C12CAFD84}" type="parTrans" cxnId="{34C439B3-5336-44EA-BF0A-31CA6BCB416D}">
      <dgm:prSet/>
      <dgm:spPr/>
      <dgm:t>
        <a:bodyPr/>
        <a:lstStyle/>
        <a:p>
          <a:endParaRPr lang="en-US"/>
        </a:p>
      </dgm:t>
    </dgm:pt>
    <dgm:pt modelId="{A4385747-74B9-4F20-9533-3959F96363DC}" type="sibTrans" cxnId="{34C439B3-5336-44EA-BF0A-31CA6BCB416D}">
      <dgm:prSet/>
      <dgm:spPr/>
      <dgm:t>
        <a:bodyPr/>
        <a:lstStyle/>
        <a:p>
          <a:endParaRPr lang="en-US"/>
        </a:p>
      </dgm:t>
    </dgm:pt>
    <dgm:pt modelId="{C66280EA-CFA1-414E-A1FD-580B0E0A6191}" type="pres">
      <dgm:prSet presAssocID="{F8524FFF-6665-40CF-8325-F7120B559C04}" presName="root" presStyleCnt="0">
        <dgm:presLayoutVars>
          <dgm:dir/>
          <dgm:resizeHandles val="exact"/>
        </dgm:presLayoutVars>
      </dgm:prSet>
      <dgm:spPr/>
    </dgm:pt>
    <dgm:pt modelId="{38A370FC-6148-416E-87D3-73A28A6484D5}" type="pres">
      <dgm:prSet presAssocID="{D8F51F6A-248A-4DBA-A2E0-3BB9ACEDE336}" presName="compNode" presStyleCnt="0"/>
      <dgm:spPr/>
    </dgm:pt>
    <dgm:pt modelId="{22163215-6312-4FF2-A140-307352DA8202}" type="pres">
      <dgm:prSet presAssocID="{D8F51F6A-248A-4DBA-A2E0-3BB9ACEDE336}" presName="iconBgRect" presStyleLbl="bgShp" presStyleIdx="0" presStyleCnt="6"/>
      <dgm:spPr/>
    </dgm:pt>
    <dgm:pt modelId="{1EC4B112-4CA7-478F-A8B7-6F8D1AEF79FD}" type="pres">
      <dgm:prSet presAssocID="{D8F51F6A-248A-4DBA-A2E0-3BB9ACEDE33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EF8B8B2-594B-4A98-AE5A-208D907E7E8C}" type="pres">
      <dgm:prSet presAssocID="{D8F51F6A-248A-4DBA-A2E0-3BB9ACEDE336}" presName="spaceRect" presStyleCnt="0"/>
      <dgm:spPr/>
    </dgm:pt>
    <dgm:pt modelId="{DD71C6F0-D0CC-4851-99B1-19B6027AFA3D}" type="pres">
      <dgm:prSet presAssocID="{D8F51F6A-248A-4DBA-A2E0-3BB9ACEDE336}" presName="textRect" presStyleLbl="revTx" presStyleIdx="0" presStyleCnt="6">
        <dgm:presLayoutVars>
          <dgm:chMax val="1"/>
          <dgm:chPref val="1"/>
        </dgm:presLayoutVars>
      </dgm:prSet>
      <dgm:spPr/>
    </dgm:pt>
    <dgm:pt modelId="{E0725213-C533-4F99-9ED8-7C2F32DDA4D7}" type="pres">
      <dgm:prSet presAssocID="{9151924B-81AF-46C7-9967-5300AD017718}" presName="sibTrans" presStyleCnt="0"/>
      <dgm:spPr/>
    </dgm:pt>
    <dgm:pt modelId="{ED3DB425-2AFC-4EE1-8935-BC092980E1C7}" type="pres">
      <dgm:prSet presAssocID="{2EC2149C-C46E-4AC7-95B4-923865FD0516}" presName="compNode" presStyleCnt="0"/>
      <dgm:spPr/>
    </dgm:pt>
    <dgm:pt modelId="{E65063BF-D18B-4BD4-86E8-45B747B3A199}" type="pres">
      <dgm:prSet presAssocID="{2EC2149C-C46E-4AC7-95B4-923865FD0516}" presName="iconBgRect" presStyleLbl="bgShp" presStyleIdx="1" presStyleCnt="6"/>
      <dgm:spPr/>
    </dgm:pt>
    <dgm:pt modelId="{1FD0D815-1E4E-4213-8B8A-697DF7399F26}" type="pres">
      <dgm:prSet presAssocID="{2EC2149C-C46E-4AC7-95B4-923865FD051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8B90C06D-4CCD-4131-843A-53E426C0C2A8}" type="pres">
      <dgm:prSet presAssocID="{2EC2149C-C46E-4AC7-95B4-923865FD0516}" presName="spaceRect" presStyleCnt="0"/>
      <dgm:spPr/>
    </dgm:pt>
    <dgm:pt modelId="{1908B0F6-FF64-4721-AB06-FF854F7436D5}" type="pres">
      <dgm:prSet presAssocID="{2EC2149C-C46E-4AC7-95B4-923865FD0516}" presName="textRect" presStyleLbl="revTx" presStyleIdx="1" presStyleCnt="6">
        <dgm:presLayoutVars>
          <dgm:chMax val="1"/>
          <dgm:chPref val="1"/>
        </dgm:presLayoutVars>
      </dgm:prSet>
      <dgm:spPr/>
    </dgm:pt>
    <dgm:pt modelId="{9221C6EB-E2A0-4B4C-B0F2-D1E9445822B4}" type="pres">
      <dgm:prSet presAssocID="{65B73ED8-0384-4BAF-B606-EC640FB37181}" presName="sibTrans" presStyleCnt="0"/>
      <dgm:spPr/>
    </dgm:pt>
    <dgm:pt modelId="{B4D31789-9460-4F4E-8921-BFF08E25FF58}" type="pres">
      <dgm:prSet presAssocID="{1BD9741C-CBD5-44BD-978D-E77D6B3BF1CA}" presName="compNode" presStyleCnt="0"/>
      <dgm:spPr/>
    </dgm:pt>
    <dgm:pt modelId="{31C715FB-9902-4DE0-894D-C8D521C11819}" type="pres">
      <dgm:prSet presAssocID="{1BD9741C-CBD5-44BD-978D-E77D6B3BF1CA}" presName="iconBgRect" presStyleLbl="bgShp" presStyleIdx="2" presStyleCnt="6"/>
      <dgm:spPr/>
    </dgm:pt>
    <dgm:pt modelId="{DC887C81-CCFF-4BF8-B308-5FEAFFBF9689}" type="pres">
      <dgm:prSet presAssocID="{1BD9741C-CBD5-44BD-978D-E77D6B3BF1C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DCE4F-A6A3-4249-8BB5-0216458A714E}" type="pres">
      <dgm:prSet presAssocID="{1BD9741C-CBD5-44BD-978D-E77D6B3BF1CA}" presName="spaceRect" presStyleCnt="0"/>
      <dgm:spPr/>
    </dgm:pt>
    <dgm:pt modelId="{68091E62-54EB-400A-B25D-749D8EBA04D7}" type="pres">
      <dgm:prSet presAssocID="{1BD9741C-CBD5-44BD-978D-E77D6B3BF1CA}" presName="textRect" presStyleLbl="revTx" presStyleIdx="2" presStyleCnt="6">
        <dgm:presLayoutVars>
          <dgm:chMax val="1"/>
          <dgm:chPref val="1"/>
        </dgm:presLayoutVars>
      </dgm:prSet>
      <dgm:spPr/>
    </dgm:pt>
    <dgm:pt modelId="{B27907E1-8B65-4564-A865-330F5021708C}" type="pres">
      <dgm:prSet presAssocID="{6A09D537-78B6-4464-BAC0-713F0E58C500}" presName="sibTrans" presStyleCnt="0"/>
      <dgm:spPr/>
    </dgm:pt>
    <dgm:pt modelId="{69758405-60CA-40B6-8A35-62A3ACFB577B}" type="pres">
      <dgm:prSet presAssocID="{0217B9A0-AA7D-4443-BD4F-8958123D6680}" presName="compNode" presStyleCnt="0"/>
      <dgm:spPr/>
    </dgm:pt>
    <dgm:pt modelId="{E1A53196-1F44-4C62-9280-F5BE1CE5A992}" type="pres">
      <dgm:prSet presAssocID="{0217B9A0-AA7D-4443-BD4F-8958123D6680}" presName="iconBgRect" presStyleLbl="bgShp" presStyleIdx="3" presStyleCnt="6"/>
      <dgm:spPr/>
    </dgm:pt>
    <dgm:pt modelId="{958CE1B6-4CF6-4307-A969-6922D965039C}" type="pres">
      <dgm:prSet presAssocID="{0217B9A0-AA7D-4443-BD4F-8958123D668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37050A4A-B22F-4C7E-BA85-2B7F0597007F}" type="pres">
      <dgm:prSet presAssocID="{0217B9A0-AA7D-4443-BD4F-8958123D6680}" presName="spaceRect" presStyleCnt="0"/>
      <dgm:spPr/>
    </dgm:pt>
    <dgm:pt modelId="{F361FBAF-7104-4EC8-85B0-CE126357678E}" type="pres">
      <dgm:prSet presAssocID="{0217B9A0-AA7D-4443-BD4F-8958123D6680}" presName="textRect" presStyleLbl="revTx" presStyleIdx="3" presStyleCnt="6">
        <dgm:presLayoutVars>
          <dgm:chMax val="1"/>
          <dgm:chPref val="1"/>
        </dgm:presLayoutVars>
      </dgm:prSet>
      <dgm:spPr/>
    </dgm:pt>
    <dgm:pt modelId="{915D432F-38F2-4805-9478-E54041E03320}" type="pres">
      <dgm:prSet presAssocID="{6E8B81E3-2C85-4905-8DA6-E3FE8E8DF679}" presName="sibTrans" presStyleCnt="0"/>
      <dgm:spPr/>
    </dgm:pt>
    <dgm:pt modelId="{B2EC4864-C675-4E43-AA82-5C08297CA680}" type="pres">
      <dgm:prSet presAssocID="{4A0A2FCA-322F-42C6-9AD6-F8C3A737EBCC}" presName="compNode" presStyleCnt="0"/>
      <dgm:spPr/>
    </dgm:pt>
    <dgm:pt modelId="{96A70150-4BE8-406E-B62D-E3EF216AE703}" type="pres">
      <dgm:prSet presAssocID="{4A0A2FCA-322F-42C6-9AD6-F8C3A737EBCC}" presName="iconBgRect" presStyleLbl="bgShp" presStyleIdx="4" presStyleCnt="6"/>
      <dgm:spPr/>
    </dgm:pt>
    <dgm:pt modelId="{7983C287-3874-48EF-9AFF-BA043BC68588}" type="pres">
      <dgm:prSet presAssocID="{4A0A2FCA-322F-42C6-9AD6-F8C3A737EBC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D8ED744A-58A2-4E8B-990B-AEBC4351D299}" type="pres">
      <dgm:prSet presAssocID="{4A0A2FCA-322F-42C6-9AD6-F8C3A737EBCC}" presName="spaceRect" presStyleCnt="0"/>
      <dgm:spPr/>
    </dgm:pt>
    <dgm:pt modelId="{F524EA30-DF09-497F-9B4C-3E74EEDFDF2B}" type="pres">
      <dgm:prSet presAssocID="{4A0A2FCA-322F-42C6-9AD6-F8C3A737EBCC}" presName="textRect" presStyleLbl="revTx" presStyleIdx="4" presStyleCnt="6">
        <dgm:presLayoutVars>
          <dgm:chMax val="1"/>
          <dgm:chPref val="1"/>
        </dgm:presLayoutVars>
      </dgm:prSet>
      <dgm:spPr/>
    </dgm:pt>
    <dgm:pt modelId="{6C045FC3-40DC-4938-AD51-DC10E1544A78}" type="pres">
      <dgm:prSet presAssocID="{7531B62E-7BB4-4947-88A0-C37EA80091CA}" presName="sibTrans" presStyleCnt="0"/>
      <dgm:spPr/>
    </dgm:pt>
    <dgm:pt modelId="{96E26F09-4514-4D9B-A3F6-B47FDB3E7163}" type="pres">
      <dgm:prSet presAssocID="{0FA67984-0289-4732-9D76-D9371884E144}" presName="compNode" presStyleCnt="0"/>
      <dgm:spPr/>
    </dgm:pt>
    <dgm:pt modelId="{179EFF26-AF77-47AE-9C7E-684B1705857A}" type="pres">
      <dgm:prSet presAssocID="{0FA67984-0289-4732-9D76-D9371884E144}" presName="iconBgRect" presStyleLbl="bgShp" presStyleIdx="5" presStyleCnt="6"/>
      <dgm:spPr/>
    </dgm:pt>
    <dgm:pt modelId="{B8909E16-472F-4CF5-A5ED-39A570B33D35}" type="pres">
      <dgm:prSet presAssocID="{0FA67984-0289-4732-9D76-D9371884E14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k"/>
        </a:ext>
      </dgm:extLst>
    </dgm:pt>
    <dgm:pt modelId="{895B040E-00F6-4275-9405-D57A947383B5}" type="pres">
      <dgm:prSet presAssocID="{0FA67984-0289-4732-9D76-D9371884E144}" presName="spaceRect" presStyleCnt="0"/>
      <dgm:spPr/>
    </dgm:pt>
    <dgm:pt modelId="{3E38AE2D-D379-4CD1-A600-0DA8F5725577}" type="pres">
      <dgm:prSet presAssocID="{0FA67984-0289-4732-9D76-D9371884E144}" presName="textRect" presStyleLbl="revTx" presStyleIdx="5" presStyleCnt="6">
        <dgm:presLayoutVars>
          <dgm:chMax val="1"/>
          <dgm:chPref val="1"/>
        </dgm:presLayoutVars>
      </dgm:prSet>
      <dgm:spPr/>
    </dgm:pt>
  </dgm:ptLst>
  <dgm:cxnLst>
    <dgm:cxn modelId="{BAA22D04-11DC-489C-809F-711430604B87}" srcId="{F8524FFF-6665-40CF-8325-F7120B559C04}" destId="{2EC2149C-C46E-4AC7-95B4-923865FD0516}" srcOrd="1" destOrd="0" parTransId="{CC0BDCB3-9D58-4950-97D2-B3DB21631E83}" sibTransId="{65B73ED8-0384-4BAF-B606-EC640FB37181}"/>
    <dgm:cxn modelId="{751E1C09-83A8-4C7A-9123-B30E06E654C5}" type="presOf" srcId="{D8F51F6A-248A-4DBA-A2E0-3BB9ACEDE336}" destId="{DD71C6F0-D0CC-4851-99B1-19B6027AFA3D}" srcOrd="0" destOrd="0" presId="urn:microsoft.com/office/officeart/2018/5/layout/IconCircleLabelList"/>
    <dgm:cxn modelId="{6403020F-624C-4064-82C1-5581A4255008}" srcId="{F8524FFF-6665-40CF-8325-F7120B559C04}" destId="{4A0A2FCA-322F-42C6-9AD6-F8C3A737EBCC}" srcOrd="4" destOrd="0" parTransId="{5AF0F24D-CBC4-4292-AB96-AB77B0CE6201}" sibTransId="{7531B62E-7BB4-4947-88A0-C37EA80091CA}"/>
    <dgm:cxn modelId="{28D25A1C-ECC2-422F-B298-1DAD376D8B07}" type="presOf" srcId="{4A0A2FCA-322F-42C6-9AD6-F8C3A737EBCC}" destId="{F524EA30-DF09-497F-9B4C-3E74EEDFDF2B}" srcOrd="0" destOrd="0" presId="urn:microsoft.com/office/officeart/2018/5/layout/IconCircleLabelList"/>
    <dgm:cxn modelId="{ADDE722D-91A1-477D-BC07-EBD0E1386EA4}" type="presOf" srcId="{0217B9A0-AA7D-4443-BD4F-8958123D6680}" destId="{F361FBAF-7104-4EC8-85B0-CE126357678E}" srcOrd="0" destOrd="0" presId="urn:microsoft.com/office/officeart/2018/5/layout/IconCircleLabelList"/>
    <dgm:cxn modelId="{B58DFF3C-152D-4036-8720-25AF6C6BED98}" srcId="{F8524FFF-6665-40CF-8325-F7120B559C04}" destId="{1BD9741C-CBD5-44BD-978D-E77D6B3BF1CA}" srcOrd="2" destOrd="0" parTransId="{D3332CAC-7D9F-46BD-89A7-9CB642C95744}" sibTransId="{6A09D537-78B6-4464-BAC0-713F0E58C500}"/>
    <dgm:cxn modelId="{26643C86-FD54-4503-80E8-2DA098FE48BC}" srcId="{F8524FFF-6665-40CF-8325-F7120B559C04}" destId="{0217B9A0-AA7D-4443-BD4F-8958123D6680}" srcOrd="3" destOrd="0" parTransId="{23DF963C-7CFE-4D42-A02A-1C0B92580965}" sibTransId="{6E8B81E3-2C85-4905-8DA6-E3FE8E8DF679}"/>
    <dgm:cxn modelId="{19B6EA91-B2B2-4DDE-A40B-A71C34995ECB}" type="presOf" srcId="{0FA67984-0289-4732-9D76-D9371884E144}" destId="{3E38AE2D-D379-4CD1-A600-0DA8F5725577}" srcOrd="0" destOrd="0" presId="urn:microsoft.com/office/officeart/2018/5/layout/IconCircleLabelList"/>
    <dgm:cxn modelId="{CCA1B899-7F3C-47CE-A443-D6E26F6ED693}" type="presOf" srcId="{F8524FFF-6665-40CF-8325-F7120B559C04}" destId="{C66280EA-CFA1-414E-A1FD-580B0E0A6191}" srcOrd="0" destOrd="0" presId="urn:microsoft.com/office/officeart/2018/5/layout/IconCircleLabelList"/>
    <dgm:cxn modelId="{34C439B3-5336-44EA-BF0A-31CA6BCB416D}" srcId="{F8524FFF-6665-40CF-8325-F7120B559C04}" destId="{0FA67984-0289-4732-9D76-D9371884E144}" srcOrd="5" destOrd="0" parTransId="{3073C87D-F003-4475-B2C2-E77C12CAFD84}" sibTransId="{A4385747-74B9-4F20-9533-3959F96363DC}"/>
    <dgm:cxn modelId="{BA7BAFD1-3197-4A93-B83A-62FFD831C3A2}" srcId="{F8524FFF-6665-40CF-8325-F7120B559C04}" destId="{D8F51F6A-248A-4DBA-A2E0-3BB9ACEDE336}" srcOrd="0" destOrd="0" parTransId="{4E5129D3-13A2-48F1-8BEA-6F700B713AAB}" sibTransId="{9151924B-81AF-46C7-9967-5300AD017718}"/>
    <dgm:cxn modelId="{4CD30BE0-F79D-46B4-9FBC-4F9383E754CC}" type="presOf" srcId="{1BD9741C-CBD5-44BD-978D-E77D6B3BF1CA}" destId="{68091E62-54EB-400A-B25D-749D8EBA04D7}" srcOrd="0" destOrd="0" presId="urn:microsoft.com/office/officeart/2018/5/layout/IconCircleLabelList"/>
    <dgm:cxn modelId="{1F7E22E6-B390-4F49-A38D-A940AB4DA5B9}" type="presOf" srcId="{2EC2149C-C46E-4AC7-95B4-923865FD0516}" destId="{1908B0F6-FF64-4721-AB06-FF854F7436D5}" srcOrd="0" destOrd="0" presId="urn:microsoft.com/office/officeart/2018/5/layout/IconCircleLabelList"/>
    <dgm:cxn modelId="{D0CD13C0-5044-4692-9330-84DA0C6D730C}" type="presParOf" srcId="{C66280EA-CFA1-414E-A1FD-580B0E0A6191}" destId="{38A370FC-6148-416E-87D3-73A28A6484D5}" srcOrd="0" destOrd="0" presId="urn:microsoft.com/office/officeart/2018/5/layout/IconCircleLabelList"/>
    <dgm:cxn modelId="{5FEED85D-16BB-41B0-8C30-3BEAABE4BB4F}" type="presParOf" srcId="{38A370FC-6148-416E-87D3-73A28A6484D5}" destId="{22163215-6312-4FF2-A140-307352DA8202}" srcOrd="0" destOrd="0" presId="urn:microsoft.com/office/officeart/2018/5/layout/IconCircleLabelList"/>
    <dgm:cxn modelId="{3B43F8BA-5B5A-42FE-854B-3C13220F9CD4}" type="presParOf" srcId="{38A370FC-6148-416E-87D3-73A28A6484D5}" destId="{1EC4B112-4CA7-478F-A8B7-6F8D1AEF79FD}" srcOrd="1" destOrd="0" presId="urn:microsoft.com/office/officeart/2018/5/layout/IconCircleLabelList"/>
    <dgm:cxn modelId="{E7CBEBDE-75EC-46CA-A694-087FD82F0D85}" type="presParOf" srcId="{38A370FC-6148-416E-87D3-73A28A6484D5}" destId="{2EF8B8B2-594B-4A98-AE5A-208D907E7E8C}" srcOrd="2" destOrd="0" presId="urn:microsoft.com/office/officeart/2018/5/layout/IconCircleLabelList"/>
    <dgm:cxn modelId="{62501294-7752-42DF-B9A2-4C72C981C2F9}" type="presParOf" srcId="{38A370FC-6148-416E-87D3-73A28A6484D5}" destId="{DD71C6F0-D0CC-4851-99B1-19B6027AFA3D}" srcOrd="3" destOrd="0" presId="urn:microsoft.com/office/officeart/2018/5/layout/IconCircleLabelList"/>
    <dgm:cxn modelId="{7ABB1700-92B2-4A6E-9611-34FF1F5D8263}" type="presParOf" srcId="{C66280EA-CFA1-414E-A1FD-580B0E0A6191}" destId="{E0725213-C533-4F99-9ED8-7C2F32DDA4D7}" srcOrd="1" destOrd="0" presId="urn:microsoft.com/office/officeart/2018/5/layout/IconCircleLabelList"/>
    <dgm:cxn modelId="{93E424C8-F13B-44DB-A392-23D5AC4A0C83}" type="presParOf" srcId="{C66280EA-CFA1-414E-A1FD-580B0E0A6191}" destId="{ED3DB425-2AFC-4EE1-8935-BC092980E1C7}" srcOrd="2" destOrd="0" presId="urn:microsoft.com/office/officeart/2018/5/layout/IconCircleLabelList"/>
    <dgm:cxn modelId="{9D9B0B6A-8D81-4828-99A9-D129564E7F2A}" type="presParOf" srcId="{ED3DB425-2AFC-4EE1-8935-BC092980E1C7}" destId="{E65063BF-D18B-4BD4-86E8-45B747B3A199}" srcOrd="0" destOrd="0" presId="urn:microsoft.com/office/officeart/2018/5/layout/IconCircleLabelList"/>
    <dgm:cxn modelId="{DB5B0BE9-4051-4250-B9EE-CB310426B813}" type="presParOf" srcId="{ED3DB425-2AFC-4EE1-8935-BC092980E1C7}" destId="{1FD0D815-1E4E-4213-8B8A-697DF7399F26}" srcOrd="1" destOrd="0" presId="urn:microsoft.com/office/officeart/2018/5/layout/IconCircleLabelList"/>
    <dgm:cxn modelId="{3DCC4842-D6DA-4EAC-B35F-9ABB3EB221BC}" type="presParOf" srcId="{ED3DB425-2AFC-4EE1-8935-BC092980E1C7}" destId="{8B90C06D-4CCD-4131-843A-53E426C0C2A8}" srcOrd="2" destOrd="0" presId="urn:microsoft.com/office/officeart/2018/5/layout/IconCircleLabelList"/>
    <dgm:cxn modelId="{C250593F-FE5A-4E53-8697-7650520B856F}" type="presParOf" srcId="{ED3DB425-2AFC-4EE1-8935-BC092980E1C7}" destId="{1908B0F6-FF64-4721-AB06-FF854F7436D5}" srcOrd="3" destOrd="0" presId="urn:microsoft.com/office/officeart/2018/5/layout/IconCircleLabelList"/>
    <dgm:cxn modelId="{911DC5C8-C08D-4E29-99BD-630DA8156075}" type="presParOf" srcId="{C66280EA-CFA1-414E-A1FD-580B0E0A6191}" destId="{9221C6EB-E2A0-4B4C-B0F2-D1E9445822B4}" srcOrd="3" destOrd="0" presId="urn:microsoft.com/office/officeart/2018/5/layout/IconCircleLabelList"/>
    <dgm:cxn modelId="{A6177954-341A-43FE-8C34-FDBFC840C283}" type="presParOf" srcId="{C66280EA-CFA1-414E-A1FD-580B0E0A6191}" destId="{B4D31789-9460-4F4E-8921-BFF08E25FF58}" srcOrd="4" destOrd="0" presId="urn:microsoft.com/office/officeart/2018/5/layout/IconCircleLabelList"/>
    <dgm:cxn modelId="{EB7C534D-7056-413D-8A89-B0042099E5B4}" type="presParOf" srcId="{B4D31789-9460-4F4E-8921-BFF08E25FF58}" destId="{31C715FB-9902-4DE0-894D-C8D521C11819}" srcOrd="0" destOrd="0" presId="urn:microsoft.com/office/officeart/2018/5/layout/IconCircleLabelList"/>
    <dgm:cxn modelId="{6186078C-E319-4E84-93FB-2FD93991AD0F}" type="presParOf" srcId="{B4D31789-9460-4F4E-8921-BFF08E25FF58}" destId="{DC887C81-CCFF-4BF8-B308-5FEAFFBF9689}" srcOrd="1" destOrd="0" presId="urn:microsoft.com/office/officeart/2018/5/layout/IconCircleLabelList"/>
    <dgm:cxn modelId="{0CEC8C52-EEE3-49A7-939A-DFF1153FC63C}" type="presParOf" srcId="{B4D31789-9460-4F4E-8921-BFF08E25FF58}" destId="{C05DCE4F-A6A3-4249-8BB5-0216458A714E}" srcOrd="2" destOrd="0" presId="urn:microsoft.com/office/officeart/2018/5/layout/IconCircleLabelList"/>
    <dgm:cxn modelId="{046F2EA4-88AE-4C14-B5A5-3A7E906AC43F}" type="presParOf" srcId="{B4D31789-9460-4F4E-8921-BFF08E25FF58}" destId="{68091E62-54EB-400A-B25D-749D8EBA04D7}" srcOrd="3" destOrd="0" presId="urn:microsoft.com/office/officeart/2018/5/layout/IconCircleLabelList"/>
    <dgm:cxn modelId="{D05BC5FE-77B5-4CFA-A8C7-1210214A0FA9}" type="presParOf" srcId="{C66280EA-CFA1-414E-A1FD-580B0E0A6191}" destId="{B27907E1-8B65-4564-A865-330F5021708C}" srcOrd="5" destOrd="0" presId="urn:microsoft.com/office/officeart/2018/5/layout/IconCircleLabelList"/>
    <dgm:cxn modelId="{03C6F9FA-9599-42FE-81A2-74D1C42D5005}" type="presParOf" srcId="{C66280EA-CFA1-414E-A1FD-580B0E0A6191}" destId="{69758405-60CA-40B6-8A35-62A3ACFB577B}" srcOrd="6" destOrd="0" presId="urn:microsoft.com/office/officeart/2018/5/layout/IconCircleLabelList"/>
    <dgm:cxn modelId="{8DCED4DA-5E9C-4920-B350-B0E4ADA71C8C}" type="presParOf" srcId="{69758405-60CA-40B6-8A35-62A3ACFB577B}" destId="{E1A53196-1F44-4C62-9280-F5BE1CE5A992}" srcOrd="0" destOrd="0" presId="urn:microsoft.com/office/officeart/2018/5/layout/IconCircleLabelList"/>
    <dgm:cxn modelId="{3A3A8CC8-1D50-4417-8729-4EE7C87C4F3C}" type="presParOf" srcId="{69758405-60CA-40B6-8A35-62A3ACFB577B}" destId="{958CE1B6-4CF6-4307-A969-6922D965039C}" srcOrd="1" destOrd="0" presId="urn:microsoft.com/office/officeart/2018/5/layout/IconCircleLabelList"/>
    <dgm:cxn modelId="{3DFE34B3-C435-4200-B9E8-683EF6A6A2BF}" type="presParOf" srcId="{69758405-60CA-40B6-8A35-62A3ACFB577B}" destId="{37050A4A-B22F-4C7E-BA85-2B7F0597007F}" srcOrd="2" destOrd="0" presId="urn:microsoft.com/office/officeart/2018/5/layout/IconCircleLabelList"/>
    <dgm:cxn modelId="{F60D39E2-9844-42A5-AA16-1BF2C4BC6645}" type="presParOf" srcId="{69758405-60CA-40B6-8A35-62A3ACFB577B}" destId="{F361FBAF-7104-4EC8-85B0-CE126357678E}" srcOrd="3" destOrd="0" presId="urn:microsoft.com/office/officeart/2018/5/layout/IconCircleLabelList"/>
    <dgm:cxn modelId="{D28E0B24-C892-43A5-8A8B-ACC3438F49A8}" type="presParOf" srcId="{C66280EA-CFA1-414E-A1FD-580B0E0A6191}" destId="{915D432F-38F2-4805-9478-E54041E03320}" srcOrd="7" destOrd="0" presId="urn:microsoft.com/office/officeart/2018/5/layout/IconCircleLabelList"/>
    <dgm:cxn modelId="{4A52860F-9A22-48D4-B5B4-3F845C31B52C}" type="presParOf" srcId="{C66280EA-CFA1-414E-A1FD-580B0E0A6191}" destId="{B2EC4864-C675-4E43-AA82-5C08297CA680}" srcOrd="8" destOrd="0" presId="urn:microsoft.com/office/officeart/2018/5/layout/IconCircleLabelList"/>
    <dgm:cxn modelId="{45708100-FE57-4027-A416-2DCB76EBA903}" type="presParOf" srcId="{B2EC4864-C675-4E43-AA82-5C08297CA680}" destId="{96A70150-4BE8-406E-B62D-E3EF216AE703}" srcOrd="0" destOrd="0" presId="urn:microsoft.com/office/officeart/2018/5/layout/IconCircleLabelList"/>
    <dgm:cxn modelId="{F429F17F-0C20-47CD-B6FE-9D89209EB964}" type="presParOf" srcId="{B2EC4864-C675-4E43-AA82-5C08297CA680}" destId="{7983C287-3874-48EF-9AFF-BA043BC68588}" srcOrd="1" destOrd="0" presId="urn:microsoft.com/office/officeart/2018/5/layout/IconCircleLabelList"/>
    <dgm:cxn modelId="{218BCE75-EBFA-460D-9947-80EE67CC89CD}" type="presParOf" srcId="{B2EC4864-C675-4E43-AA82-5C08297CA680}" destId="{D8ED744A-58A2-4E8B-990B-AEBC4351D299}" srcOrd="2" destOrd="0" presId="urn:microsoft.com/office/officeart/2018/5/layout/IconCircleLabelList"/>
    <dgm:cxn modelId="{E457A4CC-53FC-444D-B796-6A2D57E7E3E3}" type="presParOf" srcId="{B2EC4864-C675-4E43-AA82-5C08297CA680}" destId="{F524EA30-DF09-497F-9B4C-3E74EEDFDF2B}" srcOrd="3" destOrd="0" presId="urn:microsoft.com/office/officeart/2018/5/layout/IconCircleLabelList"/>
    <dgm:cxn modelId="{11200154-0C7A-40BC-9955-D905D64A5458}" type="presParOf" srcId="{C66280EA-CFA1-414E-A1FD-580B0E0A6191}" destId="{6C045FC3-40DC-4938-AD51-DC10E1544A78}" srcOrd="9" destOrd="0" presId="urn:microsoft.com/office/officeart/2018/5/layout/IconCircleLabelList"/>
    <dgm:cxn modelId="{30DEC906-E7BF-4759-BB84-4C39D977871B}" type="presParOf" srcId="{C66280EA-CFA1-414E-A1FD-580B0E0A6191}" destId="{96E26F09-4514-4D9B-A3F6-B47FDB3E7163}" srcOrd="10" destOrd="0" presId="urn:microsoft.com/office/officeart/2018/5/layout/IconCircleLabelList"/>
    <dgm:cxn modelId="{BFE3F8F6-EBF4-4FD4-A997-E01EA80EF59D}" type="presParOf" srcId="{96E26F09-4514-4D9B-A3F6-B47FDB3E7163}" destId="{179EFF26-AF77-47AE-9C7E-684B1705857A}" srcOrd="0" destOrd="0" presId="urn:microsoft.com/office/officeart/2018/5/layout/IconCircleLabelList"/>
    <dgm:cxn modelId="{D872A5D5-24DA-4383-8DAA-D3A73B17F931}" type="presParOf" srcId="{96E26F09-4514-4D9B-A3F6-B47FDB3E7163}" destId="{B8909E16-472F-4CF5-A5ED-39A570B33D35}" srcOrd="1" destOrd="0" presId="urn:microsoft.com/office/officeart/2018/5/layout/IconCircleLabelList"/>
    <dgm:cxn modelId="{D7E1457E-9838-4BC6-ACCA-87802D6ACB3D}" type="presParOf" srcId="{96E26F09-4514-4D9B-A3F6-B47FDB3E7163}" destId="{895B040E-00F6-4275-9405-D57A947383B5}" srcOrd="2" destOrd="0" presId="urn:microsoft.com/office/officeart/2018/5/layout/IconCircleLabelList"/>
    <dgm:cxn modelId="{50816E0F-ED70-4635-AD6E-244B1D809559}" type="presParOf" srcId="{96E26F09-4514-4D9B-A3F6-B47FDB3E7163}" destId="{3E38AE2D-D379-4CD1-A600-0DA8F5725577}"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320EFC-885A-4824-9F81-F3AEDA178A8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06C22FB4-A6D9-4BC2-A43E-8C328BDC22A2}">
      <dgm:prSet/>
      <dgm:spPr/>
      <dgm:t>
        <a:bodyPr/>
        <a:lstStyle/>
        <a:p>
          <a:r>
            <a:rPr lang="en-GB" dirty="0"/>
            <a:t>Complexity: Databases are complex hardware and software systems.</a:t>
          </a:r>
          <a:endParaRPr lang="en-US" dirty="0"/>
        </a:p>
      </dgm:t>
    </dgm:pt>
    <dgm:pt modelId="{64C0AC98-3370-4071-A9D1-38B8A4AD164F}" type="parTrans" cxnId="{DB908FDC-5462-4410-A236-5E6F055551C8}">
      <dgm:prSet/>
      <dgm:spPr/>
      <dgm:t>
        <a:bodyPr/>
        <a:lstStyle/>
        <a:p>
          <a:endParaRPr lang="en-US"/>
        </a:p>
      </dgm:t>
    </dgm:pt>
    <dgm:pt modelId="{6B33D5FA-4279-440A-91CD-D84D10CB7BFC}" type="sibTrans" cxnId="{DB908FDC-5462-4410-A236-5E6F055551C8}">
      <dgm:prSet/>
      <dgm:spPr/>
      <dgm:t>
        <a:bodyPr/>
        <a:lstStyle/>
        <a:p>
          <a:endParaRPr lang="en-US"/>
        </a:p>
      </dgm:t>
    </dgm:pt>
    <dgm:pt modelId="{E279D0EB-53DA-4EF1-A416-2FDB40FAEE9C}">
      <dgm:prSet/>
      <dgm:spPr/>
      <dgm:t>
        <a:bodyPr/>
        <a:lstStyle/>
        <a:p>
          <a:r>
            <a:rPr lang="en-GB" dirty="0"/>
            <a:t>Cost: It requires significant upfront and ongoing financial resources.</a:t>
          </a:r>
          <a:endParaRPr lang="en-US" dirty="0"/>
        </a:p>
      </dgm:t>
    </dgm:pt>
    <dgm:pt modelId="{1112812D-CD79-4FD5-B6D9-3AEC7146C841}" type="parTrans" cxnId="{3D608728-A539-4571-B092-D4DA1D6A51E0}">
      <dgm:prSet/>
      <dgm:spPr/>
      <dgm:t>
        <a:bodyPr/>
        <a:lstStyle/>
        <a:p>
          <a:endParaRPr lang="en-US"/>
        </a:p>
      </dgm:t>
    </dgm:pt>
    <dgm:pt modelId="{66B11E37-3701-40B7-99FD-4880E6112734}" type="sibTrans" cxnId="{3D608728-A539-4571-B092-D4DA1D6A51E0}">
      <dgm:prSet/>
      <dgm:spPr/>
      <dgm:t>
        <a:bodyPr/>
        <a:lstStyle/>
        <a:p>
          <a:endParaRPr lang="en-US"/>
        </a:p>
      </dgm:t>
    </dgm:pt>
    <dgm:pt modelId="{166567FC-6B2C-4089-A5F7-80986CF8946C}">
      <dgm:prSet/>
      <dgm:spPr/>
      <dgm:t>
        <a:bodyPr/>
        <a:lstStyle/>
        <a:p>
          <a:r>
            <a:rPr lang="en-GB" dirty="0"/>
            <a:t>Security: Most leading companies need to know that their Database systems can securely store data, including sensitive employee and customer information.</a:t>
          </a:r>
          <a:endParaRPr lang="en-US" dirty="0"/>
        </a:p>
      </dgm:t>
    </dgm:pt>
    <dgm:pt modelId="{0AD7858E-BD91-4D3F-AF0A-86EE50498E08}" type="parTrans" cxnId="{DBF31242-5D6B-4DF1-891A-56C6F4AEE5C2}">
      <dgm:prSet/>
      <dgm:spPr/>
      <dgm:t>
        <a:bodyPr/>
        <a:lstStyle/>
        <a:p>
          <a:endParaRPr lang="en-US"/>
        </a:p>
      </dgm:t>
    </dgm:pt>
    <dgm:pt modelId="{E5FD803C-10C4-4464-B534-CBB582DC17D6}" type="sibTrans" cxnId="{DBF31242-5D6B-4DF1-891A-56C6F4AEE5C2}">
      <dgm:prSet/>
      <dgm:spPr/>
      <dgm:t>
        <a:bodyPr/>
        <a:lstStyle/>
        <a:p>
          <a:endParaRPr lang="en-US"/>
        </a:p>
      </dgm:t>
    </dgm:pt>
    <dgm:pt modelId="{BE2CE9D7-34CA-4C41-946A-3B4944EA9973}">
      <dgm:prSet/>
      <dgm:spPr/>
      <dgm:t>
        <a:bodyPr/>
        <a:lstStyle/>
        <a:p>
          <a:r>
            <a:rPr lang="en-GB" dirty="0"/>
            <a:t>Compatibility: There is a risk that a DBMS might not be compatible with a company’s operational requirements. </a:t>
          </a:r>
          <a:endParaRPr lang="en-US" dirty="0"/>
        </a:p>
      </dgm:t>
    </dgm:pt>
    <dgm:pt modelId="{DB601A6E-0A6C-4A1F-B4A4-D0819174A732}" type="parTrans" cxnId="{2A4CD53E-1ABD-42EC-8105-0EB95969979F}">
      <dgm:prSet/>
      <dgm:spPr/>
      <dgm:t>
        <a:bodyPr/>
        <a:lstStyle/>
        <a:p>
          <a:endParaRPr lang="en-US"/>
        </a:p>
      </dgm:t>
    </dgm:pt>
    <dgm:pt modelId="{A3956A8F-61E2-4B28-9E26-1483B5EFBD1B}" type="sibTrans" cxnId="{2A4CD53E-1ABD-42EC-8105-0EB95969979F}">
      <dgm:prSet/>
      <dgm:spPr/>
      <dgm:t>
        <a:bodyPr/>
        <a:lstStyle/>
        <a:p>
          <a:endParaRPr lang="en-US"/>
        </a:p>
      </dgm:t>
    </dgm:pt>
    <dgm:pt modelId="{21EBBF00-AD8B-46A3-ADDE-2ED5835986A2}" type="pres">
      <dgm:prSet presAssocID="{7B320EFC-885A-4824-9F81-F3AEDA178A8E}" presName="linear" presStyleCnt="0">
        <dgm:presLayoutVars>
          <dgm:animLvl val="lvl"/>
          <dgm:resizeHandles val="exact"/>
        </dgm:presLayoutVars>
      </dgm:prSet>
      <dgm:spPr/>
    </dgm:pt>
    <dgm:pt modelId="{41577CCB-5D47-4B51-881B-A021AF4C10EA}" type="pres">
      <dgm:prSet presAssocID="{06C22FB4-A6D9-4BC2-A43E-8C328BDC22A2}" presName="parentText" presStyleLbl="node1" presStyleIdx="0" presStyleCnt="4">
        <dgm:presLayoutVars>
          <dgm:chMax val="0"/>
          <dgm:bulletEnabled val="1"/>
        </dgm:presLayoutVars>
      </dgm:prSet>
      <dgm:spPr/>
    </dgm:pt>
    <dgm:pt modelId="{4822974A-1C5A-48CB-B993-96EC18CE5CAB}" type="pres">
      <dgm:prSet presAssocID="{6B33D5FA-4279-440A-91CD-D84D10CB7BFC}" presName="spacer" presStyleCnt="0"/>
      <dgm:spPr/>
    </dgm:pt>
    <dgm:pt modelId="{6597D900-5A68-44EB-A353-4BA5D9DEBF93}" type="pres">
      <dgm:prSet presAssocID="{E279D0EB-53DA-4EF1-A416-2FDB40FAEE9C}" presName="parentText" presStyleLbl="node1" presStyleIdx="1" presStyleCnt="4">
        <dgm:presLayoutVars>
          <dgm:chMax val="0"/>
          <dgm:bulletEnabled val="1"/>
        </dgm:presLayoutVars>
      </dgm:prSet>
      <dgm:spPr/>
    </dgm:pt>
    <dgm:pt modelId="{559E067E-E735-466A-B6ED-CF9BBE1E3F48}" type="pres">
      <dgm:prSet presAssocID="{66B11E37-3701-40B7-99FD-4880E6112734}" presName="spacer" presStyleCnt="0"/>
      <dgm:spPr/>
    </dgm:pt>
    <dgm:pt modelId="{FAE57A64-7E96-4328-B0F1-F22C63EBBA7B}" type="pres">
      <dgm:prSet presAssocID="{166567FC-6B2C-4089-A5F7-80986CF8946C}" presName="parentText" presStyleLbl="node1" presStyleIdx="2" presStyleCnt="4">
        <dgm:presLayoutVars>
          <dgm:chMax val="0"/>
          <dgm:bulletEnabled val="1"/>
        </dgm:presLayoutVars>
      </dgm:prSet>
      <dgm:spPr/>
    </dgm:pt>
    <dgm:pt modelId="{DFCBDF4E-3F02-40B3-99F8-A9C34F2E2560}" type="pres">
      <dgm:prSet presAssocID="{E5FD803C-10C4-4464-B534-CBB582DC17D6}" presName="spacer" presStyleCnt="0"/>
      <dgm:spPr/>
    </dgm:pt>
    <dgm:pt modelId="{4595D992-C34C-424A-B5C0-7239DD913275}" type="pres">
      <dgm:prSet presAssocID="{BE2CE9D7-34CA-4C41-946A-3B4944EA9973}" presName="parentText" presStyleLbl="node1" presStyleIdx="3" presStyleCnt="4">
        <dgm:presLayoutVars>
          <dgm:chMax val="0"/>
          <dgm:bulletEnabled val="1"/>
        </dgm:presLayoutVars>
      </dgm:prSet>
      <dgm:spPr/>
    </dgm:pt>
  </dgm:ptLst>
  <dgm:cxnLst>
    <dgm:cxn modelId="{3D608728-A539-4571-B092-D4DA1D6A51E0}" srcId="{7B320EFC-885A-4824-9F81-F3AEDA178A8E}" destId="{E279D0EB-53DA-4EF1-A416-2FDB40FAEE9C}" srcOrd="1" destOrd="0" parTransId="{1112812D-CD79-4FD5-B6D9-3AEC7146C841}" sibTransId="{66B11E37-3701-40B7-99FD-4880E6112734}"/>
    <dgm:cxn modelId="{2A4CD53E-1ABD-42EC-8105-0EB95969979F}" srcId="{7B320EFC-885A-4824-9F81-F3AEDA178A8E}" destId="{BE2CE9D7-34CA-4C41-946A-3B4944EA9973}" srcOrd="3" destOrd="0" parTransId="{DB601A6E-0A6C-4A1F-B4A4-D0819174A732}" sibTransId="{A3956A8F-61E2-4B28-9E26-1483B5EFBD1B}"/>
    <dgm:cxn modelId="{DBF31242-5D6B-4DF1-891A-56C6F4AEE5C2}" srcId="{7B320EFC-885A-4824-9F81-F3AEDA178A8E}" destId="{166567FC-6B2C-4089-A5F7-80986CF8946C}" srcOrd="2" destOrd="0" parTransId="{0AD7858E-BD91-4D3F-AF0A-86EE50498E08}" sibTransId="{E5FD803C-10C4-4464-B534-CBB582DC17D6}"/>
    <dgm:cxn modelId="{2C9C6C64-B8EF-4089-93B6-66C2045575E4}" type="presOf" srcId="{BE2CE9D7-34CA-4C41-946A-3B4944EA9973}" destId="{4595D992-C34C-424A-B5C0-7239DD913275}" srcOrd="0" destOrd="0" presId="urn:microsoft.com/office/officeart/2005/8/layout/vList2"/>
    <dgm:cxn modelId="{2AE6EB8E-927F-47A8-B629-6FC30A4922A9}" type="presOf" srcId="{06C22FB4-A6D9-4BC2-A43E-8C328BDC22A2}" destId="{41577CCB-5D47-4B51-881B-A021AF4C10EA}" srcOrd="0" destOrd="0" presId="urn:microsoft.com/office/officeart/2005/8/layout/vList2"/>
    <dgm:cxn modelId="{EDC7E2A9-0DCB-438D-9D47-6DD0E4433589}" type="presOf" srcId="{166567FC-6B2C-4089-A5F7-80986CF8946C}" destId="{FAE57A64-7E96-4328-B0F1-F22C63EBBA7B}" srcOrd="0" destOrd="0" presId="urn:microsoft.com/office/officeart/2005/8/layout/vList2"/>
    <dgm:cxn modelId="{65623EAB-3721-4627-AABB-F520249EAFF9}" type="presOf" srcId="{E279D0EB-53DA-4EF1-A416-2FDB40FAEE9C}" destId="{6597D900-5A68-44EB-A353-4BA5D9DEBF93}" srcOrd="0" destOrd="0" presId="urn:microsoft.com/office/officeart/2005/8/layout/vList2"/>
    <dgm:cxn modelId="{893937D7-5774-4A3B-9EE3-741C56BE0952}" type="presOf" srcId="{7B320EFC-885A-4824-9F81-F3AEDA178A8E}" destId="{21EBBF00-AD8B-46A3-ADDE-2ED5835986A2}" srcOrd="0" destOrd="0" presId="urn:microsoft.com/office/officeart/2005/8/layout/vList2"/>
    <dgm:cxn modelId="{DB908FDC-5462-4410-A236-5E6F055551C8}" srcId="{7B320EFC-885A-4824-9F81-F3AEDA178A8E}" destId="{06C22FB4-A6D9-4BC2-A43E-8C328BDC22A2}" srcOrd="0" destOrd="0" parTransId="{64C0AC98-3370-4071-A9D1-38B8A4AD164F}" sibTransId="{6B33D5FA-4279-440A-91CD-D84D10CB7BFC}"/>
    <dgm:cxn modelId="{FE1BEC6D-3A17-42FB-8C6E-570F406E8E77}" type="presParOf" srcId="{21EBBF00-AD8B-46A3-ADDE-2ED5835986A2}" destId="{41577CCB-5D47-4B51-881B-A021AF4C10EA}" srcOrd="0" destOrd="0" presId="urn:microsoft.com/office/officeart/2005/8/layout/vList2"/>
    <dgm:cxn modelId="{BF908230-9799-40B1-8154-8F2102D77762}" type="presParOf" srcId="{21EBBF00-AD8B-46A3-ADDE-2ED5835986A2}" destId="{4822974A-1C5A-48CB-B993-96EC18CE5CAB}" srcOrd="1" destOrd="0" presId="urn:microsoft.com/office/officeart/2005/8/layout/vList2"/>
    <dgm:cxn modelId="{31FCDDFD-EE4E-49C5-AB75-4B1897E82454}" type="presParOf" srcId="{21EBBF00-AD8B-46A3-ADDE-2ED5835986A2}" destId="{6597D900-5A68-44EB-A353-4BA5D9DEBF93}" srcOrd="2" destOrd="0" presId="urn:microsoft.com/office/officeart/2005/8/layout/vList2"/>
    <dgm:cxn modelId="{EEF36308-C9EA-42B8-91FE-51E7C54EB820}" type="presParOf" srcId="{21EBBF00-AD8B-46A3-ADDE-2ED5835986A2}" destId="{559E067E-E735-466A-B6ED-CF9BBE1E3F48}" srcOrd="3" destOrd="0" presId="urn:microsoft.com/office/officeart/2005/8/layout/vList2"/>
    <dgm:cxn modelId="{58AE6A63-C62D-48CA-9276-B15CFB42F347}" type="presParOf" srcId="{21EBBF00-AD8B-46A3-ADDE-2ED5835986A2}" destId="{FAE57A64-7E96-4328-B0F1-F22C63EBBA7B}" srcOrd="4" destOrd="0" presId="urn:microsoft.com/office/officeart/2005/8/layout/vList2"/>
    <dgm:cxn modelId="{F739DDCE-F435-42EF-A68B-0674DA6A5FDB}" type="presParOf" srcId="{21EBBF00-AD8B-46A3-ADDE-2ED5835986A2}" destId="{DFCBDF4E-3F02-40B3-99F8-A9C34F2E2560}" srcOrd="5" destOrd="0" presId="urn:microsoft.com/office/officeart/2005/8/layout/vList2"/>
    <dgm:cxn modelId="{1B52AD78-474A-48D8-8127-8AE30F8344A6}" type="presParOf" srcId="{21EBBF00-AD8B-46A3-ADDE-2ED5835986A2}" destId="{4595D992-C34C-424A-B5C0-7239DD91327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9DA17-9347-4B4D-B4E6-22F526CBDA76}">
      <dsp:nvSpPr>
        <dsp:cNvPr id="0" name=""/>
        <dsp:cNvSpPr/>
      </dsp:nvSpPr>
      <dsp:spPr>
        <a:xfrm>
          <a:off x="1443000" y="12651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BB6F20-6129-4AD2-9783-35B2210F0B67}">
      <dsp:nvSpPr>
        <dsp:cNvPr id="0" name=""/>
        <dsp:cNvSpPr/>
      </dsp:nvSpPr>
      <dsp:spPr>
        <a:xfrm>
          <a:off x="255000" y="25409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kern="1200" dirty="0"/>
            <a:t>The database is an organised collection of structured data to make it easily accessible, manageable and easy to update.</a:t>
          </a:r>
          <a:endParaRPr lang="en-US" sz="1500" kern="1200" dirty="0"/>
        </a:p>
      </dsp:txBody>
      <dsp:txXfrm>
        <a:off x="255000" y="2540919"/>
        <a:ext cx="4320000" cy="720000"/>
      </dsp:txXfrm>
    </dsp:sp>
    <dsp:sp modelId="{1B79EFBB-3257-43D7-AB78-DC97DAE0C172}">
      <dsp:nvSpPr>
        <dsp:cNvPr id="0" name=""/>
        <dsp:cNvSpPr/>
      </dsp:nvSpPr>
      <dsp:spPr>
        <a:xfrm>
          <a:off x="6519000" y="12651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7DB9BB-9A88-405C-9927-F0DC46097503}">
      <dsp:nvSpPr>
        <dsp:cNvPr id="0" name=""/>
        <dsp:cNvSpPr/>
      </dsp:nvSpPr>
      <dsp:spPr>
        <a:xfrm>
          <a:off x="5331000" y="25409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kern="1200" dirty="0"/>
            <a:t>Databases came to place in the early 1960s and  since then has  evolved dramatically. </a:t>
          </a:r>
          <a:endParaRPr lang="en-US" sz="1500" kern="1200" dirty="0"/>
        </a:p>
      </dsp:txBody>
      <dsp:txXfrm>
        <a:off x="5331000" y="2540919"/>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FAB2F-834A-4B7F-9B91-186AC7F07D69}">
      <dsp:nvSpPr>
        <dsp:cNvPr id="0" name=""/>
        <dsp:cNvSpPr/>
      </dsp:nvSpPr>
      <dsp:spPr>
        <a:xfrm>
          <a:off x="0" y="1802"/>
          <a:ext cx="6243991"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1403E-432B-48CF-9AC8-5BE88ABB7B63}">
      <dsp:nvSpPr>
        <dsp:cNvPr id="0" name=""/>
        <dsp:cNvSpPr/>
      </dsp:nvSpPr>
      <dsp:spPr>
        <a:xfrm>
          <a:off x="232297" y="174585"/>
          <a:ext cx="422359" cy="422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9D3012-6F09-4E8E-A800-40BED39DD021}">
      <dsp:nvSpPr>
        <dsp:cNvPr id="0" name=""/>
        <dsp:cNvSpPr/>
      </dsp:nvSpPr>
      <dsp:spPr>
        <a:xfrm>
          <a:off x="886954" y="1802"/>
          <a:ext cx="5357037"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100000"/>
            </a:lnSpc>
            <a:spcBef>
              <a:spcPct val="0"/>
            </a:spcBef>
            <a:spcAft>
              <a:spcPct val="35000"/>
            </a:spcAft>
            <a:buNone/>
          </a:pPr>
          <a:r>
            <a:rPr lang="en-GB" sz="1900" kern="1200" dirty="0"/>
            <a:t>The major components of a database are :</a:t>
          </a:r>
          <a:br>
            <a:rPr lang="en-GB" sz="1900" kern="1200" dirty="0"/>
          </a:br>
          <a:endParaRPr lang="en-US" sz="1900" kern="1200" dirty="0"/>
        </a:p>
      </dsp:txBody>
      <dsp:txXfrm>
        <a:off x="886954" y="1802"/>
        <a:ext cx="5357037" cy="767925"/>
      </dsp:txXfrm>
    </dsp:sp>
    <dsp:sp modelId="{81B32FC5-501D-470B-B81B-6C27453B52A6}">
      <dsp:nvSpPr>
        <dsp:cNvPr id="0" name=""/>
        <dsp:cNvSpPr/>
      </dsp:nvSpPr>
      <dsp:spPr>
        <a:xfrm>
          <a:off x="0" y="961709"/>
          <a:ext cx="6243991"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1C141-F1B8-40F3-BC3F-D88118CC559D}">
      <dsp:nvSpPr>
        <dsp:cNvPr id="0" name=""/>
        <dsp:cNvSpPr/>
      </dsp:nvSpPr>
      <dsp:spPr>
        <a:xfrm>
          <a:off x="232297" y="1134492"/>
          <a:ext cx="422359" cy="422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FC615D-E549-463C-80F8-456A9E267ABA}">
      <dsp:nvSpPr>
        <dsp:cNvPr id="0" name=""/>
        <dsp:cNvSpPr/>
      </dsp:nvSpPr>
      <dsp:spPr>
        <a:xfrm>
          <a:off x="886954" y="961709"/>
          <a:ext cx="5357037"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100000"/>
            </a:lnSpc>
            <a:spcBef>
              <a:spcPct val="0"/>
            </a:spcBef>
            <a:spcAft>
              <a:spcPct val="35000"/>
            </a:spcAft>
            <a:buNone/>
          </a:pPr>
          <a:r>
            <a:rPr lang="en-GB" sz="1900" kern="1200" dirty="0"/>
            <a:t>Hardware</a:t>
          </a:r>
          <a:endParaRPr lang="en-US" sz="1900" kern="1200" dirty="0"/>
        </a:p>
      </dsp:txBody>
      <dsp:txXfrm>
        <a:off x="886954" y="961709"/>
        <a:ext cx="5357037" cy="767925"/>
      </dsp:txXfrm>
    </dsp:sp>
    <dsp:sp modelId="{E9BF1D5D-06A0-45B8-9277-ABCCAC18CE75}">
      <dsp:nvSpPr>
        <dsp:cNvPr id="0" name=""/>
        <dsp:cNvSpPr/>
      </dsp:nvSpPr>
      <dsp:spPr>
        <a:xfrm>
          <a:off x="0" y="1921616"/>
          <a:ext cx="6243991"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F292A5-F6C4-4C8C-BEB6-72F504A210DB}">
      <dsp:nvSpPr>
        <dsp:cNvPr id="0" name=""/>
        <dsp:cNvSpPr/>
      </dsp:nvSpPr>
      <dsp:spPr>
        <a:xfrm>
          <a:off x="232297" y="2094399"/>
          <a:ext cx="422359" cy="422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5B1B8F-6893-4EB1-94A4-AEF4DDDE9E68}">
      <dsp:nvSpPr>
        <dsp:cNvPr id="0" name=""/>
        <dsp:cNvSpPr/>
      </dsp:nvSpPr>
      <dsp:spPr>
        <a:xfrm>
          <a:off x="886954" y="1921616"/>
          <a:ext cx="5357037"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100000"/>
            </a:lnSpc>
            <a:spcBef>
              <a:spcPct val="0"/>
            </a:spcBef>
            <a:spcAft>
              <a:spcPct val="35000"/>
            </a:spcAft>
            <a:buNone/>
          </a:pPr>
          <a:r>
            <a:rPr lang="en-GB" sz="1900" kern="1200" dirty="0"/>
            <a:t>Software(DBMS)</a:t>
          </a:r>
          <a:endParaRPr lang="en-US" sz="1900" kern="1200" dirty="0"/>
        </a:p>
      </dsp:txBody>
      <dsp:txXfrm>
        <a:off x="886954" y="1921616"/>
        <a:ext cx="5357037" cy="767925"/>
      </dsp:txXfrm>
    </dsp:sp>
    <dsp:sp modelId="{046638D3-B29F-4ACD-AA1D-DF7BA53A363F}">
      <dsp:nvSpPr>
        <dsp:cNvPr id="0" name=""/>
        <dsp:cNvSpPr/>
      </dsp:nvSpPr>
      <dsp:spPr>
        <a:xfrm>
          <a:off x="0" y="2881523"/>
          <a:ext cx="6243991"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01D58-EE47-4B9F-86E6-61EB87217E00}">
      <dsp:nvSpPr>
        <dsp:cNvPr id="0" name=""/>
        <dsp:cNvSpPr/>
      </dsp:nvSpPr>
      <dsp:spPr>
        <a:xfrm>
          <a:off x="232297" y="3054306"/>
          <a:ext cx="422359" cy="422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754148-C952-4F15-9AD6-0E317EB87570}">
      <dsp:nvSpPr>
        <dsp:cNvPr id="0" name=""/>
        <dsp:cNvSpPr/>
      </dsp:nvSpPr>
      <dsp:spPr>
        <a:xfrm>
          <a:off x="886954" y="2881523"/>
          <a:ext cx="5357037"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100000"/>
            </a:lnSpc>
            <a:spcBef>
              <a:spcPct val="0"/>
            </a:spcBef>
            <a:spcAft>
              <a:spcPct val="35000"/>
            </a:spcAft>
            <a:buNone/>
          </a:pPr>
          <a:r>
            <a:rPr lang="en-GB" sz="1900" kern="1200" dirty="0"/>
            <a:t>Data</a:t>
          </a:r>
          <a:endParaRPr lang="en-US" sz="1900" kern="1200" dirty="0"/>
        </a:p>
      </dsp:txBody>
      <dsp:txXfrm>
        <a:off x="886954" y="2881523"/>
        <a:ext cx="5357037" cy="767925"/>
      </dsp:txXfrm>
    </dsp:sp>
    <dsp:sp modelId="{CEB5E848-98C4-43FD-9967-86CFDB566993}">
      <dsp:nvSpPr>
        <dsp:cNvPr id="0" name=""/>
        <dsp:cNvSpPr/>
      </dsp:nvSpPr>
      <dsp:spPr>
        <a:xfrm>
          <a:off x="0" y="3841430"/>
          <a:ext cx="6243991"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C115D-6F69-48D5-BC72-A34996CD8C47}">
      <dsp:nvSpPr>
        <dsp:cNvPr id="0" name=""/>
        <dsp:cNvSpPr/>
      </dsp:nvSpPr>
      <dsp:spPr>
        <a:xfrm>
          <a:off x="232297" y="4014213"/>
          <a:ext cx="422359" cy="422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A840BD-BF9B-4F38-B16C-F280E7848688}">
      <dsp:nvSpPr>
        <dsp:cNvPr id="0" name=""/>
        <dsp:cNvSpPr/>
      </dsp:nvSpPr>
      <dsp:spPr>
        <a:xfrm>
          <a:off x="886954" y="3841430"/>
          <a:ext cx="5357037"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100000"/>
            </a:lnSpc>
            <a:spcBef>
              <a:spcPct val="0"/>
            </a:spcBef>
            <a:spcAft>
              <a:spcPct val="35000"/>
            </a:spcAft>
            <a:buNone/>
          </a:pPr>
          <a:r>
            <a:rPr lang="en-GB" sz="1900" kern="1200" dirty="0"/>
            <a:t>Procedures</a:t>
          </a:r>
          <a:endParaRPr lang="en-US" sz="1900" kern="1200" dirty="0"/>
        </a:p>
      </dsp:txBody>
      <dsp:txXfrm>
        <a:off x="886954" y="3841430"/>
        <a:ext cx="5357037" cy="767925"/>
      </dsp:txXfrm>
    </dsp:sp>
    <dsp:sp modelId="{D7A180FB-AEC8-4352-825B-F512083868B8}">
      <dsp:nvSpPr>
        <dsp:cNvPr id="0" name=""/>
        <dsp:cNvSpPr/>
      </dsp:nvSpPr>
      <dsp:spPr>
        <a:xfrm>
          <a:off x="0" y="4801337"/>
          <a:ext cx="6243991"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1DC36-4439-4AB2-A688-768311732311}">
      <dsp:nvSpPr>
        <dsp:cNvPr id="0" name=""/>
        <dsp:cNvSpPr/>
      </dsp:nvSpPr>
      <dsp:spPr>
        <a:xfrm>
          <a:off x="232297" y="4974120"/>
          <a:ext cx="422359" cy="4223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1375C-B6D9-49E8-B22A-666AFBF19C39}">
      <dsp:nvSpPr>
        <dsp:cNvPr id="0" name=""/>
        <dsp:cNvSpPr/>
      </dsp:nvSpPr>
      <dsp:spPr>
        <a:xfrm>
          <a:off x="886954" y="4801337"/>
          <a:ext cx="5357037"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100000"/>
            </a:lnSpc>
            <a:spcBef>
              <a:spcPct val="0"/>
            </a:spcBef>
            <a:spcAft>
              <a:spcPct val="35000"/>
            </a:spcAft>
            <a:buNone/>
          </a:pPr>
          <a:r>
            <a:rPr lang="en-GB" sz="1900" kern="1200" dirty="0"/>
            <a:t>Database Access Language</a:t>
          </a:r>
          <a:endParaRPr lang="en-US" sz="1900" kern="1200" dirty="0"/>
        </a:p>
      </dsp:txBody>
      <dsp:txXfrm>
        <a:off x="886954" y="4801337"/>
        <a:ext cx="5357037" cy="7679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8BF3-BB1B-44A2-9196-4A76D3534FF1}">
      <dsp:nvSpPr>
        <dsp:cNvPr id="0" name=""/>
        <dsp:cNvSpPr/>
      </dsp:nvSpPr>
      <dsp:spPr>
        <a:xfrm>
          <a:off x="0" y="2248"/>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29FACF11-39BD-4D75-A4A3-C0EBF35AC78C}">
      <dsp:nvSpPr>
        <dsp:cNvPr id="0" name=""/>
        <dsp:cNvSpPr/>
      </dsp:nvSpPr>
      <dsp:spPr>
        <a:xfrm>
          <a:off x="0" y="2248"/>
          <a:ext cx="6046132" cy="153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Database Administrators: are responsible for  managing a  Database . DBA takes care of the security of the Database, it's availability, managing the license keys, managing user accounts and access etc.</a:t>
          </a:r>
          <a:endParaRPr lang="en-US" sz="1600" kern="1200" dirty="0"/>
        </a:p>
      </dsp:txBody>
      <dsp:txXfrm>
        <a:off x="0" y="2248"/>
        <a:ext cx="6046132" cy="1533789"/>
      </dsp:txXfrm>
    </dsp:sp>
    <dsp:sp modelId="{E1E19612-E6B1-40D9-A16F-A848CC354B7C}">
      <dsp:nvSpPr>
        <dsp:cNvPr id="0" name=""/>
        <dsp:cNvSpPr/>
      </dsp:nvSpPr>
      <dsp:spPr>
        <a:xfrm>
          <a:off x="0" y="1536038"/>
          <a:ext cx="6046132" cy="0"/>
        </a:xfrm>
        <a:prstGeom prst="line">
          <a:avLst/>
        </a:prstGeom>
        <a:gradFill rotWithShape="0">
          <a:gsLst>
            <a:gs pos="0">
              <a:schemeClr val="accent2">
                <a:hueOff val="-245438"/>
                <a:satOff val="19406"/>
                <a:lumOff val="-392"/>
                <a:alphaOff val="0"/>
                <a:tint val="96000"/>
                <a:lumMod val="104000"/>
              </a:schemeClr>
            </a:gs>
            <a:gs pos="100000">
              <a:schemeClr val="accent2">
                <a:hueOff val="-245438"/>
                <a:satOff val="19406"/>
                <a:lumOff val="-392"/>
                <a:alphaOff val="0"/>
                <a:shade val="84000"/>
                <a:lumMod val="84000"/>
              </a:schemeClr>
            </a:gs>
          </a:gsLst>
          <a:lin ang="5400000" scaled="0"/>
        </a:gradFill>
        <a:ln w="9525" cap="rnd" cmpd="sng" algn="ctr">
          <a:solidFill>
            <a:schemeClr val="accent2">
              <a:hueOff val="-245438"/>
              <a:satOff val="19406"/>
              <a:lumOff val="-392"/>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A58BFFA3-3375-4B9D-8E0C-77CF0FA19F85}">
      <dsp:nvSpPr>
        <dsp:cNvPr id="0" name=""/>
        <dsp:cNvSpPr/>
      </dsp:nvSpPr>
      <dsp:spPr>
        <a:xfrm>
          <a:off x="0" y="1536038"/>
          <a:ext cx="6046132" cy="153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Application Programmer or Software Developer: This user group is involved in writing applications that uses the database. They ensure that the programs meet the user requirements such as retrieving information, creating new information and changing existing information.</a:t>
          </a:r>
          <a:endParaRPr lang="en-US" sz="1600" kern="1200" dirty="0"/>
        </a:p>
      </dsp:txBody>
      <dsp:txXfrm>
        <a:off x="0" y="1536038"/>
        <a:ext cx="6046132" cy="1533789"/>
      </dsp:txXfrm>
    </dsp:sp>
    <dsp:sp modelId="{CE720353-4187-439A-9581-DC2A8B85812B}">
      <dsp:nvSpPr>
        <dsp:cNvPr id="0" name=""/>
        <dsp:cNvSpPr/>
      </dsp:nvSpPr>
      <dsp:spPr>
        <a:xfrm>
          <a:off x="0" y="3069827"/>
          <a:ext cx="6046132" cy="0"/>
        </a:xfrm>
        <a:prstGeom prst="line">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w="9525" cap="rnd" cmpd="sng" algn="ctr">
          <a:solidFill>
            <a:schemeClr val="accent2">
              <a:hueOff val="-490875"/>
              <a:satOff val="38812"/>
              <a:lumOff val="-784"/>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B9CE4DC-B037-4123-A9EB-6DCF47F6ACF0}">
      <dsp:nvSpPr>
        <dsp:cNvPr id="0" name=""/>
        <dsp:cNvSpPr/>
      </dsp:nvSpPr>
      <dsp:spPr>
        <a:xfrm>
          <a:off x="0" y="3069827"/>
          <a:ext cx="6046132" cy="153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End User: These days all the modern applications, web or mobile, store user data. How do you think they do it? Yes, applications are programmed in such a way that they collect user data and store the data on a DBMS systems running on their server. End users can store, retrieve, update and delete data.</a:t>
          </a:r>
          <a:endParaRPr lang="en-US" sz="1600" kern="1200" dirty="0"/>
        </a:p>
      </dsp:txBody>
      <dsp:txXfrm>
        <a:off x="0" y="3069827"/>
        <a:ext cx="6046132" cy="15337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3215-6312-4FF2-A140-307352DA8202}">
      <dsp:nvSpPr>
        <dsp:cNvPr id="0" name=""/>
        <dsp:cNvSpPr/>
      </dsp:nvSpPr>
      <dsp:spPr>
        <a:xfrm>
          <a:off x="457995" y="40053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4B112-4CA7-478F-A8B7-6F8D1AEF79FD}">
      <dsp:nvSpPr>
        <dsp:cNvPr id="0" name=""/>
        <dsp:cNvSpPr/>
      </dsp:nvSpPr>
      <dsp:spPr>
        <a:xfrm>
          <a:off x="691995" y="63453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71C6F0-D0CC-4851-99B1-19B6027AFA3D}">
      <dsp:nvSpPr>
        <dsp:cNvPr id="0" name=""/>
        <dsp:cNvSpPr/>
      </dsp:nvSpPr>
      <dsp:spPr>
        <a:xfrm>
          <a:off x="106995"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Reduced data redundancy.</a:t>
          </a:r>
          <a:endParaRPr lang="en-US" sz="1100" kern="1200" dirty="0"/>
        </a:p>
      </dsp:txBody>
      <dsp:txXfrm>
        <a:off x="106995" y="1840532"/>
        <a:ext cx="1800000" cy="720000"/>
      </dsp:txXfrm>
    </dsp:sp>
    <dsp:sp modelId="{E65063BF-D18B-4BD4-86E8-45B747B3A199}">
      <dsp:nvSpPr>
        <dsp:cNvPr id="0" name=""/>
        <dsp:cNvSpPr/>
      </dsp:nvSpPr>
      <dsp:spPr>
        <a:xfrm>
          <a:off x="2572995" y="40053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0D815-1E4E-4213-8B8A-697DF7399F26}">
      <dsp:nvSpPr>
        <dsp:cNvPr id="0" name=""/>
        <dsp:cNvSpPr/>
      </dsp:nvSpPr>
      <dsp:spPr>
        <a:xfrm>
          <a:off x="2806995" y="63453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08B0F6-FF64-4721-AB06-FF854F7436D5}">
      <dsp:nvSpPr>
        <dsp:cNvPr id="0" name=""/>
        <dsp:cNvSpPr/>
      </dsp:nvSpPr>
      <dsp:spPr>
        <a:xfrm>
          <a:off x="2221995"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Also, there is reduced updating errors and increased consistency.</a:t>
          </a:r>
          <a:endParaRPr lang="en-US" sz="1100" kern="1200" dirty="0"/>
        </a:p>
      </dsp:txBody>
      <dsp:txXfrm>
        <a:off x="2221995" y="1840532"/>
        <a:ext cx="1800000" cy="720000"/>
      </dsp:txXfrm>
    </dsp:sp>
    <dsp:sp modelId="{31C715FB-9902-4DE0-894D-C8D521C11819}">
      <dsp:nvSpPr>
        <dsp:cNvPr id="0" name=""/>
        <dsp:cNvSpPr/>
      </dsp:nvSpPr>
      <dsp:spPr>
        <a:xfrm>
          <a:off x="4687996" y="40053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87C81-CCFF-4BF8-B308-5FEAFFBF9689}">
      <dsp:nvSpPr>
        <dsp:cNvPr id="0" name=""/>
        <dsp:cNvSpPr/>
      </dsp:nvSpPr>
      <dsp:spPr>
        <a:xfrm>
          <a:off x="4921996" y="63453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091E62-54EB-400A-B25D-749D8EBA04D7}">
      <dsp:nvSpPr>
        <dsp:cNvPr id="0" name=""/>
        <dsp:cNvSpPr/>
      </dsp:nvSpPr>
      <dsp:spPr>
        <a:xfrm>
          <a:off x="4336996"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Easier data integrity from application programs.</a:t>
          </a:r>
          <a:endParaRPr lang="en-US" sz="1100" kern="1200" dirty="0"/>
        </a:p>
      </dsp:txBody>
      <dsp:txXfrm>
        <a:off x="4336996" y="1840532"/>
        <a:ext cx="1800000" cy="720000"/>
      </dsp:txXfrm>
    </dsp:sp>
    <dsp:sp modelId="{E1A53196-1F44-4C62-9280-F5BE1CE5A992}">
      <dsp:nvSpPr>
        <dsp:cNvPr id="0" name=""/>
        <dsp:cNvSpPr/>
      </dsp:nvSpPr>
      <dsp:spPr>
        <a:xfrm>
          <a:off x="457995" y="301053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CE1B6-4CF6-4307-A969-6922D965039C}">
      <dsp:nvSpPr>
        <dsp:cNvPr id="0" name=""/>
        <dsp:cNvSpPr/>
      </dsp:nvSpPr>
      <dsp:spPr>
        <a:xfrm>
          <a:off x="691995" y="324453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61FBAF-7104-4EC8-85B0-CE126357678E}">
      <dsp:nvSpPr>
        <dsp:cNvPr id="0" name=""/>
        <dsp:cNvSpPr/>
      </dsp:nvSpPr>
      <dsp:spPr>
        <a:xfrm>
          <a:off x="106995" y="445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Improved data access to users through the use of host and query languages.</a:t>
          </a:r>
          <a:endParaRPr lang="en-US" sz="1100" kern="1200" dirty="0"/>
        </a:p>
      </dsp:txBody>
      <dsp:txXfrm>
        <a:off x="106995" y="4450532"/>
        <a:ext cx="1800000" cy="720000"/>
      </dsp:txXfrm>
    </dsp:sp>
    <dsp:sp modelId="{96A70150-4BE8-406E-B62D-E3EF216AE703}">
      <dsp:nvSpPr>
        <dsp:cNvPr id="0" name=""/>
        <dsp:cNvSpPr/>
      </dsp:nvSpPr>
      <dsp:spPr>
        <a:xfrm>
          <a:off x="2572995" y="301053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3C287-3874-48EF-9AFF-BA043BC68588}">
      <dsp:nvSpPr>
        <dsp:cNvPr id="0" name=""/>
        <dsp:cNvSpPr/>
      </dsp:nvSpPr>
      <dsp:spPr>
        <a:xfrm>
          <a:off x="2806995" y="324453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24EA30-DF09-497F-9B4C-3E74EEDFDF2B}">
      <dsp:nvSpPr>
        <dsp:cNvPr id="0" name=""/>
        <dsp:cNvSpPr/>
      </dsp:nvSpPr>
      <dsp:spPr>
        <a:xfrm>
          <a:off x="2221995" y="445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Data security is also improved.</a:t>
          </a:r>
          <a:endParaRPr lang="en-US" sz="1100" kern="1200" dirty="0"/>
        </a:p>
      </dsp:txBody>
      <dsp:txXfrm>
        <a:off x="2221995" y="4450532"/>
        <a:ext cx="1800000" cy="720000"/>
      </dsp:txXfrm>
    </dsp:sp>
    <dsp:sp modelId="{179EFF26-AF77-47AE-9C7E-684B1705857A}">
      <dsp:nvSpPr>
        <dsp:cNvPr id="0" name=""/>
        <dsp:cNvSpPr/>
      </dsp:nvSpPr>
      <dsp:spPr>
        <a:xfrm>
          <a:off x="4687996" y="301053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09E16-472F-4CF5-A5ED-39A570B33D35}">
      <dsp:nvSpPr>
        <dsp:cNvPr id="0" name=""/>
        <dsp:cNvSpPr/>
      </dsp:nvSpPr>
      <dsp:spPr>
        <a:xfrm>
          <a:off x="4921996" y="3244532"/>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38AE2D-D379-4CD1-A600-0DA8F5725577}">
      <dsp:nvSpPr>
        <dsp:cNvPr id="0" name=""/>
        <dsp:cNvSpPr/>
      </dsp:nvSpPr>
      <dsp:spPr>
        <a:xfrm>
          <a:off x="4336996" y="445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Reduced data entry, storage, and retrieval costs</a:t>
          </a:r>
          <a:endParaRPr lang="en-US" sz="1100" kern="1200" dirty="0"/>
        </a:p>
      </dsp:txBody>
      <dsp:txXfrm>
        <a:off x="4336996" y="4450532"/>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77CCB-5D47-4B51-881B-A021AF4C10EA}">
      <dsp:nvSpPr>
        <dsp:cNvPr id="0" name=""/>
        <dsp:cNvSpPr/>
      </dsp:nvSpPr>
      <dsp:spPr>
        <a:xfrm>
          <a:off x="0" y="102082"/>
          <a:ext cx="9906000" cy="75477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Complexity: Databases are complex hardware and software systems.</a:t>
          </a:r>
          <a:endParaRPr lang="en-US" sz="1900" kern="1200" dirty="0"/>
        </a:p>
      </dsp:txBody>
      <dsp:txXfrm>
        <a:off x="36845" y="138927"/>
        <a:ext cx="9832310" cy="681087"/>
      </dsp:txXfrm>
    </dsp:sp>
    <dsp:sp modelId="{6597D900-5A68-44EB-A353-4BA5D9DEBF93}">
      <dsp:nvSpPr>
        <dsp:cNvPr id="0" name=""/>
        <dsp:cNvSpPr/>
      </dsp:nvSpPr>
      <dsp:spPr>
        <a:xfrm>
          <a:off x="0" y="911580"/>
          <a:ext cx="9906000" cy="75477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Cost: It requires significant upfront and ongoing financial resources.</a:t>
          </a:r>
          <a:endParaRPr lang="en-US" sz="1900" kern="1200" dirty="0"/>
        </a:p>
      </dsp:txBody>
      <dsp:txXfrm>
        <a:off x="36845" y="948425"/>
        <a:ext cx="9832310" cy="681087"/>
      </dsp:txXfrm>
    </dsp:sp>
    <dsp:sp modelId="{FAE57A64-7E96-4328-B0F1-F22C63EBBA7B}">
      <dsp:nvSpPr>
        <dsp:cNvPr id="0" name=""/>
        <dsp:cNvSpPr/>
      </dsp:nvSpPr>
      <dsp:spPr>
        <a:xfrm>
          <a:off x="0" y="1721078"/>
          <a:ext cx="9906000" cy="75477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Security: Most leading companies need to know that their Database systems can securely store data, including sensitive employee and customer information.</a:t>
          </a:r>
          <a:endParaRPr lang="en-US" sz="1900" kern="1200" dirty="0"/>
        </a:p>
      </dsp:txBody>
      <dsp:txXfrm>
        <a:off x="36845" y="1757923"/>
        <a:ext cx="9832310" cy="681087"/>
      </dsp:txXfrm>
    </dsp:sp>
    <dsp:sp modelId="{4595D992-C34C-424A-B5C0-7239DD913275}">
      <dsp:nvSpPr>
        <dsp:cNvPr id="0" name=""/>
        <dsp:cNvSpPr/>
      </dsp:nvSpPr>
      <dsp:spPr>
        <a:xfrm>
          <a:off x="0" y="2530575"/>
          <a:ext cx="9906000" cy="75477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Compatibility: There is a risk that a DBMS might not be compatible with a company’s operational requirements. </a:t>
          </a:r>
          <a:endParaRPr lang="en-US" sz="1900" kern="1200" dirty="0"/>
        </a:p>
      </dsp:txBody>
      <dsp:txXfrm>
        <a:off x="36845" y="2567420"/>
        <a:ext cx="9832310" cy="6810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ED07C-C553-4E47-8560-82D94D6216FD}" type="datetimeFigureOut">
              <a:rPr lang="en-GB" smtClean="0"/>
              <a:t>02/02/2020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601B4-5891-4B0D-9AC4-2C2397EB57DA}" type="slidenum">
              <a:rPr lang="en-GB" smtClean="0"/>
              <a:t>‹#›</a:t>
            </a:fld>
            <a:endParaRPr lang="en-GB" dirty="0"/>
          </a:p>
        </p:txBody>
      </p:sp>
    </p:spTree>
    <p:extLst>
      <p:ext uri="{BB962C8B-B14F-4D97-AF65-F5344CB8AC3E}">
        <p14:creationId xmlns:p14="http://schemas.microsoft.com/office/powerpoint/2010/main" val="1083820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F601B4-5891-4B0D-9AC4-2C2397EB57DA}" type="slidenum">
              <a:rPr lang="en-GB" smtClean="0"/>
              <a:t>4</a:t>
            </a:fld>
            <a:endParaRPr lang="en-GB" dirty="0"/>
          </a:p>
        </p:txBody>
      </p:sp>
    </p:spTree>
    <p:extLst>
      <p:ext uri="{BB962C8B-B14F-4D97-AF65-F5344CB8AC3E}">
        <p14:creationId xmlns:p14="http://schemas.microsoft.com/office/powerpoint/2010/main" val="353705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F601B4-5891-4B0D-9AC4-2C2397EB57DA}" type="slidenum">
              <a:rPr lang="en-GB" smtClean="0"/>
              <a:t>5</a:t>
            </a:fld>
            <a:endParaRPr lang="en-GB" dirty="0"/>
          </a:p>
        </p:txBody>
      </p:sp>
    </p:spTree>
    <p:extLst>
      <p:ext uri="{BB962C8B-B14F-4D97-AF65-F5344CB8AC3E}">
        <p14:creationId xmlns:p14="http://schemas.microsoft.com/office/powerpoint/2010/main" val="344945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F601B4-5891-4B0D-9AC4-2C2397EB57DA}" type="slidenum">
              <a:rPr lang="en-GB" smtClean="0"/>
              <a:t>6</a:t>
            </a:fld>
            <a:endParaRPr lang="en-GB" dirty="0"/>
          </a:p>
        </p:txBody>
      </p:sp>
    </p:spTree>
    <p:extLst>
      <p:ext uri="{BB962C8B-B14F-4D97-AF65-F5344CB8AC3E}">
        <p14:creationId xmlns:p14="http://schemas.microsoft.com/office/powerpoint/2010/main" val="1193542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Object</a:t>
            </a:r>
            <a:r>
              <a:rPr lang="en-GB" sz="1200" b="1" i="0" kern="1200" baseline="0" dirty="0">
                <a:solidFill>
                  <a:schemeClr val="tx1"/>
                </a:solidFill>
                <a:effectLst/>
                <a:latin typeface="+mn-lt"/>
                <a:ea typeface="+mn-ea"/>
                <a:cs typeface="+mn-cs"/>
              </a:rPr>
              <a:t> Oriented database </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An object database is a database management system in which information is represented in the form of objects as used in object-oriented programming. Object databases are different from relational databases which are table-oriented. Object-relational databases are a hybrid of both approaches.</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Distributed Database</a:t>
            </a:r>
            <a:r>
              <a:rPr lang="en-GB" sz="1200" b="0" i="0" kern="1200" baseline="0" dirty="0">
                <a:solidFill>
                  <a:schemeClr val="tx1"/>
                </a:solidFill>
                <a:effectLst/>
                <a:latin typeface="+mn-lt"/>
                <a:ea typeface="+mn-ea"/>
                <a:cs typeface="+mn-cs"/>
              </a:rPr>
              <a:t> - </a:t>
            </a:r>
            <a:r>
              <a:rPr lang="en-GB" sz="1200" b="0" i="0" kern="1200" dirty="0">
                <a:solidFill>
                  <a:schemeClr val="tx1"/>
                </a:solidFill>
                <a:effectLst/>
                <a:latin typeface="+mn-lt"/>
                <a:ea typeface="+mn-ea"/>
                <a:cs typeface="+mn-cs"/>
              </a:rPr>
              <a:t>A distributed database is a database in which not all storage devices are attached to a common processor. It may be stored in multiple computers, located in the same physical location; or may be dispersed over a network of interconnected computers.</a:t>
            </a:r>
            <a:r>
              <a:rPr lang="en-GB" sz="1200" b="0" i="0" kern="1200" baseline="0" dirty="0">
                <a:solidFill>
                  <a:schemeClr val="tx1"/>
                </a:solidFill>
                <a:effectLst/>
                <a:latin typeface="+mn-lt"/>
                <a:ea typeface="+mn-ea"/>
                <a:cs typeface="+mn-cs"/>
              </a:rPr>
              <a:t> </a:t>
            </a:r>
          </a:p>
          <a:p>
            <a:endParaRPr lang="en-GB" sz="1200" b="0" i="0" kern="1200" baseline="0" dirty="0">
              <a:solidFill>
                <a:schemeClr val="tx1"/>
              </a:solidFill>
              <a:effectLst/>
              <a:latin typeface="+mn-lt"/>
              <a:ea typeface="+mn-ea"/>
              <a:cs typeface="+mn-cs"/>
            </a:endParaRPr>
          </a:p>
          <a:p>
            <a:r>
              <a:rPr lang="en-GB" sz="1200" b="1" i="0" kern="1200" baseline="0" dirty="0">
                <a:solidFill>
                  <a:schemeClr val="tx1"/>
                </a:solidFill>
                <a:effectLst/>
                <a:latin typeface="+mn-lt"/>
                <a:ea typeface="+mn-ea"/>
                <a:cs typeface="+mn-cs"/>
              </a:rPr>
              <a:t>NoSQL</a:t>
            </a:r>
            <a:r>
              <a:rPr lang="en-GB" sz="1200" b="0" i="0" kern="1200" baseline="0" dirty="0">
                <a:solidFill>
                  <a:schemeClr val="tx1"/>
                </a:solidFill>
                <a:effectLst/>
                <a:latin typeface="+mn-lt"/>
                <a:ea typeface="+mn-ea"/>
                <a:cs typeface="+mn-cs"/>
              </a:rPr>
              <a:t> - </a:t>
            </a:r>
            <a:r>
              <a:rPr lang="en-GB" sz="1200" b="0" i="0" kern="1200" dirty="0">
                <a:solidFill>
                  <a:schemeClr val="tx1"/>
                </a:solidFill>
                <a:effectLst/>
                <a:latin typeface="+mn-lt"/>
                <a:ea typeface="+mn-ea"/>
                <a:cs typeface="+mn-cs"/>
              </a:rPr>
              <a:t>A NoSQL database provides a mechanism for storage and retrieval of data that is modelled in means other than the tabular relations used in relational databases.</a:t>
            </a:r>
            <a:endParaRPr lang="en-GB" sz="1200" b="0" i="0" kern="1200" baseline="0" dirty="0">
              <a:solidFill>
                <a:schemeClr val="tx1"/>
              </a:solidFill>
              <a:effectLst/>
              <a:latin typeface="+mn-lt"/>
              <a:ea typeface="+mn-ea"/>
              <a:cs typeface="+mn-cs"/>
            </a:endParaRPr>
          </a:p>
          <a:p>
            <a:endParaRPr lang="en-GB" sz="1200" b="0" i="0" kern="1200" baseline="0" dirty="0">
              <a:solidFill>
                <a:schemeClr val="tx1"/>
              </a:solidFill>
              <a:effectLst/>
              <a:latin typeface="+mn-lt"/>
              <a:ea typeface="+mn-ea"/>
              <a:cs typeface="+mn-cs"/>
            </a:endParaRPr>
          </a:p>
          <a:p>
            <a:r>
              <a:rPr lang="en-GB" sz="1200" b="1" i="0" kern="1200" baseline="0" dirty="0">
                <a:solidFill>
                  <a:schemeClr val="tx1"/>
                </a:solidFill>
                <a:effectLst/>
                <a:latin typeface="+mn-lt"/>
                <a:ea typeface="+mn-ea"/>
                <a:cs typeface="+mn-cs"/>
              </a:rPr>
              <a:t>Cloud Database</a:t>
            </a:r>
            <a:r>
              <a:rPr lang="en-GB" sz="1200" b="0" i="0" kern="1200" baseline="0" dirty="0">
                <a:solidFill>
                  <a:schemeClr val="tx1"/>
                </a:solidFill>
                <a:effectLst/>
                <a:latin typeface="+mn-lt"/>
                <a:ea typeface="+mn-ea"/>
                <a:cs typeface="+mn-cs"/>
              </a:rPr>
              <a:t> - </a:t>
            </a:r>
            <a:r>
              <a:rPr lang="en-GB" sz="1200" b="0" i="0" kern="1200" dirty="0">
                <a:solidFill>
                  <a:schemeClr val="tx1"/>
                </a:solidFill>
                <a:effectLst/>
                <a:latin typeface="+mn-lt"/>
                <a:ea typeface="+mn-ea"/>
                <a:cs typeface="+mn-cs"/>
              </a:rPr>
              <a:t>A cloud database is a database that typically runs on a cloud computing platform, and access to the database is provided as-a-service. </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Graph Database </a:t>
            </a:r>
            <a:r>
              <a:rPr lang="en-GB" sz="1200" b="0" i="0" kern="1200" dirty="0">
                <a:solidFill>
                  <a:schemeClr val="tx1"/>
                </a:solidFill>
                <a:effectLst/>
                <a:latin typeface="+mn-lt"/>
                <a:ea typeface="+mn-ea"/>
                <a:cs typeface="+mn-cs"/>
              </a:rPr>
              <a:t>-  graph database is a database that uses graph structures for semantic queries with nodes, edges, and properties to represent and store data.</a:t>
            </a:r>
          </a:p>
          <a:p>
            <a:endParaRPr lang="en-GB" dirty="0"/>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5F601B4-5891-4B0D-9AC4-2C2397EB57DA}" type="slidenum">
              <a:rPr lang="en-GB" smtClean="0"/>
              <a:t>7</a:t>
            </a:fld>
            <a:endParaRPr lang="en-GB" dirty="0"/>
          </a:p>
        </p:txBody>
      </p:sp>
    </p:spTree>
    <p:extLst>
      <p:ext uri="{BB962C8B-B14F-4D97-AF65-F5344CB8AC3E}">
        <p14:creationId xmlns:p14="http://schemas.microsoft.com/office/powerpoint/2010/main" val="73644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55F601B4-5891-4B0D-9AC4-2C2397EB57DA}" type="slidenum">
              <a:rPr lang="en-GB" smtClean="0"/>
              <a:t>15</a:t>
            </a:fld>
            <a:endParaRPr lang="en-GB" dirty="0"/>
          </a:p>
        </p:txBody>
      </p:sp>
    </p:spTree>
    <p:extLst>
      <p:ext uri="{BB962C8B-B14F-4D97-AF65-F5344CB8AC3E}">
        <p14:creationId xmlns:p14="http://schemas.microsoft.com/office/powerpoint/2010/main" val="2926395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F601B4-5891-4B0D-9AC4-2C2397EB57DA}" type="slidenum">
              <a:rPr lang="en-GB" smtClean="0"/>
              <a:t>16</a:t>
            </a:fld>
            <a:endParaRPr lang="en-GB" dirty="0"/>
          </a:p>
        </p:txBody>
      </p:sp>
    </p:spTree>
    <p:extLst>
      <p:ext uri="{BB962C8B-B14F-4D97-AF65-F5344CB8AC3E}">
        <p14:creationId xmlns:p14="http://schemas.microsoft.com/office/powerpoint/2010/main" val="31836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F601B4-5891-4B0D-9AC4-2C2397EB57DA}" type="slidenum">
              <a:rPr lang="en-GB" smtClean="0"/>
              <a:t>18</a:t>
            </a:fld>
            <a:endParaRPr lang="en-GB" dirty="0"/>
          </a:p>
        </p:txBody>
      </p:sp>
    </p:spTree>
    <p:extLst>
      <p:ext uri="{BB962C8B-B14F-4D97-AF65-F5344CB8AC3E}">
        <p14:creationId xmlns:p14="http://schemas.microsoft.com/office/powerpoint/2010/main" val="414267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vevox.app/m#/106-266-85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dirty="0"/>
              <a:t>Database </a:t>
            </a:r>
          </a:p>
        </p:txBody>
      </p:sp>
      <p:sp>
        <p:nvSpPr>
          <p:cNvPr id="6" name="Content Placeholder 5"/>
          <p:cNvSpPr>
            <a:spLocks noGrp="1"/>
          </p:cNvSpPr>
          <p:nvPr>
            <p:ph sz="half" idx="2"/>
          </p:nvPr>
        </p:nvSpPr>
        <p:spPr>
          <a:xfrm>
            <a:off x="643192" y="2666999"/>
            <a:ext cx="3643674" cy="3216276"/>
          </a:xfrm>
        </p:spPr>
        <p:txBody>
          <a:bodyPr vert="horz" lIns="91440" tIns="45720" rIns="91440" bIns="45720" rtlCol="0" anchor="t">
            <a:normAutofit/>
          </a:bodyPr>
          <a:lstStyle/>
          <a:p>
            <a:pPr marL="0" indent="0"/>
            <a:r>
              <a:rPr lang="en-US" b="1" dirty="0"/>
              <a:t>Group 1 team 2</a:t>
            </a:r>
          </a:p>
          <a:p>
            <a:r>
              <a:rPr lang="en-US" dirty="0"/>
              <a:t>Gloria </a:t>
            </a:r>
          </a:p>
          <a:p>
            <a:r>
              <a:rPr lang="en-US" dirty="0"/>
              <a:t>Fatoumata </a:t>
            </a:r>
          </a:p>
          <a:p>
            <a:r>
              <a:rPr lang="en-US" dirty="0"/>
              <a:t>Nisa </a:t>
            </a:r>
          </a:p>
          <a:p>
            <a:r>
              <a:rPr lang="en-US" dirty="0"/>
              <a:t>Dennis </a:t>
            </a:r>
          </a:p>
        </p:txBody>
      </p:sp>
      <p:pic>
        <p:nvPicPr>
          <p:cNvPr id="5" name="Content Placeholder 4">
            <a:extLst>
              <a:ext uri="{FF2B5EF4-FFF2-40B4-BE49-F238E27FC236}">
                <a16:creationId xmlns:a16="http://schemas.microsoft.com/office/drawing/2014/main" id="{D357A461-29F8-42C1-836A-8FB5A6BE2865}"/>
              </a:ext>
            </a:extLst>
          </p:cNvPr>
          <p:cNvPicPr>
            <a:picLocks noGrp="1" noChangeAspect="1"/>
          </p:cNvPicPr>
          <p:nvPr>
            <p:ph sz="half" idx="1"/>
          </p:nvPr>
        </p:nvPicPr>
        <p:blipFill>
          <a:blip r:embed="rId3"/>
          <a:stretch>
            <a:fillRect/>
          </a:stretch>
        </p:blipFill>
        <p:spPr>
          <a:xfrm>
            <a:off x="4630994" y="848158"/>
            <a:ext cx="6916633" cy="484164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14135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ABD-96E9-4E25-862C-0AD5D01D67AD}"/>
              </a:ext>
            </a:extLst>
          </p:cNvPr>
          <p:cNvSpPr>
            <a:spLocks noGrp="1"/>
          </p:cNvSpPr>
          <p:nvPr>
            <p:ph type="title"/>
          </p:nvPr>
        </p:nvSpPr>
        <p:spPr/>
        <p:txBody>
          <a:bodyPr/>
          <a:lstStyle/>
          <a:p>
            <a:r>
              <a:rPr lang="en-GB" dirty="0"/>
              <a:t>DISTRIBUTED DATABASE</a:t>
            </a:r>
          </a:p>
        </p:txBody>
      </p:sp>
      <p:sp>
        <p:nvSpPr>
          <p:cNvPr id="3" name="Content Placeholder 2">
            <a:extLst>
              <a:ext uri="{FF2B5EF4-FFF2-40B4-BE49-F238E27FC236}">
                <a16:creationId xmlns:a16="http://schemas.microsoft.com/office/drawing/2014/main" id="{62E3E7EE-1335-422D-B4CA-9A17CF849A96}"/>
              </a:ext>
            </a:extLst>
          </p:cNvPr>
          <p:cNvSpPr>
            <a:spLocks noGrp="1"/>
          </p:cNvSpPr>
          <p:nvPr>
            <p:ph idx="1"/>
          </p:nvPr>
        </p:nvSpPr>
        <p:spPr/>
        <p:txBody>
          <a:bodyPr/>
          <a:lstStyle/>
          <a:p>
            <a:r>
              <a:rPr lang="en-GB" dirty="0"/>
              <a:t>It involves the storage of portions of the database in multiple physical locations whereby processing is dispersed or replicated among different points in a network.</a:t>
            </a:r>
          </a:p>
          <a:p>
            <a:r>
              <a:rPr lang="en-GB" dirty="0"/>
              <a:t>When all the physical locations have the same underlying hardware and run the same operating system and database application it is known as a homogenous distributed database. On the other hand when they are different at each of the locations it is known as a heterogenous distributed database.</a:t>
            </a:r>
          </a:p>
        </p:txBody>
      </p:sp>
    </p:spTree>
    <p:extLst>
      <p:ext uri="{BB962C8B-B14F-4D97-AF65-F5344CB8AC3E}">
        <p14:creationId xmlns:p14="http://schemas.microsoft.com/office/powerpoint/2010/main" val="112235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7D76-BEC7-4C91-85F2-21026C2B40B3}"/>
              </a:ext>
            </a:extLst>
          </p:cNvPr>
          <p:cNvSpPr>
            <a:spLocks noGrp="1"/>
          </p:cNvSpPr>
          <p:nvPr>
            <p:ph type="title"/>
          </p:nvPr>
        </p:nvSpPr>
        <p:spPr/>
        <p:txBody>
          <a:bodyPr/>
          <a:lstStyle/>
          <a:p>
            <a:r>
              <a:rPr lang="en-GB" dirty="0"/>
              <a:t>NoSQL </a:t>
            </a:r>
          </a:p>
        </p:txBody>
      </p:sp>
      <p:sp>
        <p:nvSpPr>
          <p:cNvPr id="3" name="Content Placeholder 2">
            <a:extLst>
              <a:ext uri="{FF2B5EF4-FFF2-40B4-BE49-F238E27FC236}">
                <a16:creationId xmlns:a16="http://schemas.microsoft.com/office/drawing/2014/main" id="{BCD43A3E-05B7-47F0-93B4-5E12B4AA4C23}"/>
              </a:ext>
            </a:extLst>
          </p:cNvPr>
          <p:cNvSpPr>
            <a:spLocks noGrp="1"/>
          </p:cNvSpPr>
          <p:nvPr>
            <p:ph idx="1"/>
          </p:nvPr>
        </p:nvSpPr>
        <p:spPr/>
        <p:txBody>
          <a:bodyPr/>
          <a:lstStyle/>
          <a:p>
            <a:r>
              <a:rPr lang="en-GB" dirty="0"/>
              <a:t>A NoSQL database are useful for distributing large sets of data. It is effective for organisation when analysing large  amount  of unstructured data that is stored cloud within multiple virtual servers. It   provides a mechanism for storage and retrieval of data that is modelled in means other than the tabular relations used in relational databases.</a:t>
            </a:r>
          </a:p>
          <a:p>
            <a:endParaRPr lang="en-GB" dirty="0"/>
          </a:p>
        </p:txBody>
      </p:sp>
    </p:spTree>
    <p:extLst>
      <p:ext uri="{BB962C8B-B14F-4D97-AF65-F5344CB8AC3E}">
        <p14:creationId xmlns:p14="http://schemas.microsoft.com/office/powerpoint/2010/main" val="227310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7EF9-3407-4CD8-9279-687A1B877F7A}"/>
              </a:ext>
            </a:extLst>
          </p:cNvPr>
          <p:cNvSpPr>
            <a:spLocks noGrp="1"/>
          </p:cNvSpPr>
          <p:nvPr>
            <p:ph type="title"/>
          </p:nvPr>
        </p:nvSpPr>
        <p:spPr/>
        <p:txBody>
          <a:bodyPr/>
          <a:lstStyle/>
          <a:p>
            <a:r>
              <a:rPr lang="en-GB" dirty="0"/>
              <a:t>Cloud Database </a:t>
            </a:r>
          </a:p>
        </p:txBody>
      </p:sp>
      <p:sp>
        <p:nvSpPr>
          <p:cNvPr id="3" name="Content Placeholder 2">
            <a:extLst>
              <a:ext uri="{FF2B5EF4-FFF2-40B4-BE49-F238E27FC236}">
                <a16:creationId xmlns:a16="http://schemas.microsoft.com/office/drawing/2014/main" id="{F00B99D5-6552-41B1-AEF0-2585F662487A}"/>
              </a:ext>
            </a:extLst>
          </p:cNvPr>
          <p:cNvSpPr>
            <a:spLocks noGrp="1"/>
          </p:cNvSpPr>
          <p:nvPr>
            <p:ph idx="1"/>
          </p:nvPr>
        </p:nvSpPr>
        <p:spPr/>
        <p:txBody>
          <a:bodyPr/>
          <a:lstStyle/>
          <a:p>
            <a:r>
              <a:rPr lang="en-GB" dirty="0"/>
              <a:t>A cloud database is a database that typically runs on a cloud computing platform, and access to the database is provided as-a-service.  Cloud database is optimised  for a virtualised environment. It is beneficial when it comes to storage  as it they provide scalability on demand, along with high availability.</a:t>
            </a:r>
          </a:p>
        </p:txBody>
      </p:sp>
    </p:spTree>
    <p:extLst>
      <p:ext uri="{BB962C8B-B14F-4D97-AF65-F5344CB8AC3E}">
        <p14:creationId xmlns:p14="http://schemas.microsoft.com/office/powerpoint/2010/main" val="11172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3243-4D89-4994-AAC5-6383953C5441}"/>
              </a:ext>
            </a:extLst>
          </p:cNvPr>
          <p:cNvSpPr>
            <a:spLocks noGrp="1"/>
          </p:cNvSpPr>
          <p:nvPr>
            <p:ph type="title"/>
          </p:nvPr>
        </p:nvSpPr>
        <p:spPr/>
        <p:txBody>
          <a:bodyPr/>
          <a:lstStyle/>
          <a:p>
            <a:r>
              <a:rPr lang="en-GB" dirty="0"/>
              <a:t>Graph Database </a:t>
            </a:r>
          </a:p>
        </p:txBody>
      </p:sp>
      <p:sp>
        <p:nvSpPr>
          <p:cNvPr id="3" name="Content Placeholder 2">
            <a:extLst>
              <a:ext uri="{FF2B5EF4-FFF2-40B4-BE49-F238E27FC236}">
                <a16:creationId xmlns:a16="http://schemas.microsoft.com/office/drawing/2014/main" id="{AAF1AA16-2942-410F-BD6A-D4C21260D31A}"/>
              </a:ext>
            </a:extLst>
          </p:cNvPr>
          <p:cNvSpPr>
            <a:spLocks noGrp="1"/>
          </p:cNvSpPr>
          <p:nvPr>
            <p:ph idx="1"/>
          </p:nvPr>
        </p:nvSpPr>
        <p:spPr/>
        <p:txBody>
          <a:bodyPr/>
          <a:lstStyle/>
          <a:p>
            <a:r>
              <a:rPr lang="en-GB" dirty="0"/>
              <a:t>graph database is a database that uses graph structures for semantic queries with nodes, edges, and properties to represent and store data. It is a type of NoSQL database.  It growing more  within analysing interconnected , For example, companies might use a graph database to mine data about customers from social media. Graph databases often employ SPARQL, a declarative programming language and protocol for graph database analytics.</a:t>
            </a:r>
          </a:p>
          <a:p>
            <a:endParaRPr lang="en-GB" dirty="0"/>
          </a:p>
        </p:txBody>
      </p:sp>
    </p:spTree>
    <p:extLst>
      <p:ext uri="{BB962C8B-B14F-4D97-AF65-F5344CB8AC3E}">
        <p14:creationId xmlns:p14="http://schemas.microsoft.com/office/powerpoint/2010/main" val="176706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4179" y="714375"/>
            <a:ext cx="3332955" cy="5076826"/>
          </a:xfrm>
        </p:spPr>
        <p:txBody>
          <a:bodyPr anchor="ctr">
            <a:normAutofit/>
          </a:bodyPr>
          <a:lstStyle/>
          <a:p>
            <a:r>
              <a:rPr lang="en-GB" sz="4000" dirty="0"/>
              <a:t>sql</a:t>
            </a:r>
          </a:p>
        </p:txBody>
      </p:sp>
      <p:sp>
        <p:nvSpPr>
          <p:cNvPr id="13"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p:cNvSpPr>
            <a:spLocks noGrp="1"/>
          </p:cNvSpPr>
          <p:nvPr>
            <p:ph idx="1"/>
          </p:nvPr>
        </p:nvSpPr>
        <p:spPr>
          <a:xfrm>
            <a:off x="4973046" y="714375"/>
            <a:ext cx="6253751" cy="5076825"/>
          </a:xfrm>
        </p:spPr>
        <p:txBody>
          <a:bodyPr>
            <a:normAutofit/>
          </a:bodyPr>
          <a:lstStyle/>
          <a:p>
            <a:r>
              <a:rPr lang="en-GB" dirty="0">
                <a:solidFill>
                  <a:schemeClr val="tx1"/>
                </a:solidFill>
              </a:rPr>
              <a:t>Sql  stands for  structured query language</a:t>
            </a:r>
            <a:r>
              <a:rPr lang="en-GB"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 it is sometimes pronounced as “see-quell”.</a:t>
            </a:r>
          </a:p>
          <a:p>
            <a:r>
              <a:rPr lang="en-GB"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It is a standard language used for dealing with relational database.</a:t>
            </a:r>
          </a:p>
          <a:p>
            <a:r>
              <a:rPr lang="en-GB"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Sql can  effectively insert, search, update, delete, modify database records and a lot more other things also.</a:t>
            </a:r>
          </a:p>
          <a:p>
            <a:r>
              <a:rPr lang="en-GB"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Sql is also used by developers to write data integration scripts and data analysts.</a:t>
            </a:r>
          </a:p>
        </p:txBody>
      </p:sp>
    </p:spTree>
    <p:extLst>
      <p:ext uri="{BB962C8B-B14F-4D97-AF65-F5344CB8AC3E}">
        <p14:creationId xmlns:p14="http://schemas.microsoft.com/office/powerpoint/2010/main" val="101669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Database software</a:t>
            </a:r>
          </a:p>
        </p:txBody>
      </p:sp>
      <p:sp>
        <p:nvSpPr>
          <p:cNvPr id="3" name="Content Placeholder 2"/>
          <p:cNvSpPr>
            <a:spLocks noGrp="1"/>
          </p:cNvSpPr>
          <p:nvPr>
            <p:ph idx="1"/>
          </p:nvPr>
        </p:nvSpPr>
        <p:spPr>
          <a:xfrm>
            <a:off x="1141413" y="1918741"/>
            <a:ext cx="9905998" cy="4542020"/>
          </a:xfrm>
        </p:spPr>
        <p:txBody>
          <a:bodyPr>
            <a:normAutofit/>
          </a:bodyPr>
          <a:lstStyle/>
          <a:p>
            <a:pPr marL="0" indent="0">
              <a:buNone/>
            </a:pPr>
            <a:r>
              <a:rPr lang="en-GB" dirty="0"/>
              <a:t>Database software Are software tools used to create database. </a:t>
            </a:r>
          </a:p>
          <a:p>
            <a:pPr marL="0" indent="0">
              <a:buNone/>
            </a:pPr>
            <a:endParaRPr lang="en-GB" dirty="0"/>
          </a:p>
          <a:p>
            <a:r>
              <a:rPr lang="en-GB" dirty="0"/>
              <a:t>analytical database software: Analytical database software enable  the user to retrieve data from databases and examine them for the purpose of quantitatively assessing performance for example in business. </a:t>
            </a:r>
          </a:p>
          <a:p>
            <a:r>
              <a:rPr lang="en-GB" dirty="0"/>
              <a:t> data warehouse database software: Data warehouse software enable the user to pull key data from databases and store it in a central location .Data warehousing helps to ensure data integrity by readily identifying inconsistencies.</a:t>
            </a:r>
          </a:p>
          <a:p>
            <a:endParaRPr lang="en-GB" dirty="0"/>
          </a:p>
          <a:p>
            <a:r>
              <a:rPr lang="en-GB" dirty="0"/>
              <a:t>distributed database software: Distributed database software involves a centralised database management system that controls information stored in different of locations such as cloud, a company LAN or a network server. </a:t>
            </a:r>
          </a:p>
          <a:p>
            <a:endParaRPr lang="en-GB" dirty="0"/>
          </a:p>
        </p:txBody>
      </p:sp>
    </p:spTree>
    <p:extLst>
      <p:ext uri="{BB962C8B-B14F-4D97-AF65-F5344CB8AC3E}">
        <p14:creationId xmlns:p14="http://schemas.microsoft.com/office/powerpoint/2010/main" val="2967232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AB81-5F88-4E9B-943D-B3376B831D86}"/>
              </a:ext>
            </a:extLst>
          </p:cNvPr>
          <p:cNvSpPr>
            <a:spLocks noGrp="1"/>
          </p:cNvSpPr>
          <p:nvPr>
            <p:ph type="title"/>
          </p:nvPr>
        </p:nvSpPr>
        <p:spPr/>
        <p:txBody>
          <a:bodyPr/>
          <a:lstStyle/>
          <a:p>
            <a:r>
              <a:rPr lang="en-GB" dirty="0"/>
              <a:t>Types of Database software</a:t>
            </a:r>
          </a:p>
        </p:txBody>
      </p:sp>
      <p:sp>
        <p:nvSpPr>
          <p:cNvPr id="3" name="Content Placeholder 2">
            <a:extLst>
              <a:ext uri="{FF2B5EF4-FFF2-40B4-BE49-F238E27FC236}">
                <a16:creationId xmlns:a16="http://schemas.microsoft.com/office/drawing/2014/main" id="{3A8BBFF3-4180-45E5-9FE1-D294A7199271}"/>
              </a:ext>
            </a:extLst>
          </p:cNvPr>
          <p:cNvSpPr>
            <a:spLocks noGrp="1"/>
          </p:cNvSpPr>
          <p:nvPr>
            <p:ph idx="1"/>
          </p:nvPr>
        </p:nvSpPr>
        <p:spPr>
          <a:xfrm>
            <a:off x="1141413" y="2781300"/>
            <a:ext cx="9905998" cy="3124201"/>
          </a:xfrm>
        </p:spPr>
        <p:txBody>
          <a:bodyPr>
            <a:normAutofit/>
          </a:bodyPr>
          <a:lstStyle/>
          <a:p>
            <a:r>
              <a:rPr lang="en-GB" dirty="0"/>
              <a:t>end user database software: End user database software stores information used by an individual an example  will be Microsoft Excel and its spreadsheets.</a:t>
            </a:r>
          </a:p>
          <a:p>
            <a:r>
              <a:rPr lang="en-GB" dirty="0"/>
              <a:t>external database software: External database software compiles information that users can access via the Internet.</a:t>
            </a:r>
          </a:p>
          <a:p>
            <a:r>
              <a:rPr lang="en-GB" dirty="0"/>
              <a:t>operational database software: Operational database software enable the user to modify data in real-time for purposes such as financial and customer relationship management.</a:t>
            </a:r>
          </a:p>
          <a:p>
            <a:endParaRPr lang="en-GB" dirty="0"/>
          </a:p>
          <a:p>
            <a:pPr marL="0" indent="0">
              <a:buNone/>
            </a:pPr>
            <a:endParaRPr lang="en-GB" dirty="0"/>
          </a:p>
        </p:txBody>
      </p:sp>
    </p:spTree>
    <p:extLst>
      <p:ext uri="{BB962C8B-B14F-4D97-AF65-F5344CB8AC3E}">
        <p14:creationId xmlns:p14="http://schemas.microsoft.com/office/powerpoint/2010/main" val="100512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BFE0-A2F0-461A-939A-21C56C12FC70}"/>
              </a:ext>
            </a:extLst>
          </p:cNvPr>
          <p:cNvSpPr>
            <a:spLocks noGrp="1"/>
          </p:cNvSpPr>
          <p:nvPr>
            <p:ph type="title"/>
          </p:nvPr>
        </p:nvSpPr>
        <p:spPr/>
        <p:txBody>
          <a:bodyPr/>
          <a:lstStyle/>
          <a:p>
            <a:r>
              <a:rPr lang="en-GB" dirty="0"/>
              <a:t>examples of database software programs</a:t>
            </a:r>
          </a:p>
        </p:txBody>
      </p:sp>
      <p:sp>
        <p:nvSpPr>
          <p:cNvPr id="3" name="Content Placeholder 2">
            <a:extLst>
              <a:ext uri="{FF2B5EF4-FFF2-40B4-BE49-F238E27FC236}">
                <a16:creationId xmlns:a16="http://schemas.microsoft.com/office/drawing/2014/main" id="{0EE5F22E-59F7-4860-A54C-06121A3815BD}"/>
              </a:ext>
            </a:extLst>
          </p:cNvPr>
          <p:cNvSpPr>
            <a:spLocks noGrp="1"/>
          </p:cNvSpPr>
          <p:nvPr>
            <p:ph idx="1"/>
          </p:nvPr>
        </p:nvSpPr>
        <p:spPr>
          <a:xfrm>
            <a:off x="1141413" y="1911927"/>
            <a:ext cx="9905998" cy="3879273"/>
          </a:xfrm>
        </p:spPr>
        <p:txBody>
          <a:bodyPr>
            <a:normAutofit lnSpcReduction="10000"/>
          </a:bodyPr>
          <a:lstStyle/>
          <a:p>
            <a:pPr marL="0" indent="0">
              <a:buNone/>
            </a:pPr>
            <a:r>
              <a:rPr lang="en-GB" dirty="0"/>
              <a:t>Some of the most well-known database software programs include:</a:t>
            </a:r>
          </a:p>
          <a:p>
            <a:endParaRPr lang="en-GB" dirty="0"/>
          </a:p>
          <a:p>
            <a:r>
              <a:rPr lang="en-GB" dirty="0"/>
              <a:t>ADABAS</a:t>
            </a:r>
          </a:p>
          <a:p>
            <a:r>
              <a:rPr lang="en-GB" dirty="0"/>
              <a:t>IBM DB2</a:t>
            </a:r>
          </a:p>
          <a:p>
            <a:r>
              <a:rPr lang="en-GB" dirty="0"/>
              <a:t>Microsoft Access</a:t>
            </a:r>
          </a:p>
          <a:p>
            <a:r>
              <a:rPr lang="en-GB" dirty="0"/>
              <a:t>Microsoft Excel</a:t>
            </a:r>
          </a:p>
          <a:p>
            <a:r>
              <a:rPr lang="en-GB" dirty="0"/>
              <a:t>Microsoft SQL Server</a:t>
            </a:r>
          </a:p>
          <a:p>
            <a:r>
              <a:rPr lang="en-GB" dirty="0"/>
              <a:t>MySQL</a:t>
            </a:r>
          </a:p>
          <a:p>
            <a:r>
              <a:rPr lang="en-GB" dirty="0"/>
              <a:t>Oracle RDBMS</a:t>
            </a:r>
          </a:p>
        </p:txBody>
      </p:sp>
    </p:spTree>
    <p:extLst>
      <p:ext uri="{BB962C8B-B14F-4D97-AF65-F5344CB8AC3E}">
        <p14:creationId xmlns:p14="http://schemas.microsoft.com/office/powerpoint/2010/main" val="334225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DDD-2860-4377-A117-59A6A8CEA308}"/>
              </a:ext>
            </a:extLst>
          </p:cNvPr>
          <p:cNvSpPr>
            <a:spLocks noGrp="1"/>
          </p:cNvSpPr>
          <p:nvPr>
            <p:ph type="title"/>
          </p:nvPr>
        </p:nvSpPr>
        <p:spPr>
          <a:xfrm>
            <a:off x="8119869" y="643466"/>
            <a:ext cx="3143875" cy="5571065"/>
          </a:xfrm>
        </p:spPr>
        <p:txBody>
          <a:bodyPr anchor="ctr">
            <a:normAutofit/>
          </a:bodyPr>
          <a:lstStyle/>
          <a:p>
            <a:r>
              <a:rPr lang="en-GB" sz="3600" dirty="0"/>
              <a:t>Pros of database </a:t>
            </a:r>
          </a:p>
        </p:txBody>
      </p:sp>
      <p:sp>
        <p:nvSpPr>
          <p:cNvPr id="10" name="Rectangle 9">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2DA08B35-0AB9-4363-805B-C88F5BA076A0}"/>
              </a:ext>
            </a:extLst>
          </p:cNvPr>
          <p:cNvGraphicFramePr>
            <a:graphicFrameLocks noGrp="1"/>
          </p:cNvGraphicFramePr>
          <p:nvPr>
            <p:ph idx="1"/>
            <p:extLst>
              <p:ext uri="{D42A27DB-BD31-4B8C-83A1-F6EECF244321}">
                <p14:modId xmlns:p14="http://schemas.microsoft.com/office/powerpoint/2010/main" val="3748473805"/>
              </p:ext>
            </p:extLst>
          </p:nvPr>
        </p:nvGraphicFramePr>
        <p:xfrm>
          <a:off x="643467" y="672042"/>
          <a:ext cx="6243992" cy="5571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1192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7DD3-1AC7-4ADD-A449-1B7331C2A529}"/>
              </a:ext>
            </a:extLst>
          </p:cNvPr>
          <p:cNvSpPr>
            <a:spLocks noGrp="1"/>
          </p:cNvSpPr>
          <p:nvPr>
            <p:ph type="title"/>
          </p:nvPr>
        </p:nvSpPr>
        <p:spPr>
          <a:xfrm>
            <a:off x="1141413" y="609600"/>
            <a:ext cx="9905998" cy="1468582"/>
          </a:xfrm>
        </p:spPr>
        <p:txBody>
          <a:bodyPr>
            <a:normAutofit/>
          </a:bodyPr>
          <a:lstStyle/>
          <a:p>
            <a:r>
              <a:rPr lang="en-GB" dirty="0"/>
              <a:t>Cons of database </a:t>
            </a:r>
          </a:p>
        </p:txBody>
      </p:sp>
      <p:graphicFrame>
        <p:nvGraphicFramePr>
          <p:cNvPr id="5" name="Content Placeholder 2">
            <a:extLst>
              <a:ext uri="{FF2B5EF4-FFF2-40B4-BE49-F238E27FC236}">
                <a16:creationId xmlns:a16="http://schemas.microsoft.com/office/drawing/2014/main" id="{BF273778-F19D-4C45-930E-25BB9BF72643}"/>
              </a:ext>
            </a:extLst>
          </p:cNvPr>
          <p:cNvGraphicFramePr>
            <a:graphicFrameLocks noGrp="1"/>
          </p:cNvGraphicFramePr>
          <p:nvPr>
            <p:ph idx="1"/>
            <p:extLst>
              <p:ext uri="{D42A27DB-BD31-4B8C-83A1-F6EECF244321}">
                <p14:modId xmlns:p14="http://schemas.microsoft.com/office/powerpoint/2010/main" val="239549639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281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08C3-C6C2-4DA4-A789-761D17F4E5A2}"/>
              </a:ext>
            </a:extLst>
          </p:cNvPr>
          <p:cNvSpPr>
            <a:spLocks noGrp="1"/>
          </p:cNvSpPr>
          <p:nvPr>
            <p:ph type="title"/>
          </p:nvPr>
        </p:nvSpPr>
        <p:spPr>
          <a:xfrm>
            <a:off x="974179" y="714375"/>
            <a:ext cx="3332955" cy="5076826"/>
          </a:xfrm>
        </p:spPr>
        <p:txBody>
          <a:bodyPr anchor="ctr">
            <a:normAutofit/>
          </a:bodyPr>
          <a:lstStyle/>
          <a:p>
            <a:r>
              <a:rPr lang="en-GB" sz="4000" dirty="0"/>
              <a:t>What is data </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F92F201-DCB0-4513-8231-F66E6516D96B}"/>
              </a:ext>
            </a:extLst>
          </p:cNvPr>
          <p:cNvSpPr>
            <a:spLocks noGrp="1"/>
          </p:cNvSpPr>
          <p:nvPr>
            <p:ph idx="1"/>
          </p:nvPr>
        </p:nvSpPr>
        <p:spPr>
          <a:xfrm>
            <a:off x="4973046" y="714375"/>
            <a:ext cx="6253751" cy="5076825"/>
          </a:xfrm>
        </p:spPr>
        <p:txBody>
          <a:bodyPr>
            <a:normAutofit/>
          </a:bodyPr>
          <a:lstStyle/>
          <a:p>
            <a:r>
              <a:rPr lang="en-GB" dirty="0">
                <a:solidFill>
                  <a:schemeClr val="tx1"/>
                </a:solidFill>
              </a:rPr>
              <a:t>Data is a collection of unit of  information that are distinct. Data can take different form such as numbers, text , media and more. In computing data is an information that can be translated into particular form for efficient processing and movement. </a:t>
            </a:r>
          </a:p>
        </p:txBody>
      </p:sp>
    </p:spTree>
    <p:extLst>
      <p:ext uri="{BB962C8B-B14F-4D97-AF65-F5344CB8AC3E}">
        <p14:creationId xmlns:p14="http://schemas.microsoft.com/office/powerpoint/2010/main" val="4059556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2D96-782D-4DAF-AE05-93746FF3C048}"/>
              </a:ext>
            </a:extLst>
          </p:cNvPr>
          <p:cNvSpPr>
            <a:spLocks noGrp="1"/>
          </p:cNvSpPr>
          <p:nvPr>
            <p:ph type="title"/>
          </p:nvPr>
        </p:nvSpPr>
        <p:spPr/>
        <p:txBody>
          <a:bodyPr/>
          <a:lstStyle/>
          <a:p>
            <a:r>
              <a:rPr lang="en-US" dirty="0" err="1"/>
              <a:t>Vevox</a:t>
            </a:r>
            <a:r>
              <a:rPr lang="en-US" dirty="0"/>
              <a:t> </a:t>
            </a:r>
            <a:endParaRPr lang="en-GB" dirty="0"/>
          </a:p>
        </p:txBody>
      </p:sp>
      <p:sp>
        <p:nvSpPr>
          <p:cNvPr id="3" name="Content Placeholder 2">
            <a:extLst>
              <a:ext uri="{FF2B5EF4-FFF2-40B4-BE49-F238E27FC236}">
                <a16:creationId xmlns:a16="http://schemas.microsoft.com/office/drawing/2014/main" id="{AC4C2170-9BEA-4571-A1B4-EC8C1924FDC0}"/>
              </a:ext>
            </a:extLst>
          </p:cNvPr>
          <p:cNvSpPr>
            <a:spLocks noGrp="1"/>
          </p:cNvSpPr>
          <p:nvPr>
            <p:ph idx="1"/>
          </p:nvPr>
        </p:nvSpPr>
        <p:spPr/>
        <p:txBody>
          <a:bodyPr/>
          <a:lstStyle/>
          <a:p>
            <a:r>
              <a:rPr lang="en-GB" dirty="0">
                <a:hlinkClick r:id="rId2"/>
              </a:rPr>
              <a:t>https://vevox.app/m#/106-266-851</a:t>
            </a:r>
            <a:endParaRPr lang="en-GB" dirty="0"/>
          </a:p>
          <a:p>
            <a:r>
              <a:rPr lang="en-GB" dirty="0"/>
              <a:t>Meeting id 106-266-851</a:t>
            </a:r>
          </a:p>
        </p:txBody>
      </p:sp>
    </p:spTree>
    <p:extLst>
      <p:ext uri="{BB962C8B-B14F-4D97-AF65-F5344CB8AC3E}">
        <p14:creationId xmlns:p14="http://schemas.microsoft.com/office/powerpoint/2010/main" val="187646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3E39-6D18-4EA6-8FD7-8D3876127A22}"/>
              </a:ext>
            </a:extLst>
          </p:cNvPr>
          <p:cNvSpPr>
            <a:spLocks noGrp="1"/>
          </p:cNvSpPr>
          <p:nvPr>
            <p:ph type="title"/>
          </p:nvPr>
        </p:nvSpPr>
        <p:spPr>
          <a:xfrm>
            <a:off x="1141413" y="609600"/>
            <a:ext cx="9905998" cy="1468582"/>
          </a:xfrm>
        </p:spPr>
        <p:txBody>
          <a:bodyPr>
            <a:normAutofit/>
          </a:bodyPr>
          <a:lstStyle/>
          <a:p>
            <a:r>
              <a:rPr lang="en-GB" dirty="0"/>
              <a:t>What is a database </a:t>
            </a:r>
          </a:p>
        </p:txBody>
      </p:sp>
      <p:graphicFrame>
        <p:nvGraphicFramePr>
          <p:cNvPr id="5" name="Content Placeholder 2">
            <a:extLst>
              <a:ext uri="{FF2B5EF4-FFF2-40B4-BE49-F238E27FC236}">
                <a16:creationId xmlns:a16="http://schemas.microsoft.com/office/drawing/2014/main" id="{744CCB7B-E7FF-4848-AADC-F1BFB7CF92D9}"/>
              </a:ext>
            </a:extLst>
          </p:cNvPr>
          <p:cNvGraphicFramePr>
            <a:graphicFrameLocks noGrp="1"/>
          </p:cNvGraphicFramePr>
          <p:nvPr>
            <p:ph idx="1"/>
            <p:extLst>
              <p:ext uri="{D42A27DB-BD31-4B8C-83A1-F6EECF244321}">
                <p14:modId xmlns:p14="http://schemas.microsoft.com/office/powerpoint/2010/main" val="1457263420"/>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48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01A8-119D-4F34-B588-946395CD4728}"/>
              </a:ext>
            </a:extLst>
          </p:cNvPr>
          <p:cNvSpPr>
            <a:spLocks noGrp="1"/>
          </p:cNvSpPr>
          <p:nvPr>
            <p:ph type="title"/>
          </p:nvPr>
        </p:nvSpPr>
        <p:spPr>
          <a:xfrm>
            <a:off x="8119869" y="643466"/>
            <a:ext cx="3143875" cy="5571065"/>
          </a:xfrm>
        </p:spPr>
        <p:txBody>
          <a:bodyPr anchor="ctr">
            <a:normAutofit/>
          </a:bodyPr>
          <a:lstStyle/>
          <a:p>
            <a:r>
              <a:rPr lang="en-GB" sz="3300" dirty="0"/>
              <a:t>Database Components </a:t>
            </a:r>
          </a:p>
        </p:txBody>
      </p:sp>
      <p:sp>
        <p:nvSpPr>
          <p:cNvPr id="10" name="Rectangle 9">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B9083E62-B9B8-417A-98DC-D19054ABD0B1}"/>
              </a:ext>
            </a:extLst>
          </p:cNvPr>
          <p:cNvGraphicFramePr>
            <a:graphicFrameLocks noGrp="1"/>
          </p:cNvGraphicFramePr>
          <p:nvPr>
            <p:ph idx="1"/>
            <p:extLst>
              <p:ext uri="{D42A27DB-BD31-4B8C-83A1-F6EECF244321}">
                <p14:modId xmlns:p14="http://schemas.microsoft.com/office/powerpoint/2010/main" val="938969416"/>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329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814B3-D03C-4002-B136-FC15897AB7B3}"/>
              </a:ext>
            </a:extLst>
          </p:cNvPr>
          <p:cNvSpPr>
            <a:spLocks noGrp="1"/>
          </p:cNvSpPr>
          <p:nvPr>
            <p:ph idx="1"/>
          </p:nvPr>
        </p:nvSpPr>
        <p:spPr>
          <a:xfrm>
            <a:off x="827904" y="653142"/>
            <a:ext cx="9905998" cy="5826035"/>
          </a:xfrm>
        </p:spPr>
        <p:txBody>
          <a:bodyPr>
            <a:normAutofit fontScale="77500" lnSpcReduction="20000"/>
          </a:bodyPr>
          <a:lstStyle/>
          <a:p>
            <a:r>
              <a:rPr lang="en-GB" dirty="0"/>
              <a:t>Hardware is a set of physical electronic devices used to provide  an interface between computers and real-world systems.   Examples of hardware's are hard disks, I/O channels for data, and any other physical component.</a:t>
            </a:r>
          </a:p>
          <a:p>
            <a:endParaRPr lang="en-GB" dirty="0"/>
          </a:p>
          <a:p>
            <a:r>
              <a:rPr lang="en-GB" dirty="0"/>
              <a:t>Software  is a set of programs used for controlling and managing the database. It includes DBMS software, operating system and  network software , which is used for sharing data among the users , application program used to access the  DBMS. </a:t>
            </a:r>
          </a:p>
          <a:p>
            <a:r>
              <a:rPr lang="en-GB" dirty="0"/>
              <a:t>Database management system is a software system used for creating and managing database. It act as an interface between the  database  and the end users.  DBMS makes it possible for end users to have control over the data within the  database such as creating , reading , writing and deleting. </a:t>
            </a:r>
          </a:p>
          <a:p>
            <a:endParaRPr lang="en-GB" dirty="0"/>
          </a:p>
          <a:p>
            <a:endParaRPr lang="en-GB" dirty="0"/>
          </a:p>
          <a:p>
            <a:r>
              <a:rPr lang="en-GB" dirty="0"/>
              <a:t>Data  </a:t>
            </a:r>
          </a:p>
          <a:p>
            <a:endParaRPr lang="en-GB" dirty="0"/>
          </a:p>
          <a:p>
            <a:r>
              <a:rPr lang="en-GB" dirty="0"/>
              <a:t>Procedures  are instructions on how database can be used for designing and running DBMs in order to operate and manage it. </a:t>
            </a:r>
          </a:p>
          <a:p>
            <a:endParaRPr lang="en-GB" dirty="0"/>
          </a:p>
          <a:p>
            <a:r>
              <a:rPr lang="en-GB" dirty="0"/>
              <a:t>Database Access Language is used  when accessing a data within the database , such as  adding , updating and  retrieving of data within the database. Commands can be written with the use of database access language  then submitted to the DBMS , which then in turn will  process , generate and display  the result into a user-readable form. </a:t>
            </a:r>
          </a:p>
          <a:p>
            <a:endParaRPr lang="en-GB" dirty="0"/>
          </a:p>
        </p:txBody>
      </p:sp>
    </p:spTree>
    <p:extLst>
      <p:ext uri="{BB962C8B-B14F-4D97-AF65-F5344CB8AC3E}">
        <p14:creationId xmlns:p14="http://schemas.microsoft.com/office/powerpoint/2010/main" val="129494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FC1E-A878-45A0-942E-0DBD587E63DA}"/>
              </a:ext>
            </a:extLst>
          </p:cNvPr>
          <p:cNvSpPr>
            <a:spLocks noGrp="1"/>
          </p:cNvSpPr>
          <p:nvPr>
            <p:ph type="title"/>
          </p:nvPr>
        </p:nvSpPr>
        <p:spPr>
          <a:xfrm>
            <a:off x="669851" y="1430179"/>
            <a:ext cx="3029313" cy="3675908"/>
          </a:xfrm>
        </p:spPr>
        <p:txBody>
          <a:bodyPr anchor="ctr">
            <a:normAutofit/>
          </a:bodyPr>
          <a:lstStyle/>
          <a:p>
            <a:r>
              <a:rPr lang="en-GB" sz="4000" dirty="0"/>
              <a:t>Users of a database </a:t>
            </a:r>
          </a:p>
        </p:txBody>
      </p:sp>
      <p:sp>
        <p:nvSpPr>
          <p:cNvPr id="16" name="Rectangle 9">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1">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8" name="Rectangle 13">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19" name="Content Placeholder 2">
            <a:extLst>
              <a:ext uri="{FF2B5EF4-FFF2-40B4-BE49-F238E27FC236}">
                <a16:creationId xmlns:a16="http://schemas.microsoft.com/office/drawing/2014/main" id="{46B74064-E02A-4472-B1E7-06CFD051461A}"/>
              </a:ext>
            </a:extLst>
          </p:cNvPr>
          <p:cNvGraphicFramePr>
            <a:graphicFrameLocks noGrp="1"/>
          </p:cNvGraphicFramePr>
          <p:nvPr>
            <p:ph idx="1"/>
            <p:extLst>
              <p:ext uri="{D42A27DB-BD31-4B8C-83A1-F6EECF244321}">
                <p14:modId xmlns:p14="http://schemas.microsoft.com/office/powerpoint/2010/main" val="1514979550"/>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393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43191" y="609600"/>
            <a:ext cx="6573685" cy="1905000"/>
          </a:xfrm>
        </p:spPr>
        <p:txBody>
          <a:bodyPr>
            <a:normAutofit/>
          </a:bodyPr>
          <a:lstStyle/>
          <a:p>
            <a:r>
              <a:rPr lang="en-GB" dirty="0"/>
              <a:t>Types of databases </a:t>
            </a:r>
            <a:br>
              <a:rPr lang="en-GB" dirty="0"/>
            </a:br>
            <a:endParaRPr lang="en-GB" dirty="0"/>
          </a:p>
        </p:txBody>
      </p:sp>
      <p:sp>
        <p:nvSpPr>
          <p:cNvPr id="9" name="Content Placeholder 8"/>
          <p:cNvSpPr>
            <a:spLocks noGrp="1"/>
          </p:cNvSpPr>
          <p:nvPr>
            <p:ph idx="1"/>
          </p:nvPr>
        </p:nvSpPr>
        <p:spPr>
          <a:xfrm>
            <a:off x="643192" y="2666999"/>
            <a:ext cx="6573684" cy="3216276"/>
          </a:xfrm>
        </p:spPr>
        <p:txBody>
          <a:bodyPr anchor="t">
            <a:normAutofit/>
          </a:bodyPr>
          <a:lstStyle/>
          <a:p>
            <a:pPr marL="0" indent="0">
              <a:lnSpc>
                <a:spcPct val="90000"/>
              </a:lnSpc>
              <a:buNone/>
            </a:pPr>
            <a:r>
              <a:rPr lang="en-GB" sz="1700" dirty="0"/>
              <a:t>There are a few types that are very important and popular.</a:t>
            </a:r>
          </a:p>
          <a:p>
            <a:pPr>
              <a:lnSpc>
                <a:spcPct val="90000"/>
              </a:lnSpc>
            </a:pPr>
            <a:r>
              <a:rPr lang="en-GB" sz="1700" dirty="0"/>
              <a:t>Relational Database</a:t>
            </a:r>
          </a:p>
          <a:p>
            <a:pPr>
              <a:lnSpc>
                <a:spcPct val="90000"/>
              </a:lnSpc>
            </a:pPr>
            <a:r>
              <a:rPr lang="en-GB" sz="1700" dirty="0"/>
              <a:t>Object-Oriented Database</a:t>
            </a:r>
          </a:p>
          <a:p>
            <a:pPr>
              <a:lnSpc>
                <a:spcPct val="90000"/>
              </a:lnSpc>
            </a:pPr>
            <a:r>
              <a:rPr lang="en-GB" sz="1700" dirty="0"/>
              <a:t>Distributed Database</a:t>
            </a:r>
          </a:p>
          <a:p>
            <a:pPr>
              <a:lnSpc>
                <a:spcPct val="90000"/>
              </a:lnSpc>
            </a:pPr>
            <a:r>
              <a:rPr lang="en-GB" sz="1700" dirty="0"/>
              <a:t>NoSQL Database</a:t>
            </a:r>
          </a:p>
          <a:p>
            <a:pPr>
              <a:lnSpc>
                <a:spcPct val="90000"/>
              </a:lnSpc>
            </a:pPr>
            <a:r>
              <a:rPr lang="en-GB" sz="1700" dirty="0"/>
              <a:t>Graph Database</a:t>
            </a:r>
          </a:p>
          <a:p>
            <a:pPr>
              <a:lnSpc>
                <a:spcPct val="90000"/>
              </a:lnSpc>
            </a:pPr>
            <a:r>
              <a:rPr lang="en-GB" sz="1700" dirty="0"/>
              <a:t>Cloud Database</a:t>
            </a:r>
          </a:p>
          <a:p>
            <a:pPr>
              <a:lnSpc>
                <a:spcPct val="90000"/>
              </a:lnSpc>
            </a:pPr>
            <a:endParaRPr lang="en-GB" sz="1700" dirty="0"/>
          </a:p>
        </p:txBody>
      </p:sp>
      <p:pic>
        <p:nvPicPr>
          <p:cNvPr id="13" name="Graphic 12" descr="Database">
            <a:extLst>
              <a:ext uri="{FF2B5EF4-FFF2-40B4-BE49-F238E27FC236}">
                <a16:creationId xmlns:a16="http://schemas.microsoft.com/office/drawing/2014/main" id="{46908671-FAA2-4EDC-9D4A-13928DC2BF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0839" y="1280585"/>
            <a:ext cx="3976788" cy="39767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4360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D4D4-AA8E-486D-9638-73E61A3FDE10}"/>
              </a:ext>
            </a:extLst>
          </p:cNvPr>
          <p:cNvSpPr>
            <a:spLocks noGrp="1"/>
          </p:cNvSpPr>
          <p:nvPr>
            <p:ph type="title"/>
          </p:nvPr>
        </p:nvSpPr>
        <p:spPr/>
        <p:txBody>
          <a:bodyPr/>
          <a:lstStyle/>
          <a:p>
            <a:r>
              <a:rPr lang="en-GB" dirty="0"/>
              <a:t>RELATIONAL DATABASE</a:t>
            </a:r>
          </a:p>
        </p:txBody>
      </p:sp>
      <p:sp>
        <p:nvSpPr>
          <p:cNvPr id="3" name="Content Placeholder 2">
            <a:extLst>
              <a:ext uri="{FF2B5EF4-FFF2-40B4-BE49-F238E27FC236}">
                <a16:creationId xmlns:a16="http://schemas.microsoft.com/office/drawing/2014/main" id="{82BAE2C3-5D76-4F3F-817A-EDD5B3DCC185}"/>
              </a:ext>
            </a:extLst>
          </p:cNvPr>
          <p:cNvSpPr>
            <a:spLocks noGrp="1"/>
          </p:cNvSpPr>
          <p:nvPr>
            <p:ph idx="1"/>
          </p:nvPr>
        </p:nvSpPr>
        <p:spPr>
          <a:xfrm>
            <a:off x="1141413" y="2204357"/>
            <a:ext cx="9905998" cy="4044043"/>
          </a:xfrm>
        </p:spPr>
        <p:txBody>
          <a:bodyPr/>
          <a:lstStyle/>
          <a:p>
            <a:r>
              <a:rPr lang="en-GB" dirty="0"/>
              <a:t>It is a tabular database in which data is defined so that it can be reorganized and accessed in a number of different ways.</a:t>
            </a:r>
          </a:p>
          <a:p>
            <a:r>
              <a:rPr lang="en-GB" dirty="0"/>
              <a:t>The data in a relational database is stored in a set of tables in such a way that the data satisfies a certain predefined category. Columns within the tables hold the data category whereas the rows has  a certain data instance for the categories that are defined in the columns. </a:t>
            </a:r>
          </a:p>
          <a:p>
            <a:r>
              <a:rPr lang="en-GB" dirty="0"/>
              <a:t>It uses  structured query language(</a:t>
            </a:r>
            <a:r>
              <a:rPr lang="en-GB" dirty="0" err="1"/>
              <a:t>sql</a:t>
            </a:r>
            <a:r>
              <a:rPr lang="en-GB" dirty="0"/>
              <a:t>)  for its creation.</a:t>
            </a:r>
          </a:p>
          <a:p>
            <a:r>
              <a:rPr lang="en-GB" dirty="0"/>
              <a:t>It is easy to extend and modify without affecting all the existing applications.</a:t>
            </a:r>
          </a:p>
          <a:p>
            <a:endParaRPr lang="en-GB" dirty="0"/>
          </a:p>
        </p:txBody>
      </p:sp>
    </p:spTree>
    <p:extLst>
      <p:ext uri="{BB962C8B-B14F-4D97-AF65-F5344CB8AC3E}">
        <p14:creationId xmlns:p14="http://schemas.microsoft.com/office/powerpoint/2010/main" val="307054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DE2B-FD62-4F63-9562-9581151C9315}"/>
              </a:ext>
            </a:extLst>
          </p:cNvPr>
          <p:cNvSpPr>
            <a:spLocks noGrp="1"/>
          </p:cNvSpPr>
          <p:nvPr>
            <p:ph type="title"/>
          </p:nvPr>
        </p:nvSpPr>
        <p:spPr/>
        <p:txBody>
          <a:bodyPr/>
          <a:lstStyle/>
          <a:p>
            <a:r>
              <a:rPr lang="en-GB" dirty="0"/>
              <a:t>OBJECT-ORIENTED DATABASE</a:t>
            </a:r>
          </a:p>
        </p:txBody>
      </p:sp>
      <p:sp>
        <p:nvSpPr>
          <p:cNvPr id="3" name="Content Placeholder 2">
            <a:extLst>
              <a:ext uri="{FF2B5EF4-FFF2-40B4-BE49-F238E27FC236}">
                <a16:creationId xmlns:a16="http://schemas.microsoft.com/office/drawing/2014/main" id="{A4607A13-9062-4B1D-8202-FEAC4A4C93EA}"/>
              </a:ext>
            </a:extLst>
          </p:cNvPr>
          <p:cNvSpPr>
            <a:spLocks noGrp="1"/>
          </p:cNvSpPr>
          <p:nvPr>
            <p:ph idx="1"/>
          </p:nvPr>
        </p:nvSpPr>
        <p:spPr/>
        <p:txBody>
          <a:bodyPr/>
          <a:lstStyle/>
          <a:p>
            <a:r>
              <a:rPr lang="en-GB" dirty="0"/>
              <a:t>This is a type of database that is organised around objects and data rather than actions and logic. It is best suited for the items that are created using object oriented programming languages.</a:t>
            </a:r>
          </a:p>
        </p:txBody>
      </p:sp>
    </p:spTree>
    <p:extLst>
      <p:ext uri="{BB962C8B-B14F-4D97-AF65-F5344CB8AC3E}">
        <p14:creationId xmlns:p14="http://schemas.microsoft.com/office/powerpoint/2010/main" val="372012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1462</Words>
  <Application>Microsoft Office PowerPoint</Application>
  <PresentationFormat>Widescreen</PresentationFormat>
  <Paragraphs>117</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Mesh</vt:lpstr>
      <vt:lpstr>Database </vt:lpstr>
      <vt:lpstr>What is data </vt:lpstr>
      <vt:lpstr>What is a database </vt:lpstr>
      <vt:lpstr>Database Components </vt:lpstr>
      <vt:lpstr>PowerPoint Presentation</vt:lpstr>
      <vt:lpstr>Users of a database </vt:lpstr>
      <vt:lpstr>Types of databases  </vt:lpstr>
      <vt:lpstr>RELATIONAL DATABASE</vt:lpstr>
      <vt:lpstr>OBJECT-ORIENTED DATABASE</vt:lpstr>
      <vt:lpstr>DISTRIBUTED DATABASE</vt:lpstr>
      <vt:lpstr>NoSQL </vt:lpstr>
      <vt:lpstr>Cloud Database </vt:lpstr>
      <vt:lpstr>Graph Database </vt:lpstr>
      <vt:lpstr>sql</vt:lpstr>
      <vt:lpstr>Types of Database software</vt:lpstr>
      <vt:lpstr>Types of Database software</vt:lpstr>
      <vt:lpstr>examples of database software programs</vt:lpstr>
      <vt:lpstr>Pros of database </vt:lpstr>
      <vt:lpstr>Cons of database </vt:lpstr>
      <vt:lpstr>Vevox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Makalo F (FCES)</dc:creator>
  <cp:lastModifiedBy>Gloria Zacharia</cp:lastModifiedBy>
  <cp:revision>42</cp:revision>
  <dcterms:created xsi:type="dcterms:W3CDTF">2020-01-27T21:10:51Z</dcterms:created>
  <dcterms:modified xsi:type="dcterms:W3CDTF">2020-02-02T19:27:14Z</dcterms:modified>
</cp:coreProperties>
</file>