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A0B4-753D-4FF9-9A3B-912314BD3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0538-C744-4A34-9D54-81271725B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54941-459F-409B-94CC-AB85A9D3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73FF-4EDF-4D35-985F-313673BB559A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2FF9-068B-4494-ADEB-470C821D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8D019-218C-4097-BF70-52F4184C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1844-3A89-4815-B41B-F76610FD1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BEB3-09D9-4F66-9B44-477326B2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82AB0-D4A6-4B0B-9D5F-DF9EAAC1E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996F-CB15-4D2E-AF59-6B2B9F0A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73FF-4EDF-4D35-985F-313673BB559A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BAA5E-B3F0-4442-887B-5C6AECF1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DD6C8-7210-4F46-BC25-5238879E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1844-3A89-4815-B41B-F76610FD1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22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F6F26-7737-4A9E-9031-55EA120BE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4C4CF-D3A4-40B6-A709-5BEC1813A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2B27D-702C-4B90-91AF-25BA9CDB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73FF-4EDF-4D35-985F-313673BB559A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D1E7B-2DF3-4DAF-AC5A-083B36BD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96C9C-6EA0-429B-BF04-F95D9DA6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1844-3A89-4815-B41B-F76610FD1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84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13AD-09CE-44BE-8ECB-D7B7E496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0D1D-0B21-4E3B-9877-4C7BB7FA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42752-9A55-4654-A790-D649B58F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73FF-4EDF-4D35-985F-313673BB559A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34C3F-BC34-42A9-BB5F-1441D5D4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0D4D6-A68A-4DE4-95B8-AE5A5B95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1844-3A89-4815-B41B-F76610FD1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77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7162-1943-4D96-AFD0-5B7ECD2D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1DA90-93C5-470E-9C1B-F70A0839B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3ABEE-FDE0-444C-AF86-F9CC616A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73FF-4EDF-4D35-985F-313673BB559A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17D2C-4528-4820-B621-9FD5A442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65805-3191-475E-951C-1356E8FE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1844-3A89-4815-B41B-F76610FD1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87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C499-3B3B-4873-B40B-F01D4F90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AED7-9C9D-470E-8D8A-8F7CC0B51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A2AAB-0B32-44ED-9DFD-98B883E7E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E8D89-16A7-4F11-8B7E-B15C4376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73FF-4EDF-4D35-985F-313673BB559A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7B515-52A3-42C0-AC13-6F3D92E5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0BE3F-94F9-4106-BDF1-653EB974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1844-3A89-4815-B41B-F76610FD1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94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F6D5-908C-4E54-AFE0-76323261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E7959-D74C-454C-A4AE-F23BDFFB9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A23F8-D3C5-4E32-ABED-EF7C868C6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0BAC2-DD05-498B-875E-8BC5940F3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1B8C1-3E72-42A3-9554-3ADE2712F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E77D1-027D-4D78-A4A8-387469A1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73FF-4EDF-4D35-985F-313673BB559A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1DC3A-D36D-4840-B447-AD90A97F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E3862-AF43-42A9-B3DC-FDB7B52E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1844-3A89-4815-B41B-F76610FD1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96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FC71-5A1F-4F32-AF60-68DB412C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7172C-E578-4A5D-9CEE-204AD1BD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73FF-4EDF-4D35-985F-313673BB559A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07DE9-22BB-42CA-9054-79F78A21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870C3-B6AC-4C1F-B342-38199FD7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1844-3A89-4815-B41B-F76610FD1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92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45740-2F69-4D69-924B-EDFCDF86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73FF-4EDF-4D35-985F-313673BB559A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1B4A7-E7BC-4FB8-9D99-82BD92CB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2F813-6589-4070-876C-8B2587F4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1844-3A89-4815-B41B-F76610FD1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21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7B42-C306-4F59-AFED-E0B954C5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58BBF-C190-4B4F-A2CC-042ADB07D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C0E04-53C6-4A6B-B735-87727C165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89743-831F-4905-B1D5-D8AEB916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73FF-4EDF-4D35-985F-313673BB559A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7017B-9C34-4B06-BD41-8F67AFB4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39C11-0C3C-4BFD-8EED-E329F038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1844-3A89-4815-B41B-F76610FD1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44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FF5E-72D3-4C33-A1A0-1381BF33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DB2A1-144C-4BEF-B688-1F2AA3460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3072F-7896-43C2-AD6D-869435CC0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FD18C-891F-411E-B382-3E06F1B8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73FF-4EDF-4D35-985F-313673BB559A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D4CC8-1C85-43E9-9A0D-432B75BF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4BB2B-16F4-4D7D-87D7-B942FB84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1844-3A89-4815-B41B-F76610FD1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37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8C8FD-89AF-4CEE-8335-CF5E915B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4954F-6B34-421D-8662-4ECE33785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147FF-111D-4F5C-9E7A-572A72869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73FF-4EDF-4D35-985F-313673BB559A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8C7EE-71AE-42C8-9912-82B11965D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C3C6-66EA-4B5F-841B-4EAEB1566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41844-3A89-4815-B41B-F76610FD1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43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C7CB43-1878-4DB5-B652-2867F62628C9}"/>
              </a:ext>
            </a:extLst>
          </p:cNvPr>
          <p:cNvSpPr/>
          <p:nvPr/>
        </p:nvSpPr>
        <p:spPr>
          <a:xfrm>
            <a:off x="2749216" y="884321"/>
            <a:ext cx="17526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Login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BA0E6E-F0BB-426D-8C92-2C3432B752AE}"/>
              </a:ext>
            </a:extLst>
          </p:cNvPr>
          <p:cNvSpPr/>
          <p:nvPr/>
        </p:nvSpPr>
        <p:spPr>
          <a:xfrm>
            <a:off x="2749216" y="1929064"/>
            <a:ext cx="17526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Questionnaire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7D40D7-CE73-4CC5-9A81-E9EE69666004}"/>
              </a:ext>
            </a:extLst>
          </p:cNvPr>
          <p:cNvSpPr/>
          <p:nvPr/>
        </p:nvSpPr>
        <p:spPr>
          <a:xfrm>
            <a:off x="3785938" y="3429000"/>
            <a:ext cx="17526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Successful</a:t>
            </a:r>
          </a:p>
          <a:p>
            <a:pPr algn="ctr"/>
            <a:r>
              <a:rPr lang="en-US" dirty="0"/>
              <a:t>User Whitelisted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A787A-2F5B-4C19-8923-43BC4E0723C5}"/>
              </a:ext>
            </a:extLst>
          </p:cNvPr>
          <p:cNvSpPr/>
          <p:nvPr/>
        </p:nvSpPr>
        <p:spPr>
          <a:xfrm>
            <a:off x="1642310" y="3429000"/>
            <a:ext cx="17526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Failed Test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7F6C70-2639-420E-A45C-AF38A8DDFBFE}"/>
              </a:ext>
            </a:extLst>
          </p:cNvPr>
          <p:cNvSpPr/>
          <p:nvPr/>
        </p:nvSpPr>
        <p:spPr>
          <a:xfrm>
            <a:off x="3785938" y="4473742"/>
            <a:ext cx="17526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Interview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1125B1-AC30-4FA5-A874-B8A3DC74891C}"/>
              </a:ext>
            </a:extLst>
          </p:cNvPr>
          <p:cNvSpPr/>
          <p:nvPr/>
        </p:nvSpPr>
        <p:spPr>
          <a:xfrm>
            <a:off x="3785938" y="5518484"/>
            <a:ext cx="17526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Hired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F40A4D-6579-4703-BF4B-3FB2A0FFB9E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625516" y="1544721"/>
            <a:ext cx="0" cy="384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46115EA-F74D-4AAA-8058-C8E71E088FF2}"/>
              </a:ext>
            </a:extLst>
          </p:cNvPr>
          <p:cNvCxnSpPr>
            <a:stCxn id="8" idx="0"/>
            <a:endCxn id="5" idx="1"/>
          </p:cNvCxnSpPr>
          <p:nvPr/>
        </p:nvCxnSpPr>
        <p:spPr>
          <a:xfrm rot="5400000" flipH="1" flipV="1">
            <a:off x="1526674" y="2206458"/>
            <a:ext cx="2214479" cy="230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21902DA-F67F-4753-8161-3888B868FDC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2652295" y="2455779"/>
            <a:ext cx="839536" cy="11069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9C4D0DC-FF35-4EB2-BF72-2BC9DECA4D1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3724109" y="2490871"/>
            <a:ext cx="839536" cy="10367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1F20B4-0AAA-4F28-912A-CB20067B545D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4662238" y="4089400"/>
            <a:ext cx="0" cy="38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72B40A-0EFB-4ABF-A378-D78D13D1670A}"/>
              </a:ext>
            </a:extLst>
          </p:cNvPr>
          <p:cNvCxnSpPr/>
          <p:nvPr/>
        </p:nvCxnSpPr>
        <p:spPr>
          <a:xfrm>
            <a:off x="4696329" y="5134142"/>
            <a:ext cx="0" cy="38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4262302-1114-4CE8-B20C-6C2AFAC0B46E}"/>
              </a:ext>
            </a:extLst>
          </p:cNvPr>
          <p:cNvSpPr/>
          <p:nvPr/>
        </p:nvSpPr>
        <p:spPr>
          <a:xfrm>
            <a:off x="7656099" y="884321"/>
            <a:ext cx="17526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Login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681B52-84E7-42CE-A69C-3DA9A1D9A2D9}"/>
              </a:ext>
            </a:extLst>
          </p:cNvPr>
          <p:cNvSpPr/>
          <p:nvPr/>
        </p:nvSpPr>
        <p:spPr>
          <a:xfrm>
            <a:off x="7656099" y="1929064"/>
            <a:ext cx="17526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Received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B908D2-6389-431A-9415-E037320F505C}"/>
              </a:ext>
            </a:extLst>
          </p:cNvPr>
          <p:cNvSpPr/>
          <p:nvPr/>
        </p:nvSpPr>
        <p:spPr>
          <a:xfrm>
            <a:off x="8692821" y="3429000"/>
            <a:ext cx="17526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Forwarded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F85D0A-1A1E-48A2-B304-18108B39554C}"/>
              </a:ext>
            </a:extLst>
          </p:cNvPr>
          <p:cNvSpPr/>
          <p:nvPr/>
        </p:nvSpPr>
        <p:spPr>
          <a:xfrm>
            <a:off x="6549193" y="3429000"/>
            <a:ext cx="17526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Application Withdrawn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4CEBCE-0380-4E26-BA51-A3E29DDB4B8F}"/>
              </a:ext>
            </a:extLst>
          </p:cNvPr>
          <p:cNvSpPr/>
          <p:nvPr/>
        </p:nvSpPr>
        <p:spPr>
          <a:xfrm>
            <a:off x="8692821" y="4473742"/>
            <a:ext cx="17526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Interview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93C2AC-A3B3-4635-8A46-4E1D08DCB5CE}"/>
              </a:ext>
            </a:extLst>
          </p:cNvPr>
          <p:cNvSpPr/>
          <p:nvPr/>
        </p:nvSpPr>
        <p:spPr>
          <a:xfrm>
            <a:off x="8692821" y="5518484"/>
            <a:ext cx="17526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Hired</a:t>
            </a:r>
            <a:endParaRPr lang="en-GB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3DB68C-F83C-418B-A307-5A9DA170BAC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8532399" y="1544721"/>
            <a:ext cx="0" cy="384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8507C50-7A46-4F44-9ECC-75C0980A046C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rot="5400000">
            <a:off x="7559178" y="2455779"/>
            <a:ext cx="839536" cy="11069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D2A43E3-C4D2-4059-99C2-0C6BC2E37E27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rot="16200000" flipH="1">
            <a:off x="8630992" y="2490871"/>
            <a:ext cx="839536" cy="10367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E21954-D0A6-4846-A269-977EF4EB341B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>
            <a:off x="9569121" y="4089400"/>
            <a:ext cx="0" cy="38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4EFE74-8BB5-40DD-8856-35B0342599E8}"/>
              </a:ext>
            </a:extLst>
          </p:cNvPr>
          <p:cNvCxnSpPr/>
          <p:nvPr/>
        </p:nvCxnSpPr>
        <p:spPr>
          <a:xfrm>
            <a:off x="9603212" y="5134142"/>
            <a:ext cx="0" cy="38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07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Young</dc:creator>
  <cp:lastModifiedBy>Mike Young</cp:lastModifiedBy>
  <cp:revision>2</cp:revision>
  <dcterms:created xsi:type="dcterms:W3CDTF">2019-11-24T16:38:41Z</dcterms:created>
  <dcterms:modified xsi:type="dcterms:W3CDTF">2019-11-24T16:52:09Z</dcterms:modified>
</cp:coreProperties>
</file>