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f5da7273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f5da727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f5da7273_9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f5da7273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GB"/>
              <a:t>TEAM 5 – RECRUITMENT AND TRAINING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By Michael Young (18050174)</a:t>
            </a:r>
            <a:br>
              <a:rPr lang="en-GB"/>
            </a:br>
            <a:r>
              <a:rPr lang="en-GB"/>
              <a:t>Josh Williams (18034055)</a:t>
            </a:r>
            <a:br>
              <a:rPr lang="en-GB"/>
            </a:br>
            <a:r>
              <a:rPr lang="en-GB"/>
              <a:t>Josh Medhurst (17131049)</a:t>
            </a:r>
            <a:br>
              <a:rPr lang="en-GB"/>
            </a:br>
            <a:r>
              <a:rPr lang="en-GB"/>
              <a:t>Ben Phillips (18034012)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3rd phase of the project we have been allocated different roles this includes: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Josh M as the Product Owner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Y as the Leader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 P and Josh W as part of the Dev Team.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Being part of the Recruitment Team we were tasked with creating a Login System for Applicants to apply through. In this presentation we will be showcasing what we have created so far.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As the Recruitment and Training Team, we were tasked with creating a login system. Along with the system we created a database that would store the applicant details.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Applicants are required to answer a series of questions through multiple choice. Applicants who answer a certain amount of right questions will be added to the database to be interviewed.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Recruitment Questions Design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231125" y="2228052"/>
            <a:ext cx="7729800" cy="422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•The recruitment phase queries we ask the candidates will consist of digital literacy questions in a multiple choice format.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•For example: “You want to write a report on the future technology that is being developed, which of the following piece of software would be the most appropriate choice?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	Microsoft PowerPoint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	Notepad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 	Microsoft Word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  Microsoft Excel”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•Candidates who score 5 or more in this test will be added to the list of successful candidates in the form of a text file.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PRODUCT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Demonstration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TESTING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48092" l="29279" r="34546" t="25211"/>
          <a:stretch/>
        </p:blipFill>
        <p:spPr>
          <a:xfrm>
            <a:off x="2468075" y="3206475"/>
            <a:ext cx="5259826" cy="21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Development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For the final product we will be implementing a training protocol to the program for the staff of the company.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This will include a comprehension on basic training topics, such as health and safety, fire safety and a digital literacy refresher.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 have not agreed upon a specific design yet, however this will be included in the final product.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231111" y="26717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