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49574-CD1C-4FA4-8978-68B826188FCF}" v="12" dt="2020-01-23T21:15:31.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4" d="100"/>
          <a:sy n="54" d="100"/>
        </p:scale>
        <p:origin x="8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Young" userId="4f040ca67763f6b3" providerId="LiveId" clId="{A1C49574-CD1C-4FA4-8978-68B826188FCF}"/>
    <pc:docChg chg="custSel modSld">
      <pc:chgData name="Mike Young" userId="4f040ca67763f6b3" providerId="LiveId" clId="{A1C49574-CD1C-4FA4-8978-68B826188FCF}" dt="2020-01-23T21:15:33.483" v="1384" actId="20577"/>
      <pc:docMkLst>
        <pc:docMk/>
      </pc:docMkLst>
      <pc:sldChg chg="addSp modSp">
        <pc:chgData name="Mike Young" userId="4f040ca67763f6b3" providerId="LiveId" clId="{A1C49574-CD1C-4FA4-8978-68B826188FCF}" dt="2020-01-23T21:05:08.951" v="1183" actId="20577"/>
        <pc:sldMkLst>
          <pc:docMk/>
          <pc:sldMk cId="430157941" sldId="258"/>
        </pc:sldMkLst>
        <pc:spChg chg="mod">
          <ac:chgData name="Mike Young" userId="4f040ca67763f6b3" providerId="LiveId" clId="{A1C49574-CD1C-4FA4-8978-68B826188FCF}" dt="2020-01-23T21:05:08.951" v="1183" actId="20577"/>
          <ac:spMkLst>
            <pc:docMk/>
            <pc:sldMk cId="430157941" sldId="258"/>
            <ac:spMk id="3" creationId="{E715BA4B-41D7-40B4-8642-249C39D18C41}"/>
          </ac:spMkLst>
        </pc:spChg>
        <pc:picChg chg="add mod">
          <ac:chgData name="Mike Young" userId="4f040ca67763f6b3" providerId="LiveId" clId="{A1C49574-CD1C-4FA4-8978-68B826188FCF}" dt="2020-01-23T21:02:15.638" v="921" actId="1076"/>
          <ac:picMkLst>
            <pc:docMk/>
            <pc:sldMk cId="430157941" sldId="258"/>
            <ac:picMk id="1026" creationId="{DC7B1207-4772-41C8-94B5-75B252EE190A}"/>
          </ac:picMkLst>
        </pc:picChg>
      </pc:sldChg>
      <pc:sldChg chg="addSp modSp">
        <pc:chgData name="Mike Young" userId="4f040ca67763f6b3" providerId="LiveId" clId="{A1C49574-CD1C-4FA4-8978-68B826188FCF}" dt="2020-01-23T21:15:33.483" v="1384" actId="20577"/>
        <pc:sldMkLst>
          <pc:docMk/>
          <pc:sldMk cId="3657653435" sldId="259"/>
        </pc:sldMkLst>
        <pc:spChg chg="mod">
          <ac:chgData name="Mike Young" userId="4f040ca67763f6b3" providerId="LiveId" clId="{A1C49574-CD1C-4FA4-8978-68B826188FCF}" dt="2020-01-23T21:15:33.483" v="1384" actId="20577"/>
          <ac:spMkLst>
            <pc:docMk/>
            <pc:sldMk cId="3657653435" sldId="259"/>
            <ac:spMk id="3" creationId="{A4C02AC1-8342-4FAA-A3F8-65017F086272}"/>
          </ac:spMkLst>
        </pc:spChg>
        <pc:picChg chg="add">
          <ac:chgData name="Mike Young" userId="4f040ca67763f6b3" providerId="LiveId" clId="{A1C49574-CD1C-4FA4-8978-68B826188FCF}" dt="2020-01-23T21:02:21.268" v="922"/>
          <ac:picMkLst>
            <pc:docMk/>
            <pc:sldMk cId="3657653435" sldId="259"/>
            <ac:picMk id="4" creationId="{E440FA54-8D5F-4475-8B84-F620160347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5EC18B6-B111-4DD1-90F8-ED8F8AF93329}" type="datetimeFigureOut">
              <a:rPr lang="en-GB" smtClean="0"/>
              <a:t>23/01/2020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49C6D7-E07E-4E9F-A373-220E838C0DEF}"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9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18B6-B111-4DD1-90F8-ED8F8AF93329}" type="datetimeFigureOut">
              <a:rPr lang="en-GB" smtClean="0"/>
              <a:t>23/01/2020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805608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18B6-B111-4DD1-90F8-ED8F8AF93329}" type="datetimeFigureOut">
              <a:rPr lang="en-GB" smtClean="0"/>
              <a:t>23/01/2020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49C6D7-E07E-4E9F-A373-220E838C0DEF}"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93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C18B6-B111-4DD1-90F8-ED8F8AF93329}" type="datetimeFigureOut">
              <a:rPr lang="en-GB" smtClean="0"/>
              <a:t>23/01/2020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71251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EC18B6-B111-4DD1-90F8-ED8F8AF93329}" type="datetimeFigureOut">
              <a:rPr lang="en-GB" smtClean="0"/>
              <a:t>23/01/2020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49C6D7-E07E-4E9F-A373-220E838C0DEF}"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44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C18B6-B111-4DD1-90F8-ED8F8AF93329}" type="datetimeFigureOut">
              <a:rPr lang="en-GB" smtClean="0"/>
              <a:t>23/01/2020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19098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C18B6-B111-4DD1-90F8-ED8F8AF93329}" type="datetimeFigureOut">
              <a:rPr lang="en-GB" smtClean="0"/>
              <a:t>23/01/2020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108629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EC18B6-B111-4DD1-90F8-ED8F8AF93329}" type="datetimeFigureOut">
              <a:rPr lang="en-GB" smtClean="0"/>
              <a:t>23/01/2020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341986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C18B6-B111-4DD1-90F8-ED8F8AF93329}" type="datetimeFigureOut">
              <a:rPr lang="en-GB" smtClean="0"/>
              <a:t>23/01/2020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136674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C18B6-B111-4DD1-90F8-ED8F8AF93329}" type="datetimeFigureOut">
              <a:rPr lang="en-GB" smtClean="0"/>
              <a:t>23/01/2020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49C6D7-E07E-4E9F-A373-220E838C0DEF}" type="slidenum">
              <a:rPr lang="en-GB" smtClean="0"/>
              <a:t>‹#›</a:t>
            </a:fld>
            <a:endParaRPr lang="en-GB"/>
          </a:p>
        </p:txBody>
      </p:sp>
    </p:spTree>
    <p:extLst>
      <p:ext uri="{BB962C8B-B14F-4D97-AF65-F5344CB8AC3E}">
        <p14:creationId xmlns:p14="http://schemas.microsoft.com/office/powerpoint/2010/main" val="138792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EC18B6-B111-4DD1-90F8-ED8F8AF93329}" type="datetimeFigureOut">
              <a:rPr lang="en-GB" smtClean="0"/>
              <a:t>23/01/2020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49C6D7-E07E-4E9F-A373-220E838C0DEF}"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99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EC18B6-B111-4DD1-90F8-ED8F8AF93329}" type="datetimeFigureOut">
              <a:rPr lang="en-GB" smtClean="0"/>
              <a:t>23/01/2020</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49C6D7-E07E-4E9F-A373-220E838C0DEF}"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77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2DD-7F5C-4CF6-A8D7-3C41AEA4B28B}"/>
              </a:ext>
            </a:extLst>
          </p:cNvPr>
          <p:cNvSpPr>
            <a:spLocks noGrp="1"/>
          </p:cNvSpPr>
          <p:nvPr>
            <p:ph type="ctrTitle"/>
          </p:nvPr>
        </p:nvSpPr>
        <p:spPr/>
        <p:txBody>
          <a:bodyPr/>
          <a:lstStyle/>
          <a:p>
            <a:r>
              <a:rPr lang="en-GB" dirty="0"/>
              <a:t>Team 5 – programming languages</a:t>
            </a:r>
          </a:p>
        </p:txBody>
      </p:sp>
      <p:sp>
        <p:nvSpPr>
          <p:cNvPr id="3" name="Subtitle 2">
            <a:extLst>
              <a:ext uri="{FF2B5EF4-FFF2-40B4-BE49-F238E27FC236}">
                <a16:creationId xmlns:a16="http://schemas.microsoft.com/office/drawing/2014/main" id="{AAA549B5-6A8B-4A05-8E65-861041C2A575}"/>
              </a:ext>
            </a:extLst>
          </p:cNvPr>
          <p:cNvSpPr>
            <a:spLocks noGrp="1"/>
          </p:cNvSpPr>
          <p:nvPr>
            <p:ph type="subTitle" idx="1"/>
          </p:nvPr>
        </p:nvSpPr>
        <p:spPr/>
        <p:txBody>
          <a:bodyPr/>
          <a:lstStyle/>
          <a:p>
            <a:r>
              <a:rPr lang="en-GB" dirty="0"/>
              <a:t>Michael Young – 18050174	</a:t>
            </a:r>
          </a:p>
          <a:p>
            <a:r>
              <a:rPr lang="en-GB" dirty="0"/>
              <a:t>Josh Williams – 18034055</a:t>
            </a:r>
          </a:p>
          <a:p>
            <a:r>
              <a:rPr lang="en-GB" dirty="0"/>
              <a:t>Josh Medhurst – 17131049</a:t>
            </a:r>
          </a:p>
          <a:p>
            <a:r>
              <a:rPr lang="en-GB" dirty="0"/>
              <a:t>Ben Phillips - 18034012</a:t>
            </a:r>
          </a:p>
        </p:txBody>
      </p:sp>
    </p:spTree>
    <p:extLst>
      <p:ext uri="{BB962C8B-B14F-4D97-AF65-F5344CB8AC3E}">
        <p14:creationId xmlns:p14="http://schemas.microsoft.com/office/powerpoint/2010/main" val="69434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4A3E-9E4C-4280-B818-FD33753D93D1}"/>
              </a:ext>
            </a:extLst>
          </p:cNvPr>
          <p:cNvSpPr>
            <a:spLocks noGrp="1"/>
          </p:cNvSpPr>
          <p:nvPr>
            <p:ph type="title"/>
          </p:nvPr>
        </p:nvSpPr>
        <p:spPr/>
        <p:txBody>
          <a:bodyPr/>
          <a:lstStyle/>
          <a:p>
            <a:r>
              <a:rPr lang="en-GB" dirty="0"/>
              <a:t>Disadvantages of java</a:t>
            </a:r>
          </a:p>
        </p:txBody>
      </p:sp>
      <p:sp>
        <p:nvSpPr>
          <p:cNvPr id="3" name="Content Placeholder 2">
            <a:extLst>
              <a:ext uri="{FF2B5EF4-FFF2-40B4-BE49-F238E27FC236}">
                <a16:creationId xmlns:a16="http://schemas.microsoft.com/office/drawing/2014/main" id="{9EA7485B-5D60-4DB7-95EE-50172D3B5E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9502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E804-C56A-43BA-9013-B479C0B7EF31}"/>
              </a:ext>
            </a:extLst>
          </p:cNvPr>
          <p:cNvSpPr>
            <a:spLocks noGrp="1"/>
          </p:cNvSpPr>
          <p:nvPr>
            <p:ph type="title"/>
          </p:nvPr>
        </p:nvSpPr>
        <p:spPr/>
        <p:txBody>
          <a:bodyPr/>
          <a:lstStyle/>
          <a:p>
            <a:r>
              <a:rPr lang="en-GB" dirty="0"/>
              <a:t>Introduction </a:t>
            </a:r>
          </a:p>
        </p:txBody>
      </p:sp>
      <p:sp>
        <p:nvSpPr>
          <p:cNvPr id="3" name="Content Placeholder 2">
            <a:extLst>
              <a:ext uri="{FF2B5EF4-FFF2-40B4-BE49-F238E27FC236}">
                <a16:creationId xmlns:a16="http://schemas.microsoft.com/office/drawing/2014/main" id="{4232DF9D-77D3-47D4-9942-61EC5BAAB248}"/>
              </a:ext>
            </a:extLst>
          </p:cNvPr>
          <p:cNvSpPr>
            <a:spLocks noGrp="1"/>
          </p:cNvSpPr>
          <p:nvPr>
            <p:ph idx="1"/>
          </p:nvPr>
        </p:nvSpPr>
        <p:spPr/>
        <p:txBody>
          <a:bodyPr/>
          <a:lstStyle/>
          <a:p>
            <a:r>
              <a:rPr lang="en-GB" dirty="0"/>
              <a:t>There are many languages that users can choose to learn and programme with. Programming is essentially a set of instructions that are executed to produce a certain output. </a:t>
            </a:r>
          </a:p>
          <a:p>
            <a:r>
              <a:rPr lang="en-GB" dirty="0"/>
              <a:t>There are 2 types of levels in programming, this includes </a:t>
            </a:r>
            <a:r>
              <a:rPr lang="en-GB" b="1" dirty="0"/>
              <a:t>High Level</a:t>
            </a:r>
            <a:r>
              <a:rPr lang="en-GB" dirty="0"/>
              <a:t> and </a:t>
            </a:r>
            <a:r>
              <a:rPr lang="en-GB" b="1" dirty="0"/>
              <a:t>Low Level. </a:t>
            </a:r>
            <a:r>
              <a:rPr lang="en-GB" dirty="0"/>
              <a:t>Higher level languages are easier to read, write and maintain. An example of this would be Python. Lower level languages are harder to utilize as they require deeper knowledge of the machine language and is closely related to machine code.</a:t>
            </a:r>
          </a:p>
        </p:txBody>
      </p:sp>
    </p:spTree>
    <p:extLst>
      <p:ext uri="{BB962C8B-B14F-4D97-AF65-F5344CB8AC3E}">
        <p14:creationId xmlns:p14="http://schemas.microsoft.com/office/powerpoint/2010/main" val="395468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3532-0F89-45D9-9E64-C67735E321C2}"/>
              </a:ext>
            </a:extLst>
          </p:cNvPr>
          <p:cNvSpPr>
            <a:spLocks noGrp="1"/>
          </p:cNvSpPr>
          <p:nvPr>
            <p:ph type="title"/>
          </p:nvPr>
        </p:nvSpPr>
        <p:spPr/>
        <p:txBody>
          <a:bodyPr/>
          <a:lstStyle/>
          <a:p>
            <a:r>
              <a:rPr lang="en-GB" dirty="0"/>
              <a:t>C# and its advantages</a:t>
            </a:r>
          </a:p>
        </p:txBody>
      </p:sp>
      <p:sp>
        <p:nvSpPr>
          <p:cNvPr id="3" name="Content Placeholder 2">
            <a:extLst>
              <a:ext uri="{FF2B5EF4-FFF2-40B4-BE49-F238E27FC236}">
                <a16:creationId xmlns:a16="http://schemas.microsoft.com/office/drawing/2014/main" id="{E715BA4B-41D7-40B4-8642-249C39D18C41}"/>
              </a:ext>
            </a:extLst>
          </p:cNvPr>
          <p:cNvSpPr>
            <a:spLocks noGrp="1"/>
          </p:cNvSpPr>
          <p:nvPr>
            <p:ph idx="1"/>
          </p:nvPr>
        </p:nvSpPr>
        <p:spPr>
          <a:xfrm>
            <a:off x="1024128" y="2071684"/>
            <a:ext cx="9720073" cy="4023360"/>
          </a:xfrm>
        </p:spPr>
        <p:txBody>
          <a:bodyPr/>
          <a:lstStyle/>
          <a:p>
            <a:r>
              <a:rPr lang="en-GB" dirty="0"/>
              <a:t>C# is the preferred programming language that is used in backend programming for things such as building infrastructures in an IDE.</a:t>
            </a:r>
          </a:p>
          <a:p>
            <a:r>
              <a:rPr lang="en-GB" dirty="0"/>
              <a:t>C# has many advantages, this often includes:</a:t>
            </a:r>
          </a:p>
          <a:p>
            <a:pPr>
              <a:buFont typeface="Arial" panose="020B0604020202020204" pitchFamily="34" charset="0"/>
              <a:buChar char="•"/>
            </a:pPr>
            <a:r>
              <a:rPr lang="en-GB" dirty="0"/>
              <a:t> Easy integration with Windows meaning that you don’t need any special configurations to run a C# program. </a:t>
            </a:r>
          </a:p>
          <a:p>
            <a:pPr>
              <a:buFont typeface="Arial" panose="020B0604020202020204" pitchFamily="34" charset="0"/>
              <a:buChar char="•"/>
            </a:pPr>
            <a:r>
              <a:rPr lang="en-GB" dirty="0"/>
              <a:t> Fast and open source, a large variety of tools are available on GitHub which are available for beginner programmers to use.</a:t>
            </a:r>
          </a:p>
          <a:p>
            <a:pPr>
              <a:buFont typeface="Arial" panose="020B0604020202020204" pitchFamily="34" charset="0"/>
              <a:buChar char="•"/>
            </a:pPr>
            <a:r>
              <a:rPr lang="en-GB" dirty="0"/>
              <a:t> Cross Platform ability to be used between different operating systems such as </a:t>
            </a:r>
            <a:br>
              <a:rPr lang="en-GB" dirty="0"/>
            </a:br>
            <a:r>
              <a:rPr lang="en-GB" dirty="0"/>
              <a:t>Windows, iOS and Android.</a:t>
            </a:r>
          </a:p>
          <a:p>
            <a:pPr>
              <a:buFont typeface="Arial" panose="020B0604020202020204" pitchFamily="34" charset="0"/>
              <a:buChar char="•"/>
            </a:pPr>
            <a:endParaRPr lang="en-GB" dirty="0"/>
          </a:p>
        </p:txBody>
      </p:sp>
      <p:pic>
        <p:nvPicPr>
          <p:cNvPr id="1026" name="Picture 2" descr="Image result for c#&quot;">
            <a:extLst>
              <a:ext uri="{FF2B5EF4-FFF2-40B4-BE49-F238E27FC236}">
                <a16:creationId xmlns:a16="http://schemas.microsoft.com/office/drawing/2014/main" id="{DC7B1207-4772-41C8-94B5-75B252EE1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519" y="4669454"/>
            <a:ext cx="1757362" cy="188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15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4F7D-07CA-48AC-8BED-A17BDBDC2FC8}"/>
              </a:ext>
            </a:extLst>
          </p:cNvPr>
          <p:cNvSpPr>
            <a:spLocks noGrp="1"/>
          </p:cNvSpPr>
          <p:nvPr>
            <p:ph type="title"/>
          </p:nvPr>
        </p:nvSpPr>
        <p:spPr/>
        <p:txBody>
          <a:bodyPr/>
          <a:lstStyle/>
          <a:p>
            <a:r>
              <a:rPr lang="en-GB" dirty="0"/>
              <a:t>Disadvantages of </a:t>
            </a:r>
            <a:r>
              <a:rPr lang="en-GB" dirty="0" err="1"/>
              <a:t>c#</a:t>
            </a:r>
            <a:endParaRPr lang="en-GB" dirty="0"/>
          </a:p>
        </p:txBody>
      </p:sp>
      <p:sp>
        <p:nvSpPr>
          <p:cNvPr id="3" name="Content Placeholder 2">
            <a:extLst>
              <a:ext uri="{FF2B5EF4-FFF2-40B4-BE49-F238E27FC236}">
                <a16:creationId xmlns:a16="http://schemas.microsoft.com/office/drawing/2014/main" id="{A4C02AC1-8342-4FAA-A3F8-65017F086272}"/>
              </a:ext>
            </a:extLst>
          </p:cNvPr>
          <p:cNvSpPr>
            <a:spLocks noGrp="1"/>
          </p:cNvSpPr>
          <p:nvPr>
            <p:ph idx="1"/>
          </p:nvPr>
        </p:nvSpPr>
        <p:spPr/>
        <p:txBody>
          <a:bodyPr/>
          <a:lstStyle/>
          <a:p>
            <a:r>
              <a:rPr lang="en-GB" dirty="0"/>
              <a:t>However along with the advantages to C# there are disadvantages. These often include:</a:t>
            </a:r>
          </a:p>
          <a:p>
            <a:pPr>
              <a:buFont typeface="Wingdings" panose="05000000000000000000" pitchFamily="2" charset="2"/>
              <a:buChar char="§"/>
            </a:pPr>
            <a:r>
              <a:rPr lang="en-GB" dirty="0"/>
              <a:t> </a:t>
            </a:r>
            <a:r>
              <a:rPr lang="en-US" dirty="0"/>
              <a:t>C# is an internal part of the .NET framework so the server running the application must be windows based</a:t>
            </a:r>
          </a:p>
          <a:p>
            <a:pPr>
              <a:buFont typeface="Wingdings" panose="05000000000000000000" pitchFamily="2" charset="2"/>
              <a:buChar char="§"/>
            </a:pPr>
            <a:r>
              <a:rPr lang="en-US"/>
              <a:t> C</a:t>
            </a:r>
            <a:r>
              <a:rPr lang="en-US" dirty="0"/>
              <a:t># runs slowly, and the program needs to be compiled each time when any changes are made</a:t>
            </a:r>
            <a:endParaRPr lang="en-GB" dirty="0"/>
          </a:p>
        </p:txBody>
      </p:sp>
      <p:pic>
        <p:nvPicPr>
          <p:cNvPr id="4" name="Picture 2" descr="Image result for c#&quot;">
            <a:extLst>
              <a:ext uri="{FF2B5EF4-FFF2-40B4-BE49-F238E27FC236}">
                <a16:creationId xmlns:a16="http://schemas.microsoft.com/office/drawing/2014/main" id="{E440FA54-8D5F-4475-8B84-F62016034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519" y="4669454"/>
            <a:ext cx="1757362" cy="188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5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4D72-2A54-4CA6-B529-327032265F3C}"/>
              </a:ext>
            </a:extLst>
          </p:cNvPr>
          <p:cNvSpPr>
            <a:spLocks noGrp="1"/>
          </p:cNvSpPr>
          <p:nvPr>
            <p:ph type="title"/>
          </p:nvPr>
        </p:nvSpPr>
        <p:spPr/>
        <p:txBody>
          <a:bodyPr/>
          <a:lstStyle/>
          <a:p>
            <a:r>
              <a:rPr lang="en-GB" dirty="0"/>
              <a:t>Python and its advantages</a:t>
            </a:r>
          </a:p>
        </p:txBody>
      </p:sp>
      <p:sp>
        <p:nvSpPr>
          <p:cNvPr id="3" name="Content Placeholder 2">
            <a:extLst>
              <a:ext uri="{FF2B5EF4-FFF2-40B4-BE49-F238E27FC236}">
                <a16:creationId xmlns:a16="http://schemas.microsoft.com/office/drawing/2014/main" id="{2D04F3C6-D6AA-485D-973E-03507D5D131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2504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7D24-C2EB-40F7-A1BB-FFC5A6ACC368}"/>
              </a:ext>
            </a:extLst>
          </p:cNvPr>
          <p:cNvSpPr>
            <a:spLocks noGrp="1"/>
          </p:cNvSpPr>
          <p:nvPr>
            <p:ph type="title"/>
          </p:nvPr>
        </p:nvSpPr>
        <p:spPr/>
        <p:txBody>
          <a:bodyPr/>
          <a:lstStyle/>
          <a:p>
            <a:r>
              <a:rPr lang="en-GB" dirty="0"/>
              <a:t>Disadvantages of python</a:t>
            </a:r>
          </a:p>
        </p:txBody>
      </p:sp>
      <p:sp>
        <p:nvSpPr>
          <p:cNvPr id="3" name="Content Placeholder 2">
            <a:extLst>
              <a:ext uri="{FF2B5EF4-FFF2-40B4-BE49-F238E27FC236}">
                <a16:creationId xmlns:a16="http://schemas.microsoft.com/office/drawing/2014/main" id="{B7DE2CBC-31B7-419B-AC3E-46E6D68071E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8346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E969-A447-408B-B88C-127B217F59C8}"/>
              </a:ext>
            </a:extLst>
          </p:cNvPr>
          <p:cNvSpPr>
            <a:spLocks noGrp="1"/>
          </p:cNvSpPr>
          <p:nvPr>
            <p:ph type="title"/>
          </p:nvPr>
        </p:nvSpPr>
        <p:spPr/>
        <p:txBody>
          <a:bodyPr/>
          <a:lstStyle/>
          <a:p>
            <a:r>
              <a:rPr lang="en-GB" dirty="0"/>
              <a:t>C++ and its advantages</a:t>
            </a:r>
          </a:p>
        </p:txBody>
      </p:sp>
      <p:sp>
        <p:nvSpPr>
          <p:cNvPr id="3" name="Content Placeholder 2">
            <a:extLst>
              <a:ext uri="{FF2B5EF4-FFF2-40B4-BE49-F238E27FC236}">
                <a16:creationId xmlns:a16="http://schemas.microsoft.com/office/drawing/2014/main" id="{129C811A-B888-46AE-8C65-FD741148DB8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4306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5EE6-3ACE-4868-A5D6-1C85F849092F}"/>
              </a:ext>
            </a:extLst>
          </p:cNvPr>
          <p:cNvSpPr>
            <a:spLocks noGrp="1"/>
          </p:cNvSpPr>
          <p:nvPr>
            <p:ph type="title"/>
          </p:nvPr>
        </p:nvSpPr>
        <p:spPr/>
        <p:txBody>
          <a:bodyPr/>
          <a:lstStyle/>
          <a:p>
            <a:r>
              <a:rPr lang="en-GB" dirty="0"/>
              <a:t>Disadvantages of </a:t>
            </a:r>
            <a:r>
              <a:rPr lang="en-GB" dirty="0" err="1"/>
              <a:t>c++</a:t>
            </a:r>
            <a:endParaRPr lang="en-GB" dirty="0"/>
          </a:p>
        </p:txBody>
      </p:sp>
      <p:sp>
        <p:nvSpPr>
          <p:cNvPr id="3" name="Content Placeholder 2">
            <a:extLst>
              <a:ext uri="{FF2B5EF4-FFF2-40B4-BE49-F238E27FC236}">
                <a16:creationId xmlns:a16="http://schemas.microsoft.com/office/drawing/2014/main" id="{8C06938B-98B0-4C09-A465-11326E5FB8C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6594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9668-074D-46A6-BF96-936AE1B40987}"/>
              </a:ext>
            </a:extLst>
          </p:cNvPr>
          <p:cNvSpPr>
            <a:spLocks noGrp="1"/>
          </p:cNvSpPr>
          <p:nvPr>
            <p:ph type="title"/>
          </p:nvPr>
        </p:nvSpPr>
        <p:spPr/>
        <p:txBody>
          <a:bodyPr/>
          <a:lstStyle/>
          <a:p>
            <a:r>
              <a:rPr lang="en-GB" dirty="0"/>
              <a:t>Java and its advantages</a:t>
            </a:r>
          </a:p>
        </p:txBody>
      </p:sp>
      <p:sp>
        <p:nvSpPr>
          <p:cNvPr id="3" name="Content Placeholder 2">
            <a:extLst>
              <a:ext uri="{FF2B5EF4-FFF2-40B4-BE49-F238E27FC236}">
                <a16:creationId xmlns:a16="http://schemas.microsoft.com/office/drawing/2014/main" id="{B6DD8E7C-9435-4452-9291-00C8B85148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86608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2703</TotalTime>
  <Words>281</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Tw Cen MT</vt:lpstr>
      <vt:lpstr>Tw Cen MT Condensed</vt:lpstr>
      <vt:lpstr>Wingdings</vt:lpstr>
      <vt:lpstr>Wingdings 3</vt:lpstr>
      <vt:lpstr>Integral</vt:lpstr>
      <vt:lpstr>Team 5 – programming languages</vt:lpstr>
      <vt:lpstr>Introduction </vt:lpstr>
      <vt:lpstr>C# and its advantages</vt:lpstr>
      <vt:lpstr>Disadvantages of c#</vt:lpstr>
      <vt:lpstr>Python and its advantages</vt:lpstr>
      <vt:lpstr>Disadvantages of python</vt:lpstr>
      <vt:lpstr>C++ and its advantages</vt:lpstr>
      <vt:lpstr>Disadvantages of c++</vt:lpstr>
      <vt:lpstr>Java and its advantages</vt:lpstr>
      <vt:lpstr>Disadvantages of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 programming languages</dc:title>
  <dc:creator>Mike Young</dc:creator>
  <cp:lastModifiedBy>Mike Young</cp:lastModifiedBy>
  <cp:revision>4</cp:revision>
  <dcterms:created xsi:type="dcterms:W3CDTF">2020-01-21T13:11:09Z</dcterms:created>
  <dcterms:modified xsi:type="dcterms:W3CDTF">2020-01-23T21:15:36Z</dcterms:modified>
</cp:coreProperties>
</file>