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3AAF08-43FF-4273-8365-43AE9DF6F93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88B13F-CE17-4C32-A565-98D66BD28F9E}">
      <dgm:prSet/>
      <dgm:spPr/>
      <dgm:t>
        <a:bodyPr/>
        <a:lstStyle/>
        <a:p>
          <a:r>
            <a:rPr lang="en-US" baseline="0"/>
            <a:t>Lose customization ability</a:t>
          </a:r>
          <a:endParaRPr lang="en-US"/>
        </a:p>
      </dgm:t>
    </dgm:pt>
    <dgm:pt modelId="{632CA40A-81F3-4F40-BA07-28FF82A38DA4}" type="parTrans" cxnId="{3C10283F-15D1-49AB-8177-0AB99777995E}">
      <dgm:prSet/>
      <dgm:spPr/>
      <dgm:t>
        <a:bodyPr/>
        <a:lstStyle/>
        <a:p>
          <a:endParaRPr lang="en-US"/>
        </a:p>
      </dgm:t>
    </dgm:pt>
    <dgm:pt modelId="{BF16E14B-1D13-4074-891D-9566F6DBD660}" type="sibTrans" cxnId="{3C10283F-15D1-49AB-8177-0AB99777995E}">
      <dgm:prSet/>
      <dgm:spPr/>
      <dgm:t>
        <a:bodyPr/>
        <a:lstStyle/>
        <a:p>
          <a:endParaRPr lang="en-US"/>
        </a:p>
      </dgm:t>
    </dgm:pt>
    <dgm:pt modelId="{4D476EBA-54D4-435D-B83E-3CD15D98A1AA}">
      <dgm:prSet/>
      <dgm:spPr/>
      <dgm:t>
        <a:bodyPr/>
        <a:lstStyle/>
        <a:p>
          <a:r>
            <a:rPr lang="en-US" baseline="0"/>
            <a:t>Certain third-party tools won’t work on Serverless Kubernetes</a:t>
          </a:r>
          <a:endParaRPr lang="en-US"/>
        </a:p>
      </dgm:t>
    </dgm:pt>
    <dgm:pt modelId="{59FE2A84-81A5-46B0-B18B-6646F323DE68}" type="parTrans" cxnId="{2BDF2118-5EA8-4678-8798-B5E34E589D96}">
      <dgm:prSet/>
      <dgm:spPr/>
      <dgm:t>
        <a:bodyPr/>
        <a:lstStyle/>
        <a:p>
          <a:endParaRPr lang="en-US"/>
        </a:p>
      </dgm:t>
    </dgm:pt>
    <dgm:pt modelId="{B2B18189-77E4-4BB2-B3B0-F65651FDE9ED}" type="sibTrans" cxnId="{2BDF2118-5EA8-4678-8798-B5E34E589D96}">
      <dgm:prSet/>
      <dgm:spPr/>
      <dgm:t>
        <a:bodyPr/>
        <a:lstStyle/>
        <a:p>
          <a:endParaRPr lang="en-US"/>
        </a:p>
      </dgm:t>
    </dgm:pt>
    <dgm:pt modelId="{35041ED2-76CA-1244-BB60-102F57179751}" type="pres">
      <dgm:prSet presAssocID="{443AAF08-43FF-4273-8365-43AE9DF6F9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A47BA3-B69D-DA44-8B7C-685446EC8194}" type="pres">
      <dgm:prSet presAssocID="{B288B13F-CE17-4C32-A565-98D66BD28F9E}" presName="hierRoot1" presStyleCnt="0"/>
      <dgm:spPr/>
    </dgm:pt>
    <dgm:pt modelId="{D267FAA1-44A1-184E-BE10-FA606891D6D1}" type="pres">
      <dgm:prSet presAssocID="{B288B13F-CE17-4C32-A565-98D66BD28F9E}" presName="composite" presStyleCnt="0"/>
      <dgm:spPr/>
    </dgm:pt>
    <dgm:pt modelId="{05AB99CB-8411-3E41-BFAE-70FF3764F56A}" type="pres">
      <dgm:prSet presAssocID="{B288B13F-CE17-4C32-A565-98D66BD28F9E}" presName="background" presStyleLbl="node0" presStyleIdx="0" presStyleCnt="2"/>
      <dgm:spPr/>
    </dgm:pt>
    <dgm:pt modelId="{D45C1BF4-FB3F-4C4A-AA22-B5BF52E5AE54}" type="pres">
      <dgm:prSet presAssocID="{B288B13F-CE17-4C32-A565-98D66BD28F9E}" presName="text" presStyleLbl="fgAcc0" presStyleIdx="0" presStyleCnt="2">
        <dgm:presLayoutVars>
          <dgm:chPref val="3"/>
        </dgm:presLayoutVars>
      </dgm:prSet>
      <dgm:spPr/>
    </dgm:pt>
    <dgm:pt modelId="{EA250BE0-E8B5-6741-9B60-B08B86852CE2}" type="pres">
      <dgm:prSet presAssocID="{B288B13F-CE17-4C32-A565-98D66BD28F9E}" presName="hierChild2" presStyleCnt="0"/>
      <dgm:spPr/>
    </dgm:pt>
    <dgm:pt modelId="{154C30A4-15FA-9B47-B8BA-6B04CF8DED8F}" type="pres">
      <dgm:prSet presAssocID="{4D476EBA-54D4-435D-B83E-3CD15D98A1AA}" presName="hierRoot1" presStyleCnt="0"/>
      <dgm:spPr/>
    </dgm:pt>
    <dgm:pt modelId="{D8039EBA-CC3D-DA4C-95A5-86E0D25B868D}" type="pres">
      <dgm:prSet presAssocID="{4D476EBA-54D4-435D-B83E-3CD15D98A1AA}" presName="composite" presStyleCnt="0"/>
      <dgm:spPr/>
    </dgm:pt>
    <dgm:pt modelId="{21EFE216-A30F-9341-A5B6-05A810522E03}" type="pres">
      <dgm:prSet presAssocID="{4D476EBA-54D4-435D-B83E-3CD15D98A1AA}" presName="background" presStyleLbl="node0" presStyleIdx="1" presStyleCnt="2"/>
      <dgm:spPr/>
    </dgm:pt>
    <dgm:pt modelId="{C36A0AF7-176D-8848-96AD-9D2E6395B9C4}" type="pres">
      <dgm:prSet presAssocID="{4D476EBA-54D4-435D-B83E-3CD15D98A1AA}" presName="text" presStyleLbl="fgAcc0" presStyleIdx="1" presStyleCnt="2">
        <dgm:presLayoutVars>
          <dgm:chPref val="3"/>
        </dgm:presLayoutVars>
      </dgm:prSet>
      <dgm:spPr/>
    </dgm:pt>
    <dgm:pt modelId="{BE34DBB6-4C92-0343-9CDB-371F3B0241E6}" type="pres">
      <dgm:prSet presAssocID="{4D476EBA-54D4-435D-B83E-3CD15D98A1AA}" presName="hierChild2" presStyleCnt="0"/>
      <dgm:spPr/>
    </dgm:pt>
  </dgm:ptLst>
  <dgm:cxnLst>
    <dgm:cxn modelId="{C6664403-21C5-B043-84A0-B0C09A056310}" type="presOf" srcId="{443AAF08-43FF-4273-8365-43AE9DF6F93E}" destId="{35041ED2-76CA-1244-BB60-102F57179751}" srcOrd="0" destOrd="0" presId="urn:microsoft.com/office/officeart/2005/8/layout/hierarchy1"/>
    <dgm:cxn modelId="{663A9108-AB79-064E-9954-223208ED7DEF}" type="presOf" srcId="{4D476EBA-54D4-435D-B83E-3CD15D98A1AA}" destId="{C36A0AF7-176D-8848-96AD-9D2E6395B9C4}" srcOrd="0" destOrd="0" presId="urn:microsoft.com/office/officeart/2005/8/layout/hierarchy1"/>
    <dgm:cxn modelId="{2BDF2118-5EA8-4678-8798-B5E34E589D96}" srcId="{443AAF08-43FF-4273-8365-43AE9DF6F93E}" destId="{4D476EBA-54D4-435D-B83E-3CD15D98A1AA}" srcOrd="1" destOrd="0" parTransId="{59FE2A84-81A5-46B0-B18B-6646F323DE68}" sibTransId="{B2B18189-77E4-4BB2-B3B0-F65651FDE9ED}"/>
    <dgm:cxn modelId="{3C10283F-15D1-49AB-8177-0AB99777995E}" srcId="{443AAF08-43FF-4273-8365-43AE9DF6F93E}" destId="{B288B13F-CE17-4C32-A565-98D66BD28F9E}" srcOrd="0" destOrd="0" parTransId="{632CA40A-81F3-4F40-BA07-28FF82A38DA4}" sibTransId="{BF16E14B-1D13-4074-891D-9566F6DBD660}"/>
    <dgm:cxn modelId="{4E09E5AA-F015-FB49-B3E0-AAB619682017}" type="presOf" srcId="{B288B13F-CE17-4C32-A565-98D66BD28F9E}" destId="{D45C1BF4-FB3F-4C4A-AA22-B5BF52E5AE54}" srcOrd="0" destOrd="0" presId="urn:microsoft.com/office/officeart/2005/8/layout/hierarchy1"/>
    <dgm:cxn modelId="{20C761FC-C7A4-044F-87F2-99EC7D9D8D53}" type="presParOf" srcId="{35041ED2-76CA-1244-BB60-102F57179751}" destId="{46A47BA3-B69D-DA44-8B7C-685446EC8194}" srcOrd="0" destOrd="0" presId="urn:microsoft.com/office/officeart/2005/8/layout/hierarchy1"/>
    <dgm:cxn modelId="{312CCBCF-5999-1E44-929F-5265F55E34F2}" type="presParOf" srcId="{46A47BA3-B69D-DA44-8B7C-685446EC8194}" destId="{D267FAA1-44A1-184E-BE10-FA606891D6D1}" srcOrd="0" destOrd="0" presId="urn:microsoft.com/office/officeart/2005/8/layout/hierarchy1"/>
    <dgm:cxn modelId="{2C0CC57E-886C-024F-B0AA-DFB378E3A3AA}" type="presParOf" srcId="{D267FAA1-44A1-184E-BE10-FA606891D6D1}" destId="{05AB99CB-8411-3E41-BFAE-70FF3764F56A}" srcOrd="0" destOrd="0" presId="urn:microsoft.com/office/officeart/2005/8/layout/hierarchy1"/>
    <dgm:cxn modelId="{614457FC-C091-B349-8F68-0E66927D9847}" type="presParOf" srcId="{D267FAA1-44A1-184E-BE10-FA606891D6D1}" destId="{D45C1BF4-FB3F-4C4A-AA22-B5BF52E5AE54}" srcOrd="1" destOrd="0" presId="urn:microsoft.com/office/officeart/2005/8/layout/hierarchy1"/>
    <dgm:cxn modelId="{4F057805-A71E-364B-963E-CB6113AD4E90}" type="presParOf" srcId="{46A47BA3-B69D-DA44-8B7C-685446EC8194}" destId="{EA250BE0-E8B5-6741-9B60-B08B86852CE2}" srcOrd="1" destOrd="0" presId="urn:microsoft.com/office/officeart/2005/8/layout/hierarchy1"/>
    <dgm:cxn modelId="{13D66FBF-F624-E148-8477-54238A8053EE}" type="presParOf" srcId="{35041ED2-76CA-1244-BB60-102F57179751}" destId="{154C30A4-15FA-9B47-B8BA-6B04CF8DED8F}" srcOrd="1" destOrd="0" presId="urn:microsoft.com/office/officeart/2005/8/layout/hierarchy1"/>
    <dgm:cxn modelId="{F640E597-DA0D-394F-A6AC-0CF43BB3EA76}" type="presParOf" srcId="{154C30A4-15FA-9B47-B8BA-6B04CF8DED8F}" destId="{D8039EBA-CC3D-DA4C-95A5-86E0D25B868D}" srcOrd="0" destOrd="0" presId="urn:microsoft.com/office/officeart/2005/8/layout/hierarchy1"/>
    <dgm:cxn modelId="{E6B1FE70-692F-824E-BCDE-4E4DC4778135}" type="presParOf" srcId="{D8039EBA-CC3D-DA4C-95A5-86E0D25B868D}" destId="{21EFE216-A30F-9341-A5B6-05A810522E03}" srcOrd="0" destOrd="0" presId="urn:microsoft.com/office/officeart/2005/8/layout/hierarchy1"/>
    <dgm:cxn modelId="{A390AD93-BC4E-1A4F-81F1-275006F1E85B}" type="presParOf" srcId="{D8039EBA-CC3D-DA4C-95A5-86E0D25B868D}" destId="{C36A0AF7-176D-8848-96AD-9D2E6395B9C4}" srcOrd="1" destOrd="0" presId="urn:microsoft.com/office/officeart/2005/8/layout/hierarchy1"/>
    <dgm:cxn modelId="{35CC698D-FF4A-9544-BDD3-3C3F78618E96}" type="presParOf" srcId="{154C30A4-15FA-9B47-B8BA-6B04CF8DED8F}" destId="{BE34DBB6-4C92-0343-9CDB-371F3B0241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B99CB-8411-3E41-BFAE-70FF3764F56A}">
      <dsp:nvSpPr>
        <dsp:cNvPr id="0" name=""/>
        <dsp:cNvSpPr/>
      </dsp:nvSpPr>
      <dsp:spPr>
        <a:xfrm>
          <a:off x="1172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C1BF4-FB3F-4C4A-AA22-B5BF52E5AE54}">
      <dsp:nvSpPr>
        <dsp:cNvPr id="0" name=""/>
        <dsp:cNvSpPr/>
      </dsp:nvSpPr>
      <dsp:spPr>
        <a:xfrm>
          <a:off x="458260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/>
            <a:t>Lose customization ability</a:t>
          </a:r>
          <a:endParaRPr lang="en-US" sz="3700" kern="1200"/>
        </a:p>
      </dsp:txBody>
      <dsp:txXfrm>
        <a:off x="534770" y="778196"/>
        <a:ext cx="3960775" cy="2459240"/>
      </dsp:txXfrm>
    </dsp:sp>
    <dsp:sp modelId="{21EFE216-A30F-9341-A5B6-05A810522E03}">
      <dsp:nvSpPr>
        <dsp:cNvPr id="0" name=""/>
        <dsp:cNvSpPr/>
      </dsp:nvSpPr>
      <dsp:spPr>
        <a:xfrm>
          <a:off x="5029144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A0AF7-176D-8848-96AD-9D2E6395B9C4}">
      <dsp:nvSpPr>
        <dsp:cNvPr id="0" name=""/>
        <dsp:cNvSpPr/>
      </dsp:nvSpPr>
      <dsp:spPr>
        <a:xfrm>
          <a:off x="5486232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/>
            <a:t>Certain third-party tools won’t work on Serverless Kubernetes</a:t>
          </a:r>
          <a:endParaRPr lang="en-US" sz="3700" kern="1200"/>
        </a:p>
      </dsp:txBody>
      <dsp:txXfrm>
        <a:off x="5562742" y="778196"/>
        <a:ext cx="3960775" cy="2459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19C7-3C81-7DAA-7A15-63A0B1A18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Ignite 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80E2D-A999-9DAE-5928-7FABB205B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GKE </a:t>
            </a:r>
            <a:r>
              <a:rPr lang="en-US" dirty="0" err="1"/>
              <a:t>Autopolit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0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DECE-F31C-99F8-CA27-54ECBAC0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What Is Autopilot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B4A2-1939-F13E-9EDE-38453863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Serverless Kubernetes</a:t>
            </a:r>
          </a:p>
          <a:p>
            <a:r>
              <a:rPr lang="en-US" dirty="0"/>
              <a:t>You don’t manage the Worker Nodes or any of the infrastructure components</a:t>
            </a:r>
          </a:p>
          <a:p>
            <a:r>
              <a:rPr lang="en-US" dirty="0"/>
              <a:t>You still manage everything after the infrastructure layer (security, networking, apps, etc.)</a:t>
            </a:r>
          </a:p>
        </p:txBody>
      </p:sp>
      <p:pic>
        <p:nvPicPr>
          <p:cNvPr id="1026" name="Picture 2" descr="Enabling the Self Driving Cloud with Splunk Observability Cloud and GKE  Autopilot | Splunk">
            <a:extLst>
              <a:ext uri="{FF2B5EF4-FFF2-40B4-BE49-F238E27FC236}">
                <a16:creationId xmlns:a16="http://schemas.microsoft.com/office/drawing/2014/main" id="{9D10EBCD-4218-4374-04E6-556ACA6AE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1362738"/>
            <a:ext cx="6517065" cy="3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35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625C-C7BC-FDB9-DF65-740B5730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Autopilot vs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C440-6FCF-0160-8DD6-AD6E90BB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Autopilot:</a:t>
            </a:r>
          </a:p>
          <a:p>
            <a:pPr lvl="1"/>
            <a:r>
              <a:rPr lang="en-US" dirty="0"/>
              <a:t>You don’t manage the Control Planes or Worker Nodes</a:t>
            </a:r>
          </a:p>
          <a:p>
            <a:r>
              <a:rPr lang="en-US" dirty="0"/>
              <a:t>Standard:</a:t>
            </a:r>
          </a:p>
          <a:p>
            <a:pPr lvl="1"/>
            <a:r>
              <a:rPr lang="en-US" dirty="0"/>
              <a:t>You manage the Worker Nodes (not the Control Planes)</a:t>
            </a:r>
          </a:p>
          <a:p>
            <a:pPr lvl="1"/>
            <a:endParaRPr lang="en-US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C8D782FF-59D4-AEE6-2174-2D9D8749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D443-5794-068D-D90C-EF8B446C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57FA69-A0CF-1C96-7917-6B8555E58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50362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5628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</TotalTime>
  <Words>77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Crop</vt:lpstr>
      <vt:lpstr>Ignite Talk</vt:lpstr>
      <vt:lpstr>What Is Autopilot</vt:lpstr>
      <vt:lpstr>Autopilot vs Standard</vt:lpstr>
      <vt:lpstr>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Ignite Talk</dc:title>
  <dc:creator>Michael Levan</dc:creator>
  <cp:lastModifiedBy>Michael Levan</cp:lastModifiedBy>
  <cp:revision>5</cp:revision>
  <dcterms:created xsi:type="dcterms:W3CDTF">2024-05-28T12:40:05Z</dcterms:created>
  <dcterms:modified xsi:type="dcterms:W3CDTF">2024-05-28T12:58:48Z</dcterms:modified>
</cp:coreProperties>
</file>