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8"/>
  </p:notesMasterIdLst>
  <p:sldIdLst>
    <p:sldId id="256" r:id="rId2"/>
    <p:sldId id="258" r:id="rId3"/>
    <p:sldId id="259" r:id="rId4"/>
    <p:sldId id="260" r:id="rId5"/>
    <p:sldId id="273" r:id="rId6"/>
    <p:sldId id="266" r:id="rId7"/>
    <p:sldId id="261" r:id="rId8"/>
    <p:sldId id="262" r:id="rId9"/>
    <p:sldId id="263" r:id="rId10"/>
    <p:sldId id="264" r:id="rId11"/>
    <p:sldId id="265" r:id="rId12"/>
    <p:sldId id="267"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79385"/>
  </p:normalViewPr>
  <p:slideViewPr>
    <p:cSldViewPr snapToGrid="0">
      <p:cViewPr varScale="1">
        <p:scale>
          <a:sx n="118" d="100"/>
          <a:sy n="118" d="100"/>
        </p:scale>
        <p:origin x="20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3F93F1-7936-4CEB-8FEC-A2CC1F30233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CBC04A-9B90-4BAD-99FA-402D77AB3362}">
      <dgm:prSet/>
      <dgm:spPr/>
      <dgm:t>
        <a:bodyPr/>
        <a:lstStyle/>
        <a:p>
          <a:r>
            <a:rPr lang="en-US"/>
            <a:t>The platform of choice</a:t>
          </a:r>
        </a:p>
      </dgm:t>
    </dgm:pt>
    <dgm:pt modelId="{B017BFC7-711E-4C08-BC0D-2C5A3D88BE26}" type="parTrans" cxnId="{DCFC5931-9AA4-4E28-A062-1DAF0EECC342}">
      <dgm:prSet/>
      <dgm:spPr/>
      <dgm:t>
        <a:bodyPr/>
        <a:lstStyle/>
        <a:p>
          <a:endParaRPr lang="en-US"/>
        </a:p>
      </dgm:t>
    </dgm:pt>
    <dgm:pt modelId="{55AF9CCA-85C4-48AA-9FD3-D569B507F53C}" type="sibTrans" cxnId="{DCFC5931-9AA4-4E28-A062-1DAF0EECC342}">
      <dgm:prSet/>
      <dgm:spPr/>
      <dgm:t>
        <a:bodyPr/>
        <a:lstStyle/>
        <a:p>
          <a:endParaRPr lang="en-US"/>
        </a:p>
      </dgm:t>
    </dgm:pt>
    <dgm:pt modelId="{F76A1C81-AB30-4E92-B4C0-2BFB68F00CC6}">
      <dgm:prSet/>
      <dgm:spPr/>
      <dgm:t>
        <a:bodyPr/>
        <a:lstStyle/>
        <a:p>
          <a:r>
            <a:rPr lang="en-US"/>
            <a:t>Platform Engineering (the true underlying platform)</a:t>
          </a:r>
        </a:p>
      </dgm:t>
    </dgm:pt>
    <dgm:pt modelId="{62DB01ED-D740-4BFA-95D3-47F2225C4756}" type="parTrans" cxnId="{35F855DC-A8E1-4C4E-AE64-0AB795F43577}">
      <dgm:prSet/>
      <dgm:spPr/>
      <dgm:t>
        <a:bodyPr/>
        <a:lstStyle/>
        <a:p>
          <a:endParaRPr lang="en-US"/>
        </a:p>
      </dgm:t>
    </dgm:pt>
    <dgm:pt modelId="{93A71CE8-7B3A-4259-BB87-2E615377F6C0}" type="sibTrans" cxnId="{35F855DC-A8E1-4C4E-AE64-0AB795F43577}">
      <dgm:prSet/>
      <dgm:spPr/>
      <dgm:t>
        <a:bodyPr/>
        <a:lstStyle/>
        <a:p>
          <a:endParaRPr lang="en-US"/>
        </a:p>
      </dgm:t>
    </dgm:pt>
    <dgm:pt modelId="{7DD6D240-2979-43D9-8FDE-0FF369850FD8}">
      <dgm:prSet/>
      <dgm:spPr/>
      <dgm:t>
        <a:bodyPr/>
        <a:lstStyle/>
        <a:p>
          <a:r>
            <a:rPr lang="en-US"/>
            <a:t>Not a replacement for things like virtualization, but a new standard</a:t>
          </a:r>
        </a:p>
      </dgm:t>
    </dgm:pt>
    <dgm:pt modelId="{DD294557-EADD-41F7-ACE5-00C545A02BBE}" type="parTrans" cxnId="{DD2D090B-EA20-4CCB-A7D8-8F51A6E9E1FF}">
      <dgm:prSet/>
      <dgm:spPr/>
      <dgm:t>
        <a:bodyPr/>
        <a:lstStyle/>
        <a:p>
          <a:endParaRPr lang="en-US"/>
        </a:p>
      </dgm:t>
    </dgm:pt>
    <dgm:pt modelId="{90E1BCF9-8299-407B-BB5B-7889ACA8CC28}" type="sibTrans" cxnId="{DD2D090B-EA20-4CCB-A7D8-8F51A6E9E1FF}">
      <dgm:prSet/>
      <dgm:spPr/>
      <dgm:t>
        <a:bodyPr/>
        <a:lstStyle/>
        <a:p>
          <a:endParaRPr lang="en-US"/>
        </a:p>
      </dgm:t>
    </dgm:pt>
    <dgm:pt modelId="{32112B96-8E40-4ACF-9AF5-2EEE3AA7EEA0}" type="pres">
      <dgm:prSet presAssocID="{8A3F93F1-7936-4CEB-8FEC-A2CC1F30233E}" presName="root" presStyleCnt="0">
        <dgm:presLayoutVars>
          <dgm:dir/>
          <dgm:resizeHandles val="exact"/>
        </dgm:presLayoutVars>
      </dgm:prSet>
      <dgm:spPr/>
    </dgm:pt>
    <dgm:pt modelId="{AEA40FA5-19D4-4476-88C3-505063BD9C9D}" type="pres">
      <dgm:prSet presAssocID="{E5CBC04A-9B90-4BAD-99FA-402D77AB3362}" presName="compNode" presStyleCnt="0"/>
      <dgm:spPr/>
    </dgm:pt>
    <dgm:pt modelId="{C55B4176-ED96-414A-9226-5541004CE71D}" type="pres">
      <dgm:prSet presAssocID="{E5CBC04A-9B90-4BAD-99FA-402D77AB3362}" presName="bgRect" presStyleLbl="bgShp" presStyleIdx="0" presStyleCnt="3"/>
      <dgm:spPr/>
    </dgm:pt>
    <dgm:pt modelId="{F4839ACD-7B42-4B6E-9544-7EFD6E590FC7}" type="pres">
      <dgm:prSet presAssocID="{E5CBC04A-9B90-4BAD-99FA-402D77AB33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DE845A8-35A0-41EF-8278-39F3252EFC56}" type="pres">
      <dgm:prSet presAssocID="{E5CBC04A-9B90-4BAD-99FA-402D77AB3362}" presName="spaceRect" presStyleCnt="0"/>
      <dgm:spPr/>
    </dgm:pt>
    <dgm:pt modelId="{EB262BA4-495A-4ACE-99DF-40DFC5286F1F}" type="pres">
      <dgm:prSet presAssocID="{E5CBC04A-9B90-4BAD-99FA-402D77AB3362}" presName="parTx" presStyleLbl="revTx" presStyleIdx="0" presStyleCnt="3">
        <dgm:presLayoutVars>
          <dgm:chMax val="0"/>
          <dgm:chPref val="0"/>
        </dgm:presLayoutVars>
      </dgm:prSet>
      <dgm:spPr/>
    </dgm:pt>
    <dgm:pt modelId="{F513F620-AB52-4DB2-8B3C-3DCF44B12067}" type="pres">
      <dgm:prSet presAssocID="{55AF9CCA-85C4-48AA-9FD3-D569B507F53C}" presName="sibTrans" presStyleCnt="0"/>
      <dgm:spPr/>
    </dgm:pt>
    <dgm:pt modelId="{3608AA5E-8D08-42A5-BDEF-2CD93A18E5C2}" type="pres">
      <dgm:prSet presAssocID="{F76A1C81-AB30-4E92-B4C0-2BFB68F00CC6}" presName="compNode" presStyleCnt="0"/>
      <dgm:spPr/>
    </dgm:pt>
    <dgm:pt modelId="{1188BD81-8AA8-497C-9D31-B265C947C4C6}" type="pres">
      <dgm:prSet presAssocID="{F76A1C81-AB30-4E92-B4C0-2BFB68F00CC6}" presName="bgRect" presStyleLbl="bgShp" presStyleIdx="1" presStyleCnt="3"/>
      <dgm:spPr/>
    </dgm:pt>
    <dgm:pt modelId="{A20FEBBC-6BC7-4298-B0C6-C0E80C8E8A42}" type="pres">
      <dgm:prSet presAssocID="{F76A1C81-AB30-4E92-B4C0-2BFB68F00C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1532255-F591-4C62-917E-84C165AA38E3}" type="pres">
      <dgm:prSet presAssocID="{F76A1C81-AB30-4E92-B4C0-2BFB68F00CC6}" presName="spaceRect" presStyleCnt="0"/>
      <dgm:spPr/>
    </dgm:pt>
    <dgm:pt modelId="{3D88007D-A567-4FB2-A36F-9C84B44E5BDE}" type="pres">
      <dgm:prSet presAssocID="{F76A1C81-AB30-4E92-B4C0-2BFB68F00CC6}" presName="parTx" presStyleLbl="revTx" presStyleIdx="1" presStyleCnt="3">
        <dgm:presLayoutVars>
          <dgm:chMax val="0"/>
          <dgm:chPref val="0"/>
        </dgm:presLayoutVars>
      </dgm:prSet>
      <dgm:spPr/>
    </dgm:pt>
    <dgm:pt modelId="{83F08957-D32E-4A19-B9BA-59E17E500049}" type="pres">
      <dgm:prSet presAssocID="{93A71CE8-7B3A-4259-BB87-2E615377F6C0}" presName="sibTrans" presStyleCnt="0"/>
      <dgm:spPr/>
    </dgm:pt>
    <dgm:pt modelId="{88491740-EFB0-47CA-B8AC-EAF9513CB73B}" type="pres">
      <dgm:prSet presAssocID="{7DD6D240-2979-43D9-8FDE-0FF369850FD8}" presName="compNode" presStyleCnt="0"/>
      <dgm:spPr/>
    </dgm:pt>
    <dgm:pt modelId="{BBD76684-8E96-48E7-AC99-01EE0085F573}" type="pres">
      <dgm:prSet presAssocID="{7DD6D240-2979-43D9-8FDE-0FF369850FD8}" presName="bgRect" presStyleLbl="bgShp" presStyleIdx="2" presStyleCnt="3"/>
      <dgm:spPr/>
    </dgm:pt>
    <dgm:pt modelId="{7156A31D-FBD1-425B-A6C6-6EF4D6C7F403}" type="pres">
      <dgm:prSet presAssocID="{7DD6D240-2979-43D9-8FDE-0FF369850F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69A43291-FE45-419E-93B1-7A2BA6948670}" type="pres">
      <dgm:prSet presAssocID="{7DD6D240-2979-43D9-8FDE-0FF369850FD8}" presName="spaceRect" presStyleCnt="0"/>
      <dgm:spPr/>
    </dgm:pt>
    <dgm:pt modelId="{86B94490-F403-4F56-BDDA-48D9344D29D8}" type="pres">
      <dgm:prSet presAssocID="{7DD6D240-2979-43D9-8FDE-0FF369850FD8}" presName="parTx" presStyleLbl="revTx" presStyleIdx="2" presStyleCnt="3">
        <dgm:presLayoutVars>
          <dgm:chMax val="0"/>
          <dgm:chPref val="0"/>
        </dgm:presLayoutVars>
      </dgm:prSet>
      <dgm:spPr/>
    </dgm:pt>
  </dgm:ptLst>
  <dgm:cxnLst>
    <dgm:cxn modelId="{DD2D090B-EA20-4CCB-A7D8-8F51A6E9E1FF}" srcId="{8A3F93F1-7936-4CEB-8FEC-A2CC1F30233E}" destId="{7DD6D240-2979-43D9-8FDE-0FF369850FD8}" srcOrd="2" destOrd="0" parTransId="{DD294557-EADD-41F7-ACE5-00C545A02BBE}" sibTransId="{90E1BCF9-8299-407B-BB5B-7889ACA8CC28}"/>
    <dgm:cxn modelId="{DCFC5931-9AA4-4E28-A062-1DAF0EECC342}" srcId="{8A3F93F1-7936-4CEB-8FEC-A2CC1F30233E}" destId="{E5CBC04A-9B90-4BAD-99FA-402D77AB3362}" srcOrd="0" destOrd="0" parTransId="{B017BFC7-711E-4C08-BC0D-2C5A3D88BE26}" sibTransId="{55AF9CCA-85C4-48AA-9FD3-D569B507F53C}"/>
    <dgm:cxn modelId="{1ED4617B-31ED-403E-B041-73B23C75960C}" type="presOf" srcId="{8A3F93F1-7936-4CEB-8FEC-A2CC1F30233E}" destId="{32112B96-8E40-4ACF-9AF5-2EEE3AA7EEA0}" srcOrd="0" destOrd="0" presId="urn:microsoft.com/office/officeart/2018/2/layout/IconVerticalSolidList"/>
    <dgm:cxn modelId="{5324CB9D-CE77-42B7-94AA-960809BE1A10}" type="presOf" srcId="{F76A1C81-AB30-4E92-B4C0-2BFB68F00CC6}" destId="{3D88007D-A567-4FB2-A36F-9C84B44E5BDE}" srcOrd="0" destOrd="0" presId="urn:microsoft.com/office/officeart/2018/2/layout/IconVerticalSolidList"/>
    <dgm:cxn modelId="{35F855DC-A8E1-4C4E-AE64-0AB795F43577}" srcId="{8A3F93F1-7936-4CEB-8FEC-A2CC1F30233E}" destId="{F76A1C81-AB30-4E92-B4C0-2BFB68F00CC6}" srcOrd="1" destOrd="0" parTransId="{62DB01ED-D740-4BFA-95D3-47F2225C4756}" sibTransId="{93A71CE8-7B3A-4259-BB87-2E615377F6C0}"/>
    <dgm:cxn modelId="{9B1206E3-155A-4DC4-931A-43624AAE8690}" type="presOf" srcId="{E5CBC04A-9B90-4BAD-99FA-402D77AB3362}" destId="{EB262BA4-495A-4ACE-99DF-40DFC5286F1F}" srcOrd="0" destOrd="0" presId="urn:microsoft.com/office/officeart/2018/2/layout/IconVerticalSolidList"/>
    <dgm:cxn modelId="{D91564E3-113C-414E-BB9A-E158C8E91363}" type="presOf" srcId="{7DD6D240-2979-43D9-8FDE-0FF369850FD8}" destId="{86B94490-F403-4F56-BDDA-48D9344D29D8}" srcOrd="0" destOrd="0" presId="urn:microsoft.com/office/officeart/2018/2/layout/IconVerticalSolidList"/>
    <dgm:cxn modelId="{B9AE56E4-5739-4B70-9704-758D12BE3641}" type="presParOf" srcId="{32112B96-8E40-4ACF-9AF5-2EEE3AA7EEA0}" destId="{AEA40FA5-19D4-4476-88C3-505063BD9C9D}" srcOrd="0" destOrd="0" presId="urn:microsoft.com/office/officeart/2018/2/layout/IconVerticalSolidList"/>
    <dgm:cxn modelId="{1DB91625-5F86-48E3-B105-E6970EE871E6}" type="presParOf" srcId="{AEA40FA5-19D4-4476-88C3-505063BD9C9D}" destId="{C55B4176-ED96-414A-9226-5541004CE71D}" srcOrd="0" destOrd="0" presId="urn:microsoft.com/office/officeart/2018/2/layout/IconVerticalSolidList"/>
    <dgm:cxn modelId="{73D04CC3-2312-484D-A6FB-7DAA807B1557}" type="presParOf" srcId="{AEA40FA5-19D4-4476-88C3-505063BD9C9D}" destId="{F4839ACD-7B42-4B6E-9544-7EFD6E590FC7}" srcOrd="1" destOrd="0" presId="urn:microsoft.com/office/officeart/2018/2/layout/IconVerticalSolidList"/>
    <dgm:cxn modelId="{7178FA63-BD83-4DA4-A19A-13F0429D1653}" type="presParOf" srcId="{AEA40FA5-19D4-4476-88C3-505063BD9C9D}" destId="{1DE845A8-35A0-41EF-8278-39F3252EFC56}" srcOrd="2" destOrd="0" presId="urn:microsoft.com/office/officeart/2018/2/layout/IconVerticalSolidList"/>
    <dgm:cxn modelId="{46D1AFF7-9BE4-4FED-9FDF-0A7F6AD010EB}" type="presParOf" srcId="{AEA40FA5-19D4-4476-88C3-505063BD9C9D}" destId="{EB262BA4-495A-4ACE-99DF-40DFC5286F1F}" srcOrd="3" destOrd="0" presId="urn:microsoft.com/office/officeart/2018/2/layout/IconVerticalSolidList"/>
    <dgm:cxn modelId="{939E0028-AD65-48C9-9C53-66B825F234AD}" type="presParOf" srcId="{32112B96-8E40-4ACF-9AF5-2EEE3AA7EEA0}" destId="{F513F620-AB52-4DB2-8B3C-3DCF44B12067}" srcOrd="1" destOrd="0" presId="urn:microsoft.com/office/officeart/2018/2/layout/IconVerticalSolidList"/>
    <dgm:cxn modelId="{D3A652BD-3C3E-48B7-95EE-7105DEEF3C47}" type="presParOf" srcId="{32112B96-8E40-4ACF-9AF5-2EEE3AA7EEA0}" destId="{3608AA5E-8D08-42A5-BDEF-2CD93A18E5C2}" srcOrd="2" destOrd="0" presId="urn:microsoft.com/office/officeart/2018/2/layout/IconVerticalSolidList"/>
    <dgm:cxn modelId="{53058AC1-A736-482A-956B-96467BB31A2A}" type="presParOf" srcId="{3608AA5E-8D08-42A5-BDEF-2CD93A18E5C2}" destId="{1188BD81-8AA8-497C-9D31-B265C947C4C6}" srcOrd="0" destOrd="0" presId="urn:microsoft.com/office/officeart/2018/2/layout/IconVerticalSolidList"/>
    <dgm:cxn modelId="{DE08AA5F-D5C1-41DB-9310-4457C4265C79}" type="presParOf" srcId="{3608AA5E-8D08-42A5-BDEF-2CD93A18E5C2}" destId="{A20FEBBC-6BC7-4298-B0C6-C0E80C8E8A42}" srcOrd="1" destOrd="0" presId="urn:microsoft.com/office/officeart/2018/2/layout/IconVerticalSolidList"/>
    <dgm:cxn modelId="{3A7F2F29-ED0B-42DE-8725-9560874016B4}" type="presParOf" srcId="{3608AA5E-8D08-42A5-BDEF-2CD93A18E5C2}" destId="{41532255-F591-4C62-917E-84C165AA38E3}" srcOrd="2" destOrd="0" presId="urn:microsoft.com/office/officeart/2018/2/layout/IconVerticalSolidList"/>
    <dgm:cxn modelId="{A11D0668-3FBD-44BF-B1D8-B469C058D33E}" type="presParOf" srcId="{3608AA5E-8D08-42A5-BDEF-2CD93A18E5C2}" destId="{3D88007D-A567-4FB2-A36F-9C84B44E5BDE}" srcOrd="3" destOrd="0" presId="urn:microsoft.com/office/officeart/2018/2/layout/IconVerticalSolidList"/>
    <dgm:cxn modelId="{32A6E21F-F440-43BC-AA80-021956FEE249}" type="presParOf" srcId="{32112B96-8E40-4ACF-9AF5-2EEE3AA7EEA0}" destId="{83F08957-D32E-4A19-B9BA-59E17E500049}" srcOrd="3" destOrd="0" presId="urn:microsoft.com/office/officeart/2018/2/layout/IconVerticalSolidList"/>
    <dgm:cxn modelId="{6BD9D575-6652-4104-8F86-90EB536B0EDF}" type="presParOf" srcId="{32112B96-8E40-4ACF-9AF5-2EEE3AA7EEA0}" destId="{88491740-EFB0-47CA-B8AC-EAF9513CB73B}" srcOrd="4" destOrd="0" presId="urn:microsoft.com/office/officeart/2018/2/layout/IconVerticalSolidList"/>
    <dgm:cxn modelId="{2DAC8453-FC52-4443-90C4-6B081F57C186}" type="presParOf" srcId="{88491740-EFB0-47CA-B8AC-EAF9513CB73B}" destId="{BBD76684-8E96-48E7-AC99-01EE0085F573}" srcOrd="0" destOrd="0" presId="urn:microsoft.com/office/officeart/2018/2/layout/IconVerticalSolidList"/>
    <dgm:cxn modelId="{8640833F-4816-420C-97A3-AF7E470737AC}" type="presParOf" srcId="{88491740-EFB0-47CA-B8AC-EAF9513CB73B}" destId="{7156A31D-FBD1-425B-A6C6-6EF4D6C7F403}" srcOrd="1" destOrd="0" presId="urn:microsoft.com/office/officeart/2018/2/layout/IconVerticalSolidList"/>
    <dgm:cxn modelId="{5A210EED-19A0-40A2-A3E4-79E8EC65A11F}" type="presParOf" srcId="{88491740-EFB0-47CA-B8AC-EAF9513CB73B}" destId="{69A43291-FE45-419E-93B1-7A2BA6948670}" srcOrd="2" destOrd="0" presId="urn:microsoft.com/office/officeart/2018/2/layout/IconVerticalSolidList"/>
    <dgm:cxn modelId="{CA271928-36CD-4BFB-90F2-E16F172A95E3}" type="presParOf" srcId="{88491740-EFB0-47CA-B8AC-EAF9513CB73B}" destId="{86B94490-F403-4F56-BDDA-48D9344D29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1729B-DD44-44C2-9B88-4EF3FDA18DC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2B92762-1A2F-49E7-A998-BD011D0BAB74}">
      <dgm:prSet/>
      <dgm:spPr/>
      <dgm:t>
        <a:bodyPr/>
        <a:lstStyle/>
        <a:p>
          <a:pPr>
            <a:lnSpc>
              <a:spcPct val="100000"/>
            </a:lnSpc>
          </a:pPr>
          <a:r>
            <a:rPr lang="en-US"/>
            <a:t>Kubernetes is stable. It’s no longer the “hot new thing”.</a:t>
          </a:r>
        </a:p>
      </dgm:t>
    </dgm:pt>
    <dgm:pt modelId="{9C54F0E4-30AA-4106-8E14-22C80FA34578}" type="parTrans" cxnId="{FDE39664-5B92-4E02-9D76-ADCB52F4E59B}">
      <dgm:prSet/>
      <dgm:spPr/>
      <dgm:t>
        <a:bodyPr/>
        <a:lstStyle/>
        <a:p>
          <a:endParaRPr lang="en-US"/>
        </a:p>
      </dgm:t>
    </dgm:pt>
    <dgm:pt modelId="{806DECE1-B19E-4418-8EEA-0D64EF56BD69}" type="sibTrans" cxnId="{FDE39664-5B92-4E02-9D76-ADCB52F4E59B}">
      <dgm:prSet/>
      <dgm:spPr/>
      <dgm:t>
        <a:bodyPr/>
        <a:lstStyle/>
        <a:p>
          <a:endParaRPr lang="en-US"/>
        </a:p>
      </dgm:t>
    </dgm:pt>
    <dgm:pt modelId="{50B5AA6D-76C0-4B79-9321-435D88A27B46}">
      <dgm:prSet/>
      <dgm:spPr/>
      <dgm:t>
        <a:bodyPr/>
        <a:lstStyle/>
        <a:p>
          <a:pPr>
            <a:lnSpc>
              <a:spcPct val="100000"/>
            </a:lnSpc>
          </a:pPr>
          <a:r>
            <a:rPr lang="en-US"/>
            <a:t>Instead, focus on what’s being built AROUND Kubernetes</a:t>
          </a:r>
        </a:p>
      </dgm:t>
    </dgm:pt>
    <dgm:pt modelId="{8973D0B4-BFD2-44AA-9DC9-0BD905707789}" type="parTrans" cxnId="{FAA4F55B-1585-4EF0-A6A0-0E49229ABC88}">
      <dgm:prSet/>
      <dgm:spPr/>
      <dgm:t>
        <a:bodyPr/>
        <a:lstStyle/>
        <a:p>
          <a:endParaRPr lang="en-US"/>
        </a:p>
      </dgm:t>
    </dgm:pt>
    <dgm:pt modelId="{A6B65502-D2E1-40B5-B915-044B04E62ACC}" type="sibTrans" cxnId="{FAA4F55B-1585-4EF0-A6A0-0E49229ABC88}">
      <dgm:prSet/>
      <dgm:spPr/>
      <dgm:t>
        <a:bodyPr/>
        <a:lstStyle/>
        <a:p>
          <a:endParaRPr lang="en-US"/>
        </a:p>
      </dgm:t>
    </dgm:pt>
    <dgm:pt modelId="{B0D4C8EC-9056-4AA0-B4EA-FA8EED863C54}" type="pres">
      <dgm:prSet presAssocID="{E061729B-DD44-44C2-9B88-4EF3FDA18DCB}" presName="root" presStyleCnt="0">
        <dgm:presLayoutVars>
          <dgm:dir/>
          <dgm:resizeHandles val="exact"/>
        </dgm:presLayoutVars>
      </dgm:prSet>
      <dgm:spPr/>
    </dgm:pt>
    <dgm:pt modelId="{EBEBE1B3-21F8-4EB4-885D-016D5A552D42}" type="pres">
      <dgm:prSet presAssocID="{02B92762-1A2F-49E7-A998-BD011D0BAB74}" presName="compNode" presStyleCnt="0"/>
      <dgm:spPr/>
    </dgm:pt>
    <dgm:pt modelId="{2663CAFD-C165-43F3-93EA-36285A79CDF6}" type="pres">
      <dgm:prSet presAssocID="{02B92762-1A2F-49E7-A998-BD011D0BAB7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w Temperature"/>
        </a:ext>
      </dgm:extLst>
    </dgm:pt>
    <dgm:pt modelId="{E3A5391D-90A7-4BB1-B5BC-386AF5C8DA7F}" type="pres">
      <dgm:prSet presAssocID="{02B92762-1A2F-49E7-A998-BD011D0BAB74}" presName="spaceRect" presStyleCnt="0"/>
      <dgm:spPr/>
    </dgm:pt>
    <dgm:pt modelId="{78E205F4-2D3B-410D-A894-AFE3B9D5E819}" type="pres">
      <dgm:prSet presAssocID="{02B92762-1A2F-49E7-A998-BD011D0BAB74}" presName="textRect" presStyleLbl="revTx" presStyleIdx="0" presStyleCnt="2">
        <dgm:presLayoutVars>
          <dgm:chMax val="1"/>
          <dgm:chPref val="1"/>
        </dgm:presLayoutVars>
      </dgm:prSet>
      <dgm:spPr/>
    </dgm:pt>
    <dgm:pt modelId="{54982047-773D-4B33-A290-65952A10AD7E}" type="pres">
      <dgm:prSet presAssocID="{806DECE1-B19E-4418-8EEA-0D64EF56BD69}" presName="sibTrans" presStyleCnt="0"/>
      <dgm:spPr/>
    </dgm:pt>
    <dgm:pt modelId="{4C879AFD-B4B9-4D4A-BD2C-4E7CAFA0E676}" type="pres">
      <dgm:prSet presAssocID="{50B5AA6D-76C0-4B79-9321-435D88A27B46}" presName="compNode" presStyleCnt="0"/>
      <dgm:spPr/>
    </dgm:pt>
    <dgm:pt modelId="{49DB67BA-669E-474A-A042-92DEB96D3E42}" type="pres">
      <dgm:prSet presAssocID="{50B5AA6D-76C0-4B79-9321-435D88A27B4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8FFD27A1-A0D9-4174-AD97-6AD2044695C0}" type="pres">
      <dgm:prSet presAssocID="{50B5AA6D-76C0-4B79-9321-435D88A27B46}" presName="spaceRect" presStyleCnt="0"/>
      <dgm:spPr/>
    </dgm:pt>
    <dgm:pt modelId="{AF6C9CBA-7AC7-4600-A244-06BAF0A57D9A}" type="pres">
      <dgm:prSet presAssocID="{50B5AA6D-76C0-4B79-9321-435D88A27B46}" presName="textRect" presStyleLbl="revTx" presStyleIdx="1" presStyleCnt="2">
        <dgm:presLayoutVars>
          <dgm:chMax val="1"/>
          <dgm:chPref val="1"/>
        </dgm:presLayoutVars>
      </dgm:prSet>
      <dgm:spPr/>
    </dgm:pt>
  </dgm:ptLst>
  <dgm:cxnLst>
    <dgm:cxn modelId="{05673F09-5EB2-4030-8773-E8A57DFDD234}" type="presOf" srcId="{02B92762-1A2F-49E7-A998-BD011D0BAB74}" destId="{78E205F4-2D3B-410D-A894-AFE3B9D5E819}" srcOrd="0" destOrd="0" presId="urn:microsoft.com/office/officeart/2018/2/layout/IconLabelList"/>
    <dgm:cxn modelId="{B4B79A34-E087-4613-97BB-60C4DB6B6CB2}" type="presOf" srcId="{E061729B-DD44-44C2-9B88-4EF3FDA18DCB}" destId="{B0D4C8EC-9056-4AA0-B4EA-FA8EED863C54}" srcOrd="0" destOrd="0" presId="urn:microsoft.com/office/officeart/2018/2/layout/IconLabelList"/>
    <dgm:cxn modelId="{FAA4F55B-1585-4EF0-A6A0-0E49229ABC88}" srcId="{E061729B-DD44-44C2-9B88-4EF3FDA18DCB}" destId="{50B5AA6D-76C0-4B79-9321-435D88A27B46}" srcOrd="1" destOrd="0" parTransId="{8973D0B4-BFD2-44AA-9DC9-0BD905707789}" sibTransId="{A6B65502-D2E1-40B5-B915-044B04E62ACC}"/>
    <dgm:cxn modelId="{FDE39664-5B92-4E02-9D76-ADCB52F4E59B}" srcId="{E061729B-DD44-44C2-9B88-4EF3FDA18DCB}" destId="{02B92762-1A2F-49E7-A998-BD011D0BAB74}" srcOrd="0" destOrd="0" parTransId="{9C54F0E4-30AA-4106-8E14-22C80FA34578}" sibTransId="{806DECE1-B19E-4418-8EEA-0D64EF56BD69}"/>
    <dgm:cxn modelId="{5BB716D4-2689-4CE1-9606-1C54C015D766}" type="presOf" srcId="{50B5AA6D-76C0-4B79-9321-435D88A27B46}" destId="{AF6C9CBA-7AC7-4600-A244-06BAF0A57D9A}" srcOrd="0" destOrd="0" presId="urn:microsoft.com/office/officeart/2018/2/layout/IconLabelList"/>
    <dgm:cxn modelId="{135F6EAE-2D36-4426-8733-41D1C66EDDE5}" type="presParOf" srcId="{B0D4C8EC-9056-4AA0-B4EA-FA8EED863C54}" destId="{EBEBE1B3-21F8-4EB4-885D-016D5A552D42}" srcOrd="0" destOrd="0" presId="urn:microsoft.com/office/officeart/2018/2/layout/IconLabelList"/>
    <dgm:cxn modelId="{D3211B50-559F-46C3-81A5-07BB8AE3EE9C}" type="presParOf" srcId="{EBEBE1B3-21F8-4EB4-885D-016D5A552D42}" destId="{2663CAFD-C165-43F3-93EA-36285A79CDF6}" srcOrd="0" destOrd="0" presId="urn:microsoft.com/office/officeart/2018/2/layout/IconLabelList"/>
    <dgm:cxn modelId="{A205D4FF-C969-486F-A97C-9DF060867A37}" type="presParOf" srcId="{EBEBE1B3-21F8-4EB4-885D-016D5A552D42}" destId="{E3A5391D-90A7-4BB1-B5BC-386AF5C8DA7F}" srcOrd="1" destOrd="0" presId="urn:microsoft.com/office/officeart/2018/2/layout/IconLabelList"/>
    <dgm:cxn modelId="{9C5A0206-4A87-4C51-9068-553039F07945}" type="presParOf" srcId="{EBEBE1B3-21F8-4EB4-885D-016D5A552D42}" destId="{78E205F4-2D3B-410D-A894-AFE3B9D5E819}" srcOrd="2" destOrd="0" presId="urn:microsoft.com/office/officeart/2018/2/layout/IconLabelList"/>
    <dgm:cxn modelId="{D8F8A8BC-F407-441B-A113-67B25868AD71}" type="presParOf" srcId="{B0D4C8EC-9056-4AA0-B4EA-FA8EED863C54}" destId="{54982047-773D-4B33-A290-65952A10AD7E}" srcOrd="1" destOrd="0" presId="urn:microsoft.com/office/officeart/2018/2/layout/IconLabelList"/>
    <dgm:cxn modelId="{C36F317A-69FF-41E4-B5AF-881EA416D7C3}" type="presParOf" srcId="{B0D4C8EC-9056-4AA0-B4EA-FA8EED863C54}" destId="{4C879AFD-B4B9-4D4A-BD2C-4E7CAFA0E676}" srcOrd="2" destOrd="0" presId="urn:microsoft.com/office/officeart/2018/2/layout/IconLabelList"/>
    <dgm:cxn modelId="{F7CDB489-11F2-46C7-9556-82E125F6EA5D}" type="presParOf" srcId="{4C879AFD-B4B9-4D4A-BD2C-4E7CAFA0E676}" destId="{49DB67BA-669E-474A-A042-92DEB96D3E42}" srcOrd="0" destOrd="0" presId="urn:microsoft.com/office/officeart/2018/2/layout/IconLabelList"/>
    <dgm:cxn modelId="{9EE634FE-1C35-4CB3-8E62-F521454389D2}" type="presParOf" srcId="{4C879AFD-B4B9-4D4A-BD2C-4E7CAFA0E676}" destId="{8FFD27A1-A0D9-4174-AD97-6AD2044695C0}" srcOrd="1" destOrd="0" presId="urn:microsoft.com/office/officeart/2018/2/layout/IconLabelList"/>
    <dgm:cxn modelId="{5E8F1038-622E-404E-9055-B1705D8F623C}" type="presParOf" srcId="{4C879AFD-B4B9-4D4A-BD2C-4E7CAFA0E676}" destId="{AF6C9CBA-7AC7-4600-A244-06BAF0A57D9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3C34AD-5AA0-4A5C-A06B-04ED3601DF5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A7FEB2E-7EB0-4B9D-ABED-8766E8D7EB6B}">
      <dgm:prSet/>
      <dgm:spPr/>
      <dgm:t>
        <a:bodyPr/>
        <a:lstStyle/>
        <a:p>
          <a:r>
            <a:rPr lang="en-US"/>
            <a:t>Plugins</a:t>
          </a:r>
        </a:p>
      </dgm:t>
    </dgm:pt>
    <dgm:pt modelId="{8BE73B2A-E0C4-4FE0-828B-1C84B3282358}" type="parTrans" cxnId="{560BBB7D-C92D-45B8-BF43-632C782B01D3}">
      <dgm:prSet/>
      <dgm:spPr/>
      <dgm:t>
        <a:bodyPr/>
        <a:lstStyle/>
        <a:p>
          <a:endParaRPr lang="en-US"/>
        </a:p>
      </dgm:t>
    </dgm:pt>
    <dgm:pt modelId="{0A3EE3D4-16D5-4779-8A5A-8A555CD8D942}" type="sibTrans" cxnId="{560BBB7D-C92D-45B8-BF43-632C782B01D3}">
      <dgm:prSet/>
      <dgm:spPr/>
      <dgm:t>
        <a:bodyPr/>
        <a:lstStyle/>
        <a:p>
          <a:endParaRPr lang="en-US"/>
        </a:p>
      </dgm:t>
    </dgm:pt>
    <dgm:pt modelId="{27100977-3AB2-4368-8D1B-4DE39E8CBB6D}">
      <dgm:prSet/>
      <dgm:spPr/>
      <dgm:t>
        <a:bodyPr/>
        <a:lstStyle/>
        <a:p>
          <a:r>
            <a:rPr lang="en-US"/>
            <a:t>Security-centric networks</a:t>
          </a:r>
        </a:p>
      </dgm:t>
    </dgm:pt>
    <dgm:pt modelId="{79355C22-7952-4DA0-9153-231D0B5A3797}" type="parTrans" cxnId="{1FD05BFB-E7D9-44DC-8D92-9499CFCC3A52}">
      <dgm:prSet/>
      <dgm:spPr/>
      <dgm:t>
        <a:bodyPr/>
        <a:lstStyle/>
        <a:p>
          <a:endParaRPr lang="en-US"/>
        </a:p>
      </dgm:t>
    </dgm:pt>
    <dgm:pt modelId="{BF36698D-ABE6-40DC-906D-EE71286D676F}" type="sibTrans" cxnId="{1FD05BFB-E7D9-44DC-8D92-9499CFCC3A52}">
      <dgm:prSet/>
      <dgm:spPr/>
      <dgm:t>
        <a:bodyPr/>
        <a:lstStyle/>
        <a:p>
          <a:endParaRPr lang="en-US"/>
        </a:p>
      </dgm:t>
    </dgm:pt>
    <dgm:pt modelId="{48432E3F-86C3-4D23-8912-925EF9CD14AA}">
      <dgm:prSet/>
      <dgm:spPr/>
      <dgm:t>
        <a:bodyPr/>
        <a:lstStyle/>
        <a:p>
          <a:r>
            <a:rPr lang="en-US"/>
            <a:t>Service Mesh</a:t>
          </a:r>
        </a:p>
      </dgm:t>
    </dgm:pt>
    <dgm:pt modelId="{5BA49A45-0F0B-457A-8773-F44C259A05E2}" type="parTrans" cxnId="{0EB1638C-EF69-41F4-9CE9-F1389BEA7185}">
      <dgm:prSet/>
      <dgm:spPr/>
      <dgm:t>
        <a:bodyPr/>
        <a:lstStyle/>
        <a:p>
          <a:endParaRPr lang="en-US"/>
        </a:p>
      </dgm:t>
    </dgm:pt>
    <dgm:pt modelId="{98AAACD8-9AE9-4B2B-A2A0-2760827F51BA}" type="sibTrans" cxnId="{0EB1638C-EF69-41F4-9CE9-F1389BEA7185}">
      <dgm:prSet/>
      <dgm:spPr/>
      <dgm:t>
        <a:bodyPr/>
        <a:lstStyle/>
        <a:p>
          <a:endParaRPr lang="en-US"/>
        </a:p>
      </dgm:t>
    </dgm:pt>
    <dgm:pt modelId="{91DD9AFA-6FE0-4DAB-BCF0-830A30EBC221}">
      <dgm:prSet/>
      <dgm:spPr/>
      <dgm:t>
        <a:bodyPr/>
        <a:lstStyle/>
        <a:p>
          <a:r>
            <a:rPr lang="en-US"/>
            <a:t>GitOps</a:t>
          </a:r>
        </a:p>
      </dgm:t>
    </dgm:pt>
    <dgm:pt modelId="{65050483-B8FF-4E6F-807E-77DE4FD153AF}" type="parTrans" cxnId="{1B2D9200-719F-46B5-ACDB-9696B00CB7C3}">
      <dgm:prSet/>
      <dgm:spPr/>
      <dgm:t>
        <a:bodyPr/>
        <a:lstStyle/>
        <a:p>
          <a:endParaRPr lang="en-US"/>
        </a:p>
      </dgm:t>
    </dgm:pt>
    <dgm:pt modelId="{6BDE62DF-3DF2-42FD-9A6B-B4CE53708F81}" type="sibTrans" cxnId="{1B2D9200-719F-46B5-ACDB-9696B00CB7C3}">
      <dgm:prSet/>
      <dgm:spPr/>
      <dgm:t>
        <a:bodyPr/>
        <a:lstStyle/>
        <a:p>
          <a:endParaRPr lang="en-US"/>
        </a:p>
      </dgm:t>
    </dgm:pt>
    <dgm:pt modelId="{DB51463F-97ED-4A54-AADD-4CD244FDACC6}">
      <dgm:prSet/>
      <dgm:spPr/>
      <dgm:t>
        <a:bodyPr/>
        <a:lstStyle/>
        <a:p>
          <a:r>
            <a:rPr lang="en-US"/>
            <a:t>KubeVirt</a:t>
          </a:r>
        </a:p>
      </dgm:t>
    </dgm:pt>
    <dgm:pt modelId="{0AB6622B-760C-432D-871C-0CCFA3F8B71E}" type="parTrans" cxnId="{DA260784-7E11-4715-A965-6FB0B8F0FA0E}">
      <dgm:prSet/>
      <dgm:spPr/>
      <dgm:t>
        <a:bodyPr/>
        <a:lstStyle/>
        <a:p>
          <a:endParaRPr lang="en-US"/>
        </a:p>
      </dgm:t>
    </dgm:pt>
    <dgm:pt modelId="{9DD88352-45B2-4B40-915F-59AF033749A2}" type="sibTrans" cxnId="{DA260784-7E11-4715-A965-6FB0B8F0FA0E}">
      <dgm:prSet/>
      <dgm:spPr/>
      <dgm:t>
        <a:bodyPr/>
        <a:lstStyle/>
        <a:p>
          <a:endParaRPr lang="en-US"/>
        </a:p>
      </dgm:t>
    </dgm:pt>
    <dgm:pt modelId="{2F7FEE28-A15B-4BFC-B4A0-47C91493E92C}">
      <dgm:prSet/>
      <dgm:spPr/>
      <dgm:t>
        <a:bodyPr/>
        <a:lstStyle/>
        <a:p>
          <a:r>
            <a:rPr lang="en-US"/>
            <a:t>Knative</a:t>
          </a:r>
        </a:p>
      </dgm:t>
    </dgm:pt>
    <dgm:pt modelId="{1321670E-8969-4B5E-A225-2A103DD4DACC}" type="parTrans" cxnId="{9BE33D9E-27A0-44A3-96D0-2A913C06A487}">
      <dgm:prSet/>
      <dgm:spPr/>
      <dgm:t>
        <a:bodyPr/>
        <a:lstStyle/>
        <a:p>
          <a:endParaRPr lang="en-US"/>
        </a:p>
      </dgm:t>
    </dgm:pt>
    <dgm:pt modelId="{F3C0CE11-12D8-4F1A-B6EB-8DD14C9E6A36}" type="sibTrans" cxnId="{9BE33D9E-27A0-44A3-96D0-2A913C06A487}">
      <dgm:prSet/>
      <dgm:spPr/>
      <dgm:t>
        <a:bodyPr/>
        <a:lstStyle/>
        <a:p>
          <a:endParaRPr lang="en-US"/>
        </a:p>
      </dgm:t>
    </dgm:pt>
    <dgm:pt modelId="{D53091FA-2984-4732-BB72-EEB07AAB14EC}">
      <dgm:prSet/>
      <dgm:spPr/>
      <dgm:t>
        <a:bodyPr/>
        <a:lstStyle/>
        <a:p>
          <a:r>
            <a:rPr lang="en-US"/>
            <a:t>Monitoring and Observability</a:t>
          </a:r>
        </a:p>
      </dgm:t>
    </dgm:pt>
    <dgm:pt modelId="{7B9DD772-62B9-40E0-B1D9-65CE655F8DC5}" type="parTrans" cxnId="{8494060C-6763-4034-9756-1ED674BE7E7A}">
      <dgm:prSet/>
      <dgm:spPr/>
      <dgm:t>
        <a:bodyPr/>
        <a:lstStyle/>
        <a:p>
          <a:endParaRPr lang="en-US"/>
        </a:p>
      </dgm:t>
    </dgm:pt>
    <dgm:pt modelId="{FAA3BEBB-52D3-4962-AA71-3E0CBE2D04A6}" type="sibTrans" cxnId="{8494060C-6763-4034-9756-1ED674BE7E7A}">
      <dgm:prSet/>
      <dgm:spPr/>
      <dgm:t>
        <a:bodyPr/>
        <a:lstStyle/>
        <a:p>
          <a:endParaRPr lang="en-US"/>
        </a:p>
      </dgm:t>
    </dgm:pt>
    <dgm:pt modelId="{0494DEAD-813E-4E2E-A772-A67BB3FC9D77}">
      <dgm:prSet/>
      <dgm:spPr/>
      <dgm:t>
        <a:bodyPr/>
        <a:lstStyle/>
        <a:p>
          <a:r>
            <a:rPr lang="en-US"/>
            <a:t>Policy Management</a:t>
          </a:r>
        </a:p>
      </dgm:t>
    </dgm:pt>
    <dgm:pt modelId="{747C40AE-FAD6-4B68-BCF5-AC4C9AA3C672}" type="parTrans" cxnId="{E6C0B3BD-6C3F-460E-94DA-4882FE6FB506}">
      <dgm:prSet/>
      <dgm:spPr/>
      <dgm:t>
        <a:bodyPr/>
        <a:lstStyle/>
        <a:p>
          <a:endParaRPr lang="en-US"/>
        </a:p>
      </dgm:t>
    </dgm:pt>
    <dgm:pt modelId="{3963A88B-E4B8-42AB-871C-292E0DFD8E6F}" type="sibTrans" cxnId="{E6C0B3BD-6C3F-460E-94DA-4882FE6FB506}">
      <dgm:prSet/>
      <dgm:spPr/>
      <dgm:t>
        <a:bodyPr/>
        <a:lstStyle/>
        <a:p>
          <a:endParaRPr lang="en-US"/>
        </a:p>
      </dgm:t>
    </dgm:pt>
    <dgm:pt modelId="{E857E254-AB02-4DD2-96FE-F796FB9BFD7A}">
      <dgm:prSet/>
      <dgm:spPr/>
      <dgm:t>
        <a:bodyPr/>
        <a:lstStyle/>
        <a:p>
          <a:r>
            <a:rPr lang="en-US"/>
            <a:t>Storage</a:t>
          </a:r>
        </a:p>
      </dgm:t>
    </dgm:pt>
    <dgm:pt modelId="{89EF7D39-CB0F-4F86-894B-ED2BF17FAFA8}" type="parTrans" cxnId="{50C8E06B-09A2-49C5-BB97-F6DDFA3C1320}">
      <dgm:prSet/>
      <dgm:spPr/>
      <dgm:t>
        <a:bodyPr/>
        <a:lstStyle/>
        <a:p>
          <a:endParaRPr lang="en-US"/>
        </a:p>
      </dgm:t>
    </dgm:pt>
    <dgm:pt modelId="{C919E658-7B66-44CF-A6C5-BE01339D4749}" type="sibTrans" cxnId="{50C8E06B-09A2-49C5-BB97-F6DDFA3C1320}">
      <dgm:prSet/>
      <dgm:spPr/>
      <dgm:t>
        <a:bodyPr/>
        <a:lstStyle/>
        <a:p>
          <a:endParaRPr lang="en-US"/>
        </a:p>
      </dgm:t>
    </dgm:pt>
    <dgm:pt modelId="{6B03436C-1121-4124-9BEA-6A420AD41A88}">
      <dgm:prSet/>
      <dgm:spPr/>
      <dgm:t>
        <a:bodyPr/>
        <a:lstStyle/>
        <a:p>
          <a:r>
            <a:rPr lang="en-US"/>
            <a:t>Chaos Engineering</a:t>
          </a:r>
        </a:p>
      </dgm:t>
    </dgm:pt>
    <dgm:pt modelId="{18012B0A-9BA1-47B1-8385-3ECE07C4A44B}" type="parTrans" cxnId="{AAEFA2E9-ADE4-4D0E-B7D0-EFBF70EEAEC3}">
      <dgm:prSet/>
      <dgm:spPr/>
      <dgm:t>
        <a:bodyPr/>
        <a:lstStyle/>
        <a:p>
          <a:endParaRPr lang="en-US"/>
        </a:p>
      </dgm:t>
    </dgm:pt>
    <dgm:pt modelId="{797D49C1-C167-4133-A5FC-CC370A66EC08}" type="sibTrans" cxnId="{AAEFA2E9-ADE4-4D0E-B7D0-EFBF70EEAEC3}">
      <dgm:prSet/>
      <dgm:spPr/>
      <dgm:t>
        <a:bodyPr/>
        <a:lstStyle/>
        <a:p>
          <a:endParaRPr lang="en-US"/>
        </a:p>
      </dgm:t>
    </dgm:pt>
    <dgm:pt modelId="{09E0EAF4-3F61-4408-AB42-9BD8D2410FC9}">
      <dgm:prSet/>
      <dgm:spPr/>
      <dgm:t>
        <a:bodyPr/>
        <a:lstStyle/>
        <a:p>
          <a:r>
            <a:rPr lang="en-US"/>
            <a:t>Chaos Engineering</a:t>
          </a:r>
        </a:p>
      </dgm:t>
    </dgm:pt>
    <dgm:pt modelId="{D390FC4A-8417-42A4-903B-F4E9E8B0E5DC}" type="parTrans" cxnId="{F2F25D87-9B99-4518-AB6C-DE07EAEE962B}">
      <dgm:prSet/>
      <dgm:spPr/>
      <dgm:t>
        <a:bodyPr/>
        <a:lstStyle/>
        <a:p>
          <a:endParaRPr lang="en-US"/>
        </a:p>
      </dgm:t>
    </dgm:pt>
    <dgm:pt modelId="{15A7C18A-C5F1-4FD6-A1C0-6D9D1BC5B976}" type="sibTrans" cxnId="{F2F25D87-9B99-4518-AB6C-DE07EAEE962B}">
      <dgm:prSet/>
      <dgm:spPr/>
      <dgm:t>
        <a:bodyPr/>
        <a:lstStyle/>
        <a:p>
          <a:endParaRPr lang="en-US"/>
        </a:p>
      </dgm:t>
    </dgm:pt>
    <dgm:pt modelId="{6825D842-C21B-416C-AF24-B4120CF7F97A}">
      <dgm:prSet/>
      <dgm:spPr/>
      <dgm:t>
        <a:bodyPr/>
        <a:lstStyle/>
        <a:p>
          <a:r>
            <a:rPr lang="en-US"/>
            <a:t>Platform Engineering</a:t>
          </a:r>
        </a:p>
      </dgm:t>
    </dgm:pt>
    <dgm:pt modelId="{20B34D91-D90A-4CB5-B24B-1E8D8C2B0DA6}" type="parTrans" cxnId="{34A4358E-5AF8-4C5A-B294-EBC8F59BD861}">
      <dgm:prSet/>
      <dgm:spPr/>
      <dgm:t>
        <a:bodyPr/>
        <a:lstStyle/>
        <a:p>
          <a:endParaRPr lang="en-US"/>
        </a:p>
      </dgm:t>
    </dgm:pt>
    <dgm:pt modelId="{856C2B8E-5DCB-4255-8F54-E828EF695759}" type="sibTrans" cxnId="{34A4358E-5AF8-4C5A-B294-EBC8F59BD861}">
      <dgm:prSet/>
      <dgm:spPr/>
      <dgm:t>
        <a:bodyPr/>
        <a:lstStyle/>
        <a:p>
          <a:endParaRPr lang="en-US"/>
        </a:p>
      </dgm:t>
    </dgm:pt>
    <dgm:pt modelId="{7A9BE921-6D79-0B45-AC96-F46ECF278513}" type="pres">
      <dgm:prSet presAssocID="{343C34AD-5AA0-4A5C-A06B-04ED3601DF59}" presName="diagram" presStyleCnt="0">
        <dgm:presLayoutVars>
          <dgm:dir/>
          <dgm:resizeHandles val="exact"/>
        </dgm:presLayoutVars>
      </dgm:prSet>
      <dgm:spPr/>
    </dgm:pt>
    <dgm:pt modelId="{99B49299-3F52-934F-90F0-EC6D7766EECE}" type="pres">
      <dgm:prSet presAssocID="{CA7FEB2E-7EB0-4B9D-ABED-8766E8D7EB6B}" presName="node" presStyleLbl="node1" presStyleIdx="0" presStyleCnt="12">
        <dgm:presLayoutVars>
          <dgm:bulletEnabled val="1"/>
        </dgm:presLayoutVars>
      </dgm:prSet>
      <dgm:spPr/>
    </dgm:pt>
    <dgm:pt modelId="{3D5F08A8-4DDF-9A4B-9C00-F3E4D54DCBF0}" type="pres">
      <dgm:prSet presAssocID="{0A3EE3D4-16D5-4779-8A5A-8A555CD8D942}" presName="sibTrans" presStyleCnt="0"/>
      <dgm:spPr/>
    </dgm:pt>
    <dgm:pt modelId="{1AA86DD5-8F9B-8742-A82B-A75AE082BDCB}" type="pres">
      <dgm:prSet presAssocID="{27100977-3AB2-4368-8D1B-4DE39E8CBB6D}" presName="node" presStyleLbl="node1" presStyleIdx="1" presStyleCnt="12">
        <dgm:presLayoutVars>
          <dgm:bulletEnabled val="1"/>
        </dgm:presLayoutVars>
      </dgm:prSet>
      <dgm:spPr/>
    </dgm:pt>
    <dgm:pt modelId="{191474DB-EEE5-AA4C-B77F-BE1EB8377CB0}" type="pres">
      <dgm:prSet presAssocID="{BF36698D-ABE6-40DC-906D-EE71286D676F}" presName="sibTrans" presStyleCnt="0"/>
      <dgm:spPr/>
    </dgm:pt>
    <dgm:pt modelId="{782CE2DC-8217-BE40-AC60-A209E66FF116}" type="pres">
      <dgm:prSet presAssocID="{48432E3F-86C3-4D23-8912-925EF9CD14AA}" presName="node" presStyleLbl="node1" presStyleIdx="2" presStyleCnt="12">
        <dgm:presLayoutVars>
          <dgm:bulletEnabled val="1"/>
        </dgm:presLayoutVars>
      </dgm:prSet>
      <dgm:spPr/>
    </dgm:pt>
    <dgm:pt modelId="{7D03FDDC-6D4F-EB4E-89C6-240BCA51C711}" type="pres">
      <dgm:prSet presAssocID="{98AAACD8-9AE9-4B2B-A2A0-2760827F51BA}" presName="sibTrans" presStyleCnt="0"/>
      <dgm:spPr/>
    </dgm:pt>
    <dgm:pt modelId="{81F226E6-230E-B042-9F87-017E2C649AD2}" type="pres">
      <dgm:prSet presAssocID="{91DD9AFA-6FE0-4DAB-BCF0-830A30EBC221}" presName="node" presStyleLbl="node1" presStyleIdx="3" presStyleCnt="12">
        <dgm:presLayoutVars>
          <dgm:bulletEnabled val="1"/>
        </dgm:presLayoutVars>
      </dgm:prSet>
      <dgm:spPr/>
    </dgm:pt>
    <dgm:pt modelId="{8396AFF6-5903-3349-8925-A3FD6F930C38}" type="pres">
      <dgm:prSet presAssocID="{6BDE62DF-3DF2-42FD-9A6B-B4CE53708F81}" presName="sibTrans" presStyleCnt="0"/>
      <dgm:spPr/>
    </dgm:pt>
    <dgm:pt modelId="{EA4084A5-0AA8-7445-8CEF-C82E0827A084}" type="pres">
      <dgm:prSet presAssocID="{DB51463F-97ED-4A54-AADD-4CD244FDACC6}" presName="node" presStyleLbl="node1" presStyleIdx="4" presStyleCnt="12">
        <dgm:presLayoutVars>
          <dgm:bulletEnabled val="1"/>
        </dgm:presLayoutVars>
      </dgm:prSet>
      <dgm:spPr/>
    </dgm:pt>
    <dgm:pt modelId="{42B565A5-74FE-8145-BAED-A69FC64492A0}" type="pres">
      <dgm:prSet presAssocID="{9DD88352-45B2-4B40-915F-59AF033749A2}" presName="sibTrans" presStyleCnt="0"/>
      <dgm:spPr/>
    </dgm:pt>
    <dgm:pt modelId="{6DCB1A55-EC9A-6148-BE54-996FFEB21319}" type="pres">
      <dgm:prSet presAssocID="{2F7FEE28-A15B-4BFC-B4A0-47C91493E92C}" presName="node" presStyleLbl="node1" presStyleIdx="5" presStyleCnt="12">
        <dgm:presLayoutVars>
          <dgm:bulletEnabled val="1"/>
        </dgm:presLayoutVars>
      </dgm:prSet>
      <dgm:spPr/>
    </dgm:pt>
    <dgm:pt modelId="{36223A74-50C4-884C-9A0C-D8C0788CC79C}" type="pres">
      <dgm:prSet presAssocID="{F3C0CE11-12D8-4F1A-B6EB-8DD14C9E6A36}" presName="sibTrans" presStyleCnt="0"/>
      <dgm:spPr/>
    </dgm:pt>
    <dgm:pt modelId="{9E02F96E-5629-2E47-8429-AE4E08051084}" type="pres">
      <dgm:prSet presAssocID="{D53091FA-2984-4732-BB72-EEB07AAB14EC}" presName="node" presStyleLbl="node1" presStyleIdx="6" presStyleCnt="12">
        <dgm:presLayoutVars>
          <dgm:bulletEnabled val="1"/>
        </dgm:presLayoutVars>
      </dgm:prSet>
      <dgm:spPr/>
    </dgm:pt>
    <dgm:pt modelId="{425E2CF1-7251-A144-B8FD-C300431EAB08}" type="pres">
      <dgm:prSet presAssocID="{FAA3BEBB-52D3-4962-AA71-3E0CBE2D04A6}" presName="sibTrans" presStyleCnt="0"/>
      <dgm:spPr/>
    </dgm:pt>
    <dgm:pt modelId="{0A39EE4D-4F40-F14B-9024-863C1C5919A1}" type="pres">
      <dgm:prSet presAssocID="{0494DEAD-813E-4E2E-A772-A67BB3FC9D77}" presName="node" presStyleLbl="node1" presStyleIdx="7" presStyleCnt="12">
        <dgm:presLayoutVars>
          <dgm:bulletEnabled val="1"/>
        </dgm:presLayoutVars>
      </dgm:prSet>
      <dgm:spPr/>
    </dgm:pt>
    <dgm:pt modelId="{55637D77-B481-CE46-BF96-F52DEF38054F}" type="pres">
      <dgm:prSet presAssocID="{3963A88B-E4B8-42AB-871C-292E0DFD8E6F}" presName="sibTrans" presStyleCnt="0"/>
      <dgm:spPr/>
    </dgm:pt>
    <dgm:pt modelId="{2DAF40A1-1671-4443-838B-687840D95514}" type="pres">
      <dgm:prSet presAssocID="{E857E254-AB02-4DD2-96FE-F796FB9BFD7A}" presName="node" presStyleLbl="node1" presStyleIdx="8" presStyleCnt="12">
        <dgm:presLayoutVars>
          <dgm:bulletEnabled val="1"/>
        </dgm:presLayoutVars>
      </dgm:prSet>
      <dgm:spPr/>
    </dgm:pt>
    <dgm:pt modelId="{DBA86F5C-DEE9-9543-8824-BCE5C0D96124}" type="pres">
      <dgm:prSet presAssocID="{C919E658-7B66-44CF-A6C5-BE01339D4749}" presName="sibTrans" presStyleCnt="0"/>
      <dgm:spPr/>
    </dgm:pt>
    <dgm:pt modelId="{EE52E294-17BA-2B44-B71E-E4622417D2F0}" type="pres">
      <dgm:prSet presAssocID="{6B03436C-1121-4124-9BEA-6A420AD41A88}" presName="node" presStyleLbl="node1" presStyleIdx="9" presStyleCnt="12">
        <dgm:presLayoutVars>
          <dgm:bulletEnabled val="1"/>
        </dgm:presLayoutVars>
      </dgm:prSet>
      <dgm:spPr/>
    </dgm:pt>
    <dgm:pt modelId="{E4793702-A519-4A47-8375-FAF1A84713EE}" type="pres">
      <dgm:prSet presAssocID="{797D49C1-C167-4133-A5FC-CC370A66EC08}" presName="sibTrans" presStyleCnt="0"/>
      <dgm:spPr/>
    </dgm:pt>
    <dgm:pt modelId="{5F28DBF4-0152-9649-BB9C-47BF9C9F447B}" type="pres">
      <dgm:prSet presAssocID="{09E0EAF4-3F61-4408-AB42-9BD8D2410FC9}" presName="node" presStyleLbl="node1" presStyleIdx="10" presStyleCnt="12">
        <dgm:presLayoutVars>
          <dgm:bulletEnabled val="1"/>
        </dgm:presLayoutVars>
      </dgm:prSet>
      <dgm:spPr/>
    </dgm:pt>
    <dgm:pt modelId="{B3FE023C-C51B-4546-A630-7255F2083007}" type="pres">
      <dgm:prSet presAssocID="{15A7C18A-C5F1-4FD6-A1C0-6D9D1BC5B976}" presName="sibTrans" presStyleCnt="0"/>
      <dgm:spPr/>
    </dgm:pt>
    <dgm:pt modelId="{675EC66B-027A-994E-8897-19DA9E44A93B}" type="pres">
      <dgm:prSet presAssocID="{6825D842-C21B-416C-AF24-B4120CF7F97A}" presName="node" presStyleLbl="node1" presStyleIdx="11" presStyleCnt="12">
        <dgm:presLayoutVars>
          <dgm:bulletEnabled val="1"/>
        </dgm:presLayoutVars>
      </dgm:prSet>
      <dgm:spPr/>
    </dgm:pt>
  </dgm:ptLst>
  <dgm:cxnLst>
    <dgm:cxn modelId="{1B2D9200-719F-46B5-ACDB-9696B00CB7C3}" srcId="{343C34AD-5AA0-4A5C-A06B-04ED3601DF59}" destId="{91DD9AFA-6FE0-4DAB-BCF0-830A30EBC221}" srcOrd="3" destOrd="0" parTransId="{65050483-B8FF-4E6F-807E-77DE4FD153AF}" sibTransId="{6BDE62DF-3DF2-42FD-9A6B-B4CE53708F81}"/>
    <dgm:cxn modelId="{9B229F00-8ABB-0D44-92CC-CD9DA55E28B0}" type="presOf" srcId="{91DD9AFA-6FE0-4DAB-BCF0-830A30EBC221}" destId="{81F226E6-230E-B042-9F87-017E2C649AD2}" srcOrd="0" destOrd="0" presId="urn:microsoft.com/office/officeart/2005/8/layout/default"/>
    <dgm:cxn modelId="{8494060C-6763-4034-9756-1ED674BE7E7A}" srcId="{343C34AD-5AA0-4A5C-A06B-04ED3601DF59}" destId="{D53091FA-2984-4732-BB72-EEB07AAB14EC}" srcOrd="6" destOrd="0" parTransId="{7B9DD772-62B9-40E0-B1D9-65CE655F8DC5}" sibTransId="{FAA3BEBB-52D3-4962-AA71-3E0CBE2D04A6}"/>
    <dgm:cxn modelId="{5AFD4032-3A67-B248-9199-B3AB12057139}" type="presOf" srcId="{2F7FEE28-A15B-4BFC-B4A0-47C91493E92C}" destId="{6DCB1A55-EC9A-6148-BE54-996FFEB21319}" srcOrd="0" destOrd="0" presId="urn:microsoft.com/office/officeart/2005/8/layout/default"/>
    <dgm:cxn modelId="{1CA09C32-C27A-7E40-880B-78D3305265B8}" type="presOf" srcId="{CA7FEB2E-7EB0-4B9D-ABED-8766E8D7EB6B}" destId="{99B49299-3F52-934F-90F0-EC6D7766EECE}" srcOrd="0" destOrd="0" presId="urn:microsoft.com/office/officeart/2005/8/layout/default"/>
    <dgm:cxn modelId="{91B25B33-454F-8744-B4FE-3A8AB3001022}" type="presOf" srcId="{343C34AD-5AA0-4A5C-A06B-04ED3601DF59}" destId="{7A9BE921-6D79-0B45-AC96-F46ECF278513}" srcOrd="0" destOrd="0" presId="urn:microsoft.com/office/officeart/2005/8/layout/default"/>
    <dgm:cxn modelId="{44BEE160-A298-D84F-92C2-5F085D103F20}" type="presOf" srcId="{D53091FA-2984-4732-BB72-EEB07AAB14EC}" destId="{9E02F96E-5629-2E47-8429-AE4E08051084}" srcOrd="0" destOrd="0" presId="urn:microsoft.com/office/officeart/2005/8/layout/default"/>
    <dgm:cxn modelId="{50C8E06B-09A2-49C5-BB97-F6DDFA3C1320}" srcId="{343C34AD-5AA0-4A5C-A06B-04ED3601DF59}" destId="{E857E254-AB02-4DD2-96FE-F796FB9BFD7A}" srcOrd="8" destOrd="0" parTransId="{89EF7D39-CB0F-4F86-894B-ED2BF17FAFA8}" sibTransId="{C919E658-7B66-44CF-A6C5-BE01339D4749}"/>
    <dgm:cxn modelId="{71609D79-C515-A049-B27E-AD47698B33DD}" type="presOf" srcId="{0494DEAD-813E-4E2E-A772-A67BB3FC9D77}" destId="{0A39EE4D-4F40-F14B-9024-863C1C5919A1}" srcOrd="0" destOrd="0" presId="urn:microsoft.com/office/officeart/2005/8/layout/default"/>
    <dgm:cxn modelId="{FF922D7A-AF7B-4343-B0C1-A7368BBF6EC8}" type="presOf" srcId="{DB51463F-97ED-4A54-AADD-4CD244FDACC6}" destId="{EA4084A5-0AA8-7445-8CEF-C82E0827A084}" srcOrd="0" destOrd="0" presId="urn:microsoft.com/office/officeart/2005/8/layout/default"/>
    <dgm:cxn modelId="{560BBB7D-C92D-45B8-BF43-632C782B01D3}" srcId="{343C34AD-5AA0-4A5C-A06B-04ED3601DF59}" destId="{CA7FEB2E-7EB0-4B9D-ABED-8766E8D7EB6B}" srcOrd="0" destOrd="0" parTransId="{8BE73B2A-E0C4-4FE0-828B-1C84B3282358}" sibTransId="{0A3EE3D4-16D5-4779-8A5A-8A555CD8D942}"/>
    <dgm:cxn modelId="{0316BC7D-430C-8946-A16D-A04DE0529DC9}" type="presOf" srcId="{27100977-3AB2-4368-8D1B-4DE39E8CBB6D}" destId="{1AA86DD5-8F9B-8742-A82B-A75AE082BDCB}" srcOrd="0" destOrd="0" presId="urn:microsoft.com/office/officeart/2005/8/layout/default"/>
    <dgm:cxn modelId="{DA260784-7E11-4715-A965-6FB0B8F0FA0E}" srcId="{343C34AD-5AA0-4A5C-A06B-04ED3601DF59}" destId="{DB51463F-97ED-4A54-AADD-4CD244FDACC6}" srcOrd="4" destOrd="0" parTransId="{0AB6622B-760C-432D-871C-0CCFA3F8B71E}" sibTransId="{9DD88352-45B2-4B40-915F-59AF033749A2}"/>
    <dgm:cxn modelId="{F2F25D87-9B99-4518-AB6C-DE07EAEE962B}" srcId="{343C34AD-5AA0-4A5C-A06B-04ED3601DF59}" destId="{09E0EAF4-3F61-4408-AB42-9BD8D2410FC9}" srcOrd="10" destOrd="0" parTransId="{D390FC4A-8417-42A4-903B-F4E9E8B0E5DC}" sibTransId="{15A7C18A-C5F1-4FD6-A1C0-6D9D1BC5B976}"/>
    <dgm:cxn modelId="{0EB1638C-EF69-41F4-9CE9-F1389BEA7185}" srcId="{343C34AD-5AA0-4A5C-A06B-04ED3601DF59}" destId="{48432E3F-86C3-4D23-8912-925EF9CD14AA}" srcOrd="2" destOrd="0" parTransId="{5BA49A45-0F0B-457A-8773-F44C259A05E2}" sibTransId="{98AAACD8-9AE9-4B2B-A2A0-2760827F51BA}"/>
    <dgm:cxn modelId="{34A4358E-5AF8-4C5A-B294-EBC8F59BD861}" srcId="{343C34AD-5AA0-4A5C-A06B-04ED3601DF59}" destId="{6825D842-C21B-416C-AF24-B4120CF7F97A}" srcOrd="11" destOrd="0" parTransId="{20B34D91-D90A-4CB5-B24B-1E8D8C2B0DA6}" sibTransId="{856C2B8E-5DCB-4255-8F54-E828EF695759}"/>
    <dgm:cxn modelId="{9BE33D9E-27A0-44A3-96D0-2A913C06A487}" srcId="{343C34AD-5AA0-4A5C-A06B-04ED3601DF59}" destId="{2F7FEE28-A15B-4BFC-B4A0-47C91493E92C}" srcOrd="5" destOrd="0" parTransId="{1321670E-8969-4B5E-A225-2A103DD4DACC}" sibTransId="{F3C0CE11-12D8-4F1A-B6EB-8DD14C9E6A36}"/>
    <dgm:cxn modelId="{235CA0A9-7D63-CA4A-B8BE-5DE64F75F101}" type="presOf" srcId="{E857E254-AB02-4DD2-96FE-F796FB9BFD7A}" destId="{2DAF40A1-1671-4443-838B-687840D95514}" srcOrd="0" destOrd="0" presId="urn:microsoft.com/office/officeart/2005/8/layout/default"/>
    <dgm:cxn modelId="{E6C0B3BD-6C3F-460E-94DA-4882FE6FB506}" srcId="{343C34AD-5AA0-4A5C-A06B-04ED3601DF59}" destId="{0494DEAD-813E-4E2E-A772-A67BB3FC9D77}" srcOrd="7" destOrd="0" parTransId="{747C40AE-FAD6-4B68-BCF5-AC4C9AA3C672}" sibTransId="{3963A88B-E4B8-42AB-871C-292E0DFD8E6F}"/>
    <dgm:cxn modelId="{030751C9-4175-CA42-BE06-4A8244552E21}" type="presOf" srcId="{6825D842-C21B-416C-AF24-B4120CF7F97A}" destId="{675EC66B-027A-994E-8897-19DA9E44A93B}" srcOrd="0" destOrd="0" presId="urn:microsoft.com/office/officeart/2005/8/layout/default"/>
    <dgm:cxn modelId="{B984FFE0-D078-8C43-AAE4-FCFBA52F7D1F}" type="presOf" srcId="{48432E3F-86C3-4D23-8912-925EF9CD14AA}" destId="{782CE2DC-8217-BE40-AC60-A209E66FF116}" srcOrd="0" destOrd="0" presId="urn:microsoft.com/office/officeart/2005/8/layout/default"/>
    <dgm:cxn modelId="{2174BAE1-FC70-2243-9F52-942F92ED1471}" type="presOf" srcId="{6B03436C-1121-4124-9BEA-6A420AD41A88}" destId="{EE52E294-17BA-2B44-B71E-E4622417D2F0}" srcOrd="0" destOrd="0" presId="urn:microsoft.com/office/officeart/2005/8/layout/default"/>
    <dgm:cxn modelId="{AAEFA2E9-ADE4-4D0E-B7D0-EFBF70EEAEC3}" srcId="{343C34AD-5AA0-4A5C-A06B-04ED3601DF59}" destId="{6B03436C-1121-4124-9BEA-6A420AD41A88}" srcOrd="9" destOrd="0" parTransId="{18012B0A-9BA1-47B1-8385-3ECE07C4A44B}" sibTransId="{797D49C1-C167-4133-A5FC-CC370A66EC08}"/>
    <dgm:cxn modelId="{2362FCE9-78F5-6C40-841E-A38D44C4549B}" type="presOf" srcId="{09E0EAF4-3F61-4408-AB42-9BD8D2410FC9}" destId="{5F28DBF4-0152-9649-BB9C-47BF9C9F447B}" srcOrd="0" destOrd="0" presId="urn:microsoft.com/office/officeart/2005/8/layout/default"/>
    <dgm:cxn modelId="{1FD05BFB-E7D9-44DC-8D92-9499CFCC3A52}" srcId="{343C34AD-5AA0-4A5C-A06B-04ED3601DF59}" destId="{27100977-3AB2-4368-8D1B-4DE39E8CBB6D}" srcOrd="1" destOrd="0" parTransId="{79355C22-7952-4DA0-9153-231D0B5A3797}" sibTransId="{BF36698D-ABE6-40DC-906D-EE71286D676F}"/>
    <dgm:cxn modelId="{F556EB66-1066-6446-A8FC-60579BF9E78A}" type="presParOf" srcId="{7A9BE921-6D79-0B45-AC96-F46ECF278513}" destId="{99B49299-3F52-934F-90F0-EC6D7766EECE}" srcOrd="0" destOrd="0" presId="urn:microsoft.com/office/officeart/2005/8/layout/default"/>
    <dgm:cxn modelId="{9EF9C852-AA87-AB4F-8CE1-B440DDBB69BB}" type="presParOf" srcId="{7A9BE921-6D79-0B45-AC96-F46ECF278513}" destId="{3D5F08A8-4DDF-9A4B-9C00-F3E4D54DCBF0}" srcOrd="1" destOrd="0" presId="urn:microsoft.com/office/officeart/2005/8/layout/default"/>
    <dgm:cxn modelId="{D804CDD4-6635-D049-A81D-90A77887DB57}" type="presParOf" srcId="{7A9BE921-6D79-0B45-AC96-F46ECF278513}" destId="{1AA86DD5-8F9B-8742-A82B-A75AE082BDCB}" srcOrd="2" destOrd="0" presId="urn:microsoft.com/office/officeart/2005/8/layout/default"/>
    <dgm:cxn modelId="{11F66514-CE24-7B40-AE61-0C9D26C75C54}" type="presParOf" srcId="{7A9BE921-6D79-0B45-AC96-F46ECF278513}" destId="{191474DB-EEE5-AA4C-B77F-BE1EB8377CB0}" srcOrd="3" destOrd="0" presId="urn:microsoft.com/office/officeart/2005/8/layout/default"/>
    <dgm:cxn modelId="{73D8CEE5-D5FB-D046-964B-531ED30F5D29}" type="presParOf" srcId="{7A9BE921-6D79-0B45-AC96-F46ECF278513}" destId="{782CE2DC-8217-BE40-AC60-A209E66FF116}" srcOrd="4" destOrd="0" presId="urn:microsoft.com/office/officeart/2005/8/layout/default"/>
    <dgm:cxn modelId="{C81E35F8-C478-A343-98A5-204A68F59DB7}" type="presParOf" srcId="{7A9BE921-6D79-0B45-AC96-F46ECF278513}" destId="{7D03FDDC-6D4F-EB4E-89C6-240BCA51C711}" srcOrd="5" destOrd="0" presId="urn:microsoft.com/office/officeart/2005/8/layout/default"/>
    <dgm:cxn modelId="{65994186-5659-E04C-B235-785B25482EA9}" type="presParOf" srcId="{7A9BE921-6D79-0B45-AC96-F46ECF278513}" destId="{81F226E6-230E-B042-9F87-017E2C649AD2}" srcOrd="6" destOrd="0" presId="urn:microsoft.com/office/officeart/2005/8/layout/default"/>
    <dgm:cxn modelId="{D4F23738-7EFE-484A-A8D0-B356AB5C7E0B}" type="presParOf" srcId="{7A9BE921-6D79-0B45-AC96-F46ECF278513}" destId="{8396AFF6-5903-3349-8925-A3FD6F930C38}" srcOrd="7" destOrd="0" presId="urn:microsoft.com/office/officeart/2005/8/layout/default"/>
    <dgm:cxn modelId="{FEF74BD8-7F0D-C94F-A422-67361DD56FDB}" type="presParOf" srcId="{7A9BE921-6D79-0B45-AC96-F46ECF278513}" destId="{EA4084A5-0AA8-7445-8CEF-C82E0827A084}" srcOrd="8" destOrd="0" presId="urn:microsoft.com/office/officeart/2005/8/layout/default"/>
    <dgm:cxn modelId="{5738850D-3193-634F-85A4-FB98070C7C5E}" type="presParOf" srcId="{7A9BE921-6D79-0B45-AC96-F46ECF278513}" destId="{42B565A5-74FE-8145-BAED-A69FC64492A0}" srcOrd="9" destOrd="0" presId="urn:microsoft.com/office/officeart/2005/8/layout/default"/>
    <dgm:cxn modelId="{D9F6F8A3-3867-2B46-8C20-6B18012F7B3D}" type="presParOf" srcId="{7A9BE921-6D79-0B45-AC96-F46ECF278513}" destId="{6DCB1A55-EC9A-6148-BE54-996FFEB21319}" srcOrd="10" destOrd="0" presId="urn:microsoft.com/office/officeart/2005/8/layout/default"/>
    <dgm:cxn modelId="{1414959E-A5A7-EE47-BD9C-EDC5ACF5911E}" type="presParOf" srcId="{7A9BE921-6D79-0B45-AC96-F46ECF278513}" destId="{36223A74-50C4-884C-9A0C-D8C0788CC79C}" srcOrd="11" destOrd="0" presId="urn:microsoft.com/office/officeart/2005/8/layout/default"/>
    <dgm:cxn modelId="{0C17A108-8778-DB4A-AC69-F4ECDC3106C2}" type="presParOf" srcId="{7A9BE921-6D79-0B45-AC96-F46ECF278513}" destId="{9E02F96E-5629-2E47-8429-AE4E08051084}" srcOrd="12" destOrd="0" presId="urn:microsoft.com/office/officeart/2005/8/layout/default"/>
    <dgm:cxn modelId="{E4BC708B-D933-E94C-8EB9-51CCD3A7D604}" type="presParOf" srcId="{7A9BE921-6D79-0B45-AC96-F46ECF278513}" destId="{425E2CF1-7251-A144-B8FD-C300431EAB08}" srcOrd="13" destOrd="0" presId="urn:microsoft.com/office/officeart/2005/8/layout/default"/>
    <dgm:cxn modelId="{ED2767AC-3771-9249-BC20-2D677C1957EE}" type="presParOf" srcId="{7A9BE921-6D79-0B45-AC96-F46ECF278513}" destId="{0A39EE4D-4F40-F14B-9024-863C1C5919A1}" srcOrd="14" destOrd="0" presId="urn:microsoft.com/office/officeart/2005/8/layout/default"/>
    <dgm:cxn modelId="{8F246151-30A6-604D-9F1F-44B635E288B2}" type="presParOf" srcId="{7A9BE921-6D79-0B45-AC96-F46ECF278513}" destId="{55637D77-B481-CE46-BF96-F52DEF38054F}" srcOrd="15" destOrd="0" presId="urn:microsoft.com/office/officeart/2005/8/layout/default"/>
    <dgm:cxn modelId="{45752B87-6408-FF4A-AB72-56329E2FF841}" type="presParOf" srcId="{7A9BE921-6D79-0B45-AC96-F46ECF278513}" destId="{2DAF40A1-1671-4443-838B-687840D95514}" srcOrd="16" destOrd="0" presId="urn:microsoft.com/office/officeart/2005/8/layout/default"/>
    <dgm:cxn modelId="{71E94C76-D74F-2244-BE81-32700DE68859}" type="presParOf" srcId="{7A9BE921-6D79-0B45-AC96-F46ECF278513}" destId="{DBA86F5C-DEE9-9543-8824-BCE5C0D96124}" srcOrd="17" destOrd="0" presId="urn:microsoft.com/office/officeart/2005/8/layout/default"/>
    <dgm:cxn modelId="{F97FB574-56C4-FE4B-AB20-2953D69BA3B7}" type="presParOf" srcId="{7A9BE921-6D79-0B45-AC96-F46ECF278513}" destId="{EE52E294-17BA-2B44-B71E-E4622417D2F0}" srcOrd="18" destOrd="0" presId="urn:microsoft.com/office/officeart/2005/8/layout/default"/>
    <dgm:cxn modelId="{37588989-1F32-214B-8F5C-F737C6C0F2F3}" type="presParOf" srcId="{7A9BE921-6D79-0B45-AC96-F46ECF278513}" destId="{E4793702-A519-4A47-8375-FAF1A84713EE}" srcOrd="19" destOrd="0" presId="urn:microsoft.com/office/officeart/2005/8/layout/default"/>
    <dgm:cxn modelId="{71BDC4A9-2AF6-AC4B-8634-296668464A58}" type="presParOf" srcId="{7A9BE921-6D79-0B45-AC96-F46ECF278513}" destId="{5F28DBF4-0152-9649-BB9C-47BF9C9F447B}" srcOrd="20" destOrd="0" presId="urn:microsoft.com/office/officeart/2005/8/layout/default"/>
    <dgm:cxn modelId="{4194B5DB-ED4C-6F42-875C-C345D11FBDB8}" type="presParOf" srcId="{7A9BE921-6D79-0B45-AC96-F46ECF278513}" destId="{B3FE023C-C51B-4546-A630-7255F2083007}" srcOrd="21" destOrd="0" presId="urn:microsoft.com/office/officeart/2005/8/layout/default"/>
    <dgm:cxn modelId="{1CF7C813-5D58-DF43-80A2-DE10BA32584D}" type="presParOf" srcId="{7A9BE921-6D79-0B45-AC96-F46ECF278513}" destId="{675EC66B-027A-994E-8897-19DA9E44A93B}"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2A2F36-8B7F-4F94-80AC-EEBD6CD76FE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56BA828-29BC-49B1-A779-A5F80DE73FB8}">
      <dgm:prSet/>
      <dgm:spPr/>
      <dgm:t>
        <a:bodyPr/>
        <a:lstStyle/>
        <a:p>
          <a:pPr>
            <a:defRPr cap="all"/>
          </a:pPr>
          <a:r>
            <a:rPr lang="en-US"/>
            <a:t>Cloud?</a:t>
          </a:r>
        </a:p>
      </dgm:t>
    </dgm:pt>
    <dgm:pt modelId="{F9C7FBDD-AAB1-4471-B5E1-26B74D5DF9D9}" type="parTrans" cxnId="{63B49032-BDC9-4F14-B853-114675874693}">
      <dgm:prSet/>
      <dgm:spPr/>
      <dgm:t>
        <a:bodyPr/>
        <a:lstStyle/>
        <a:p>
          <a:endParaRPr lang="en-US"/>
        </a:p>
      </dgm:t>
    </dgm:pt>
    <dgm:pt modelId="{F1B323F7-AAD8-4036-8B95-AE0189F0DD48}" type="sibTrans" cxnId="{63B49032-BDC9-4F14-B853-114675874693}">
      <dgm:prSet/>
      <dgm:spPr/>
      <dgm:t>
        <a:bodyPr/>
        <a:lstStyle/>
        <a:p>
          <a:endParaRPr lang="en-US"/>
        </a:p>
      </dgm:t>
    </dgm:pt>
    <dgm:pt modelId="{FE81C004-B32E-4F7E-9D9B-E2853E150087}">
      <dgm:prSet/>
      <dgm:spPr/>
      <dgm:t>
        <a:bodyPr/>
        <a:lstStyle/>
        <a:p>
          <a:pPr>
            <a:defRPr cap="all"/>
          </a:pPr>
          <a:r>
            <a:rPr lang="en-US"/>
            <a:t>On-prem?</a:t>
          </a:r>
        </a:p>
      </dgm:t>
    </dgm:pt>
    <dgm:pt modelId="{3FBEB025-1A8F-4E7C-A2C7-0C42512F1801}" type="parTrans" cxnId="{63A13C93-3E4D-49C4-91CF-EB2D9993261F}">
      <dgm:prSet/>
      <dgm:spPr/>
      <dgm:t>
        <a:bodyPr/>
        <a:lstStyle/>
        <a:p>
          <a:endParaRPr lang="en-US"/>
        </a:p>
      </dgm:t>
    </dgm:pt>
    <dgm:pt modelId="{58E89CC3-C7ED-47F1-96F0-C4B254B88AA8}" type="sibTrans" cxnId="{63A13C93-3E4D-49C4-91CF-EB2D9993261F}">
      <dgm:prSet/>
      <dgm:spPr/>
      <dgm:t>
        <a:bodyPr/>
        <a:lstStyle/>
        <a:p>
          <a:endParaRPr lang="en-US"/>
        </a:p>
      </dgm:t>
    </dgm:pt>
    <dgm:pt modelId="{2AD35495-F39C-468D-8808-3550D5A6337E}">
      <dgm:prSet/>
      <dgm:spPr/>
      <dgm:t>
        <a:bodyPr/>
        <a:lstStyle/>
        <a:p>
          <a:pPr>
            <a:defRPr cap="all"/>
          </a:pPr>
          <a:r>
            <a:rPr lang="en-US"/>
            <a:t>A little of both?</a:t>
          </a:r>
        </a:p>
      </dgm:t>
    </dgm:pt>
    <dgm:pt modelId="{B6DD6875-9A67-4765-9BB9-5CDE432442CA}" type="parTrans" cxnId="{AE91F553-5220-400F-A0E3-8CCDEF2DC874}">
      <dgm:prSet/>
      <dgm:spPr/>
      <dgm:t>
        <a:bodyPr/>
        <a:lstStyle/>
        <a:p>
          <a:endParaRPr lang="en-US"/>
        </a:p>
      </dgm:t>
    </dgm:pt>
    <dgm:pt modelId="{79447EC0-9E5D-4818-B371-5DA769076A5A}" type="sibTrans" cxnId="{AE91F553-5220-400F-A0E3-8CCDEF2DC874}">
      <dgm:prSet/>
      <dgm:spPr/>
      <dgm:t>
        <a:bodyPr/>
        <a:lstStyle/>
        <a:p>
          <a:endParaRPr lang="en-US"/>
        </a:p>
      </dgm:t>
    </dgm:pt>
    <dgm:pt modelId="{62FB6308-2362-4CAB-8693-3C3C8333EFCD}">
      <dgm:prSet/>
      <dgm:spPr/>
      <dgm:t>
        <a:bodyPr/>
        <a:lstStyle/>
        <a:p>
          <a:pPr>
            <a:defRPr cap="all"/>
          </a:pPr>
          <a:r>
            <a:rPr lang="en-US"/>
            <a:t>Right on your laptop?</a:t>
          </a:r>
        </a:p>
      </dgm:t>
    </dgm:pt>
    <dgm:pt modelId="{19A39068-EED0-4CF1-A981-5D782400EBEB}" type="parTrans" cxnId="{E583CC6D-7249-413D-9824-EAE98B628261}">
      <dgm:prSet/>
      <dgm:spPr/>
      <dgm:t>
        <a:bodyPr/>
        <a:lstStyle/>
        <a:p>
          <a:endParaRPr lang="en-US"/>
        </a:p>
      </dgm:t>
    </dgm:pt>
    <dgm:pt modelId="{F7831304-88C4-4123-9A5D-51625E296689}" type="sibTrans" cxnId="{E583CC6D-7249-413D-9824-EAE98B628261}">
      <dgm:prSet/>
      <dgm:spPr/>
      <dgm:t>
        <a:bodyPr/>
        <a:lstStyle/>
        <a:p>
          <a:endParaRPr lang="en-US"/>
        </a:p>
      </dgm:t>
    </dgm:pt>
    <dgm:pt modelId="{EFA2DD56-32B6-4E1F-8AC9-3EA852E15C16}" type="pres">
      <dgm:prSet presAssocID="{002A2F36-8B7F-4F94-80AC-EEBD6CD76FE5}" presName="root" presStyleCnt="0">
        <dgm:presLayoutVars>
          <dgm:dir/>
          <dgm:resizeHandles val="exact"/>
        </dgm:presLayoutVars>
      </dgm:prSet>
      <dgm:spPr/>
    </dgm:pt>
    <dgm:pt modelId="{4D8EC73C-D839-40BE-BFA6-C9F6EB76E588}" type="pres">
      <dgm:prSet presAssocID="{C56BA828-29BC-49B1-A779-A5F80DE73FB8}" presName="compNode" presStyleCnt="0"/>
      <dgm:spPr/>
    </dgm:pt>
    <dgm:pt modelId="{CCFD0AB5-49E2-4B18-A2FD-BF7081DB0F5E}" type="pres">
      <dgm:prSet presAssocID="{C56BA828-29BC-49B1-A779-A5F80DE73FB8}" presName="iconBgRect" presStyleLbl="bgShp" presStyleIdx="0" presStyleCnt="4"/>
      <dgm:spPr/>
    </dgm:pt>
    <dgm:pt modelId="{C9265E38-BB23-4ECC-9ACC-F00A1145C336}" type="pres">
      <dgm:prSet presAssocID="{C56BA828-29BC-49B1-A779-A5F80DE73F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E001B7AC-2EB0-45A3-A7B1-19FCFB4E7965}" type="pres">
      <dgm:prSet presAssocID="{C56BA828-29BC-49B1-A779-A5F80DE73FB8}" presName="spaceRect" presStyleCnt="0"/>
      <dgm:spPr/>
    </dgm:pt>
    <dgm:pt modelId="{96B4E1E4-D03F-4C91-B280-C9923533D5BF}" type="pres">
      <dgm:prSet presAssocID="{C56BA828-29BC-49B1-A779-A5F80DE73FB8}" presName="textRect" presStyleLbl="revTx" presStyleIdx="0" presStyleCnt="4">
        <dgm:presLayoutVars>
          <dgm:chMax val="1"/>
          <dgm:chPref val="1"/>
        </dgm:presLayoutVars>
      </dgm:prSet>
      <dgm:spPr/>
    </dgm:pt>
    <dgm:pt modelId="{0D3E08FA-9A27-480E-99B9-E945FB4A65FF}" type="pres">
      <dgm:prSet presAssocID="{F1B323F7-AAD8-4036-8B95-AE0189F0DD48}" presName="sibTrans" presStyleCnt="0"/>
      <dgm:spPr/>
    </dgm:pt>
    <dgm:pt modelId="{F5DE9D1E-05F2-4B8D-BA08-9819728B909F}" type="pres">
      <dgm:prSet presAssocID="{FE81C004-B32E-4F7E-9D9B-E2853E150087}" presName="compNode" presStyleCnt="0"/>
      <dgm:spPr/>
    </dgm:pt>
    <dgm:pt modelId="{758C138B-72DF-4F42-8894-3BA0989E272E}" type="pres">
      <dgm:prSet presAssocID="{FE81C004-B32E-4F7E-9D9B-E2853E150087}" presName="iconBgRect" presStyleLbl="bgShp" presStyleIdx="1" presStyleCnt="4"/>
      <dgm:spPr/>
    </dgm:pt>
    <dgm:pt modelId="{DF95A250-5323-4475-A436-1BA68135DC3C}" type="pres">
      <dgm:prSet presAssocID="{FE81C004-B32E-4F7E-9D9B-E2853E15008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9A8B0760-D4D7-4797-92BB-7FF04E883BB7}" type="pres">
      <dgm:prSet presAssocID="{FE81C004-B32E-4F7E-9D9B-E2853E150087}" presName="spaceRect" presStyleCnt="0"/>
      <dgm:spPr/>
    </dgm:pt>
    <dgm:pt modelId="{DCB58A65-8F12-4052-B687-A6EFEAD40A66}" type="pres">
      <dgm:prSet presAssocID="{FE81C004-B32E-4F7E-9D9B-E2853E150087}" presName="textRect" presStyleLbl="revTx" presStyleIdx="1" presStyleCnt="4">
        <dgm:presLayoutVars>
          <dgm:chMax val="1"/>
          <dgm:chPref val="1"/>
        </dgm:presLayoutVars>
      </dgm:prSet>
      <dgm:spPr/>
    </dgm:pt>
    <dgm:pt modelId="{9A90748C-E148-4BEE-A9EA-D610F07ECD35}" type="pres">
      <dgm:prSet presAssocID="{58E89CC3-C7ED-47F1-96F0-C4B254B88AA8}" presName="sibTrans" presStyleCnt="0"/>
      <dgm:spPr/>
    </dgm:pt>
    <dgm:pt modelId="{190FDF63-30F8-4FDD-A057-ABBC3E1A6642}" type="pres">
      <dgm:prSet presAssocID="{2AD35495-F39C-468D-8808-3550D5A6337E}" presName="compNode" presStyleCnt="0"/>
      <dgm:spPr/>
    </dgm:pt>
    <dgm:pt modelId="{6B36B3A6-B967-4138-8D51-DFE5BD5B4671}" type="pres">
      <dgm:prSet presAssocID="{2AD35495-F39C-468D-8808-3550D5A6337E}" presName="iconBgRect" presStyleLbl="bgShp" presStyleIdx="2" presStyleCnt="4"/>
      <dgm:spPr/>
    </dgm:pt>
    <dgm:pt modelId="{6C5E6CB9-E5A7-4075-9BA1-A2D3A2747787}" type="pres">
      <dgm:prSet presAssocID="{2AD35495-F39C-468D-8808-3550D5A6337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w"/>
        </a:ext>
      </dgm:extLst>
    </dgm:pt>
    <dgm:pt modelId="{482F45EA-2944-4A0F-9852-2750CF9331D9}" type="pres">
      <dgm:prSet presAssocID="{2AD35495-F39C-468D-8808-3550D5A6337E}" presName="spaceRect" presStyleCnt="0"/>
      <dgm:spPr/>
    </dgm:pt>
    <dgm:pt modelId="{B72664D3-95FB-4605-A0BF-814F715E0C5A}" type="pres">
      <dgm:prSet presAssocID="{2AD35495-F39C-468D-8808-3550D5A6337E}" presName="textRect" presStyleLbl="revTx" presStyleIdx="2" presStyleCnt="4">
        <dgm:presLayoutVars>
          <dgm:chMax val="1"/>
          <dgm:chPref val="1"/>
        </dgm:presLayoutVars>
      </dgm:prSet>
      <dgm:spPr/>
    </dgm:pt>
    <dgm:pt modelId="{1307E517-32ED-49D5-9C3D-1CF5E97CC07C}" type="pres">
      <dgm:prSet presAssocID="{79447EC0-9E5D-4818-B371-5DA769076A5A}" presName="sibTrans" presStyleCnt="0"/>
      <dgm:spPr/>
    </dgm:pt>
    <dgm:pt modelId="{4E0F4C86-C4A6-44CF-B4BF-AC16FB672AEF}" type="pres">
      <dgm:prSet presAssocID="{62FB6308-2362-4CAB-8693-3C3C8333EFCD}" presName="compNode" presStyleCnt="0"/>
      <dgm:spPr/>
    </dgm:pt>
    <dgm:pt modelId="{3EE92544-920F-4B80-9718-595304658A71}" type="pres">
      <dgm:prSet presAssocID="{62FB6308-2362-4CAB-8693-3C3C8333EFCD}" presName="iconBgRect" presStyleLbl="bgShp" presStyleIdx="3" presStyleCnt="4"/>
      <dgm:spPr/>
    </dgm:pt>
    <dgm:pt modelId="{178E0544-5F78-4C97-AABE-FA332142E6B5}" type="pres">
      <dgm:prSet presAssocID="{62FB6308-2362-4CAB-8693-3C3C8333EF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E0CCF2EA-0F3D-4A3A-B8B2-DCEF6AC528AE}" type="pres">
      <dgm:prSet presAssocID="{62FB6308-2362-4CAB-8693-3C3C8333EFCD}" presName="spaceRect" presStyleCnt="0"/>
      <dgm:spPr/>
    </dgm:pt>
    <dgm:pt modelId="{DAEC15E0-8B7A-4A34-8C66-C4A0FFB1DE2A}" type="pres">
      <dgm:prSet presAssocID="{62FB6308-2362-4CAB-8693-3C3C8333EFCD}" presName="textRect" presStyleLbl="revTx" presStyleIdx="3" presStyleCnt="4">
        <dgm:presLayoutVars>
          <dgm:chMax val="1"/>
          <dgm:chPref val="1"/>
        </dgm:presLayoutVars>
      </dgm:prSet>
      <dgm:spPr/>
    </dgm:pt>
  </dgm:ptLst>
  <dgm:cxnLst>
    <dgm:cxn modelId="{63B49032-BDC9-4F14-B853-114675874693}" srcId="{002A2F36-8B7F-4F94-80AC-EEBD6CD76FE5}" destId="{C56BA828-29BC-49B1-A779-A5F80DE73FB8}" srcOrd="0" destOrd="0" parTransId="{F9C7FBDD-AAB1-4471-B5E1-26B74D5DF9D9}" sibTransId="{F1B323F7-AAD8-4036-8B95-AE0189F0DD48}"/>
    <dgm:cxn modelId="{7482893A-B263-47CA-AFDA-7D2E4F237B44}" type="presOf" srcId="{FE81C004-B32E-4F7E-9D9B-E2853E150087}" destId="{DCB58A65-8F12-4052-B687-A6EFEAD40A66}" srcOrd="0" destOrd="0" presId="urn:microsoft.com/office/officeart/2018/5/layout/IconCircleLabelList"/>
    <dgm:cxn modelId="{AE91F553-5220-400F-A0E3-8CCDEF2DC874}" srcId="{002A2F36-8B7F-4F94-80AC-EEBD6CD76FE5}" destId="{2AD35495-F39C-468D-8808-3550D5A6337E}" srcOrd="2" destOrd="0" parTransId="{B6DD6875-9A67-4765-9BB9-5CDE432442CA}" sibTransId="{79447EC0-9E5D-4818-B371-5DA769076A5A}"/>
    <dgm:cxn modelId="{A466C258-558D-4BBF-BC4E-65E6BEDE0EB0}" type="presOf" srcId="{2AD35495-F39C-468D-8808-3550D5A6337E}" destId="{B72664D3-95FB-4605-A0BF-814F715E0C5A}" srcOrd="0" destOrd="0" presId="urn:microsoft.com/office/officeart/2018/5/layout/IconCircleLabelList"/>
    <dgm:cxn modelId="{E583CC6D-7249-413D-9824-EAE98B628261}" srcId="{002A2F36-8B7F-4F94-80AC-EEBD6CD76FE5}" destId="{62FB6308-2362-4CAB-8693-3C3C8333EFCD}" srcOrd="3" destOrd="0" parTransId="{19A39068-EED0-4CF1-A981-5D782400EBEB}" sibTransId="{F7831304-88C4-4123-9A5D-51625E296689}"/>
    <dgm:cxn modelId="{63A13C93-3E4D-49C4-91CF-EB2D9993261F}" srcId="{002A2F36-8B7F-4F94-80AC-EEBD6CD76FE5}" destId="{FE81C004-B32E-4F7E-9D9B-E2853E150087}" srcOrd="1" destOrd="0" parTransId="{3FBEB025-1A8F-4E7C-A2C7-0C42512F1801}" sibTransId="{58E89CC3-C7ED-47F1-96F0-C4B254B88AA8}"/>
    <dgm:cxn modelId="{C6C906AD-7E5B-40C6-A82F-243C1D116425}" type="presOf" srcId="{002A2F36-8B7F-4F94-80AC-EEBD6CD76FE5}" destId="{EFA2DD56-32B6-4E1F-8AC9-3EA852E15C16}" srcOrd="0" destOrd="0" presId="urn:microsoft.com/office/officeart/2018/5/layout/IconCircleLabelList"/>
    <dgm:cxn modelId="{A136DCAD-E893-4B91-8160-D224D946B0AF}" type="presOf" srcId="{C56BA828-29BC-49B1-A779-A5F80DE73FB8}" destId="{96B4E1E4-D03F-4C91-B280-C9923533D5BF}" srcOrd="0" destOrd="0" presId="urn:microsoft.com/office/officeart/2018/5/layout/IconCircleLabelList"/>
    <dgm:cxn modelId="{246381AE-A66D-4A32-A5B6-DEC8CACB68DE}" type="presOf" srcId="{62FB6308-2362-4CAB-8693-3C3C8333EFCD}" destId="{DAEC15E0-8B7A-4A34-8C66-C4A0FFB1DE2A}" srcOrd="0" destOrd="0" presId="urn:microsoft.com/office/officeart/2018/5/layout/IconCircleLabelList"/>
    <dgm:cxn modelId="{E54FD046-F11A-45F4-A0C5-2FB3E2935AA7}" type="presParOf" srcId="{EFA2DD56-32B6-4E1F-8AC9-3EA852E15C16}" destId="{4D8EC73C-D839-40BE-BFA6-C9F6EB76E588}" srcOrd="0" destOrd="0" presId="urn:microsoft.com/office/officeart/2018/5/layout/IconCircleLabelList"/>
    <dgm:cxn modelId="{4E7AAE0C-2AD0-4A56-B0E1-81F898DA1579}" type="presParOf" srcId="{4D8EC73C-D839-40BE-BFA6-C9F6EB76E588}" destId="{CCFD0AB5-49E2-4B18-A2FD-BF7081DB0F5E}" srcOrd="0" destOrd="0" presId="urn:microsoft.com/office/officeart/2018/5/layout/IconCircleLabelList"/>
    <dgm:cxn modelId="{0EC44173-493B-45F1-8426-24795680C76D}" type="presParOf" srcId="{4D8EC73C-D839-40BE-BFA6-C9F6EB76E588}" destId="{C9265E38-BB23-4ECC-9ACC-F00A1145C336}" srcOrd="1" destOrd="0" presId="urn:microsoft.com/office/officeart/2018/5/layout/IconCircleLabelList"/>
    <dgm:cxn modelId="{C410046B-B82E-4DDA-A942-AC8AD1174AB2}" type="presParOf" srcId="{4D8EC73C-D839-40BE-BFA6-C9F6EB76E588}" destId="{E001B7AC-2EB0-45A3-A7B1-19FCFB4E7965}" srcOrd="2" destOrd="0" presId="urn:microsoft.com/office/officeart/2018/5/layout/IconCircleLabelList"/>
    <dgm:cxn modelId="{78F74237-9405-4A29-B652-FAF91A4B106F}" type="presParOf" srcId="{4D8EC73C-D839-40BE-BFA6-C9F6EB76E588}" destId="{96B4E1E4-D03F-4C91-B280-C9923533D5BF}" srcOrd="3" destOrd="0" presId="urn:microsoft.com/office/officeart/2018/5/layout/IconCircleLabelList"/>
    <dgm:cxn modelId="{C2E2AA2E-C101-49AD-94EF-1310061CBB46}" type="presParOf" srcId="{EFA2DD56-32B6-4E1F-8AC9-3EA852E15C16}" destId="{0D3E08FA-9A27-480E-99B9-E945FB4A65FF}" srcOrd="1" destOrd="0" presId="urn:microsoft.com/office/officeart/2018/5/layout/IconCircleLabelList"/>
    <dgm:cxn modelId="{026C23F4-CAF3-4C0D-A31E-B457222D45E8}" type="presParOf" srcId="{EFA2DD56-32B6-4E1F-8AC9-3EA852E15C16}" destId="{F5DE9D1E-05F2-4B8D-BA08-9819728B909F}" srcOrd="2" destOrd="0" presId="urn:microsoft.com/office/officeart/2018/5/layout/IconCircleLabelList"/>
    <dgm:cxn modelId="{2EAE159A-1F02-4139-8840-0B0D3339F89A}" type="presParOf" srcId="{F5DE9D1E-05F2-4B8D-BA08-9819728B909F}" destId="{758C138B-72DF-4F42-8894-3BA0989E272E}" srcOrd="0" destOrd="0" presId="urn:microsoft.com/office/officeart/2018/5/layout/IconCircleLabelList"/>
    <dgm:cxn modelId="{DFBD68A5-779A-46FA-A093-990D0138E422}" type="presParOf" srcId="{F5DE9D1E-05F2-4B8D-BA08-9819728B909F}" destId="{DF95A250-5323-4475-A436-1BA68135DC3C}" srcOrd="1" destOrd="0" presId="urn:microsoft.com/office/officeart/2018/5/layout/IconCircleLabelList"/>
    <dgm:cxn modelId="{1B25F8A1-7617-4E55-89E9-C6028CCA7ABC}" type="presParOf" srcId="{F5DE9D1E-05F2-4B8D-BA08-9819728B909F}" destId="{9A8B0760-D4D7-4797-92BB-7FF04E883BB7}" srcOrd="2" destOrd="0" presId="urn:microsoft.com/office/officeart/2018/5/layout/IconCircleLabelList"/>
    <dgm:cxn modelId="{1572A228-315D-4D46-8327-B2558BA6079B}" type="presParOf" srcId="{F5DE9D1E-05F2-4B8D-BA08-9819728B909F}" destId="{DCB58A65-8F12-4052-B687-A6EFEAD40A66}" srcOrd="3" destOrd="0" presId="urn:microsoft.com/office/officeart/2018/5/layout/IconCircleLabelList"/>
    <dgm:cxn modelId="{0B86A14E-CB2D-4224-B0EC-4E6D920BB389}" type="presParOf" srcId="{EFA2DD56-32B6-4E1F-8AC9-3EA852E15C16}" destId="{9A90748C-E148-4BEE-A9EA-D610F07ECD35}" srcOrd="3" destOrd="0" presId="urn:microsoft.com/office/officeart/2018/5/layout/IconCircleLabelList"/>
    <dgm:cxn modelId="{119DF968-868A-4362-A656-AE94B41DCB1D}" type="presParOf" srcId="{EFA2DD56-32B6-4E1F-8AC9-3EA852E15C16}" destId="{190FDF63-30F8-4FDD-A057-ABBC3E1A6642}" srcOrd="4" destOrd="0" presId="urn:microsoft.com/office/officeart/2018/5/layout/IconCircleLabelList"/>
    <dgm:cxn modelId="{713C2027-6441-48F0-A4F2-C3E5FA49C9AE}" type="presParOf" srcId="{190FDF63-30F8-4FDD-A057-ABBC3E1A6642}" destId="{6B36B3A6-B967-4138-8D51-DFE5BD5B4671}" srcOrd="0" destOrd="0" presId="urn:microsoft.com/office/officeart/2018/5/layout/IconCircleLabelList"/>
    <dgm:cxn modelId="{E7D698F9-79C0-49FE-96D4-2496121D0C58}" type="presParOf" srcId="{190FDF63-30F8-4FDD-A057-ABBC3E1A6642}" destId="{6C5E6CB9-E5A7-4075-9BA1-A2D3A2747787}" srcOrd="1" destOrd="0" presId="urn:microsoft.com/office/officeart/2018/5/layout/IconCircleLabelList"/>
    <dgm:cxn modelId="{599548A1-211A-4385-9A04-E56A52E3CC11}" type="presParOf" srcId="{190FDF63-30F8-4FDD-A057-ABBC3E1A6642}" destId="{482F45EA-2944-4A0F-9852-2750CF9331D9}" srcOrd="2" destOrd="0" presId="urn:microsoft.com/office/officeart/2018/5/layout/IconCircleLabelList"/>
    <dgm:cxn modelId="{4421F6D9-AA3E-4F9C-BD7F-F4E0E6BAB22F}" type="presParOf" srcId="{190FDF63-30F8-4FDD-A057-ABBC3E1A6642}" destId="{B72664D3-95FB-4605-A0BF-814F715E0C5A}" srcOrd="3" destOrd="0" presId="urn:microsoft.com/office/officeart/2018/5/layout/IconCircleLabelList"/>
    <dgm:cxn modelId="{1EE35D86-0F44-4205-84C3-1917E51E0170}" type="presParOf" srcId="{EFA2DD56-32B6-4E1F-8AC9-3EA852E15C16}" destId="{1307E517-32ED-49D5-9C3D-1CF5E97CC07C}" srcOrd="5" destOrd="0" presId="urn:microsoft.com/office/officeart/2018/5/layout/IconCircleLabelList"/>
    <dgm:cxn modelId="{5D5D3E19-EBD3-4B01-A999-F002E864E0A2}" type="presParOf" srcId="{EFA2DD56-32B6-4E1F-8AC9-3EA852E15C16}" destId="{4E0F4C86-C4A6-44CF-B4BF-AC16FB672AEF}" srcOrd="6" destOrd="0" presId="urn:microsoft.com/office/officeart/2018/5/layout/IconCircleLabelList"/>
    <dgm:cxn modelId="{0A796436-71C4-4EA4-BB9C-3761D774278C}" type="presParOf" srcId="{4E0F4C86-C4A6-44CF-B4BF-AC16FB672AEF}" destId="{3EE92544-920F-4B80-9718-595304658A71}" srcOrd="0" destOrd="0" presId="urn:microsoft.com/office/officeart/2018/5/layout/IconCircleLabelList"/>
    <dgm:cxn modelId="{8FD50513-F761-4205-B88D-5F046F4AE59B}" type="presParOf" srcId="{4E0F4C86-C4A6-44CF-B4BF-AC16FB672AEF}" destId="{178E0544-5F78-4C97-AABE-FA332142E6B5}" srcOrd="1" destOrd="0" presId="urn:microsoft.com/office/officeart/2018/5/layout/IconCircleLabelList"/>
    <dgm:cxn modelId="{B5E1D99E-EF10-4C72-824A-C2167080C3D0}" type="presParOf" srcId="{4E0F4C86-C4A6-44CF-B4BF-AC16FB672AEF}" destId="{E0CCF2EA-0F3D-4A3A-B8B2-DCEF6AC528AE}" srcOrd="2" destOrd="0" presId="urn:microsoft.com/office/officeart/2018/5/layout/IconCircleLabelList"/>
    <dgm:cxn modelId="{E3D4D631-AC9B-4845-9929-D59C3C5746BD}" type="presParOf" srcId="{4E0F4C86-C4A6-44CF-B4BF-AC16FB672AEF}" destId="{DAEC15E0-8B7A-4A34-8C66-C4A0FFB1DE2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1ADBF3-B1AA-4FFE-BE84-07B59FA4C780}" type="doc">
      <dgm:prSet loTypeId="urn:microsoft.com/office/officeart/2009/3/layout/HorizontalOrganizationChart" loCatId="hierarchy" qsTypeId="urn:microsoft.com/office/officeart/2005/8/quickstyle/simple1" qsCatId="simple" csTypeId="urn:microsoft.com/office/officeart/2005/8/colors/colorful2" csCatId="colorful"/>
      <dgm:spPr/>
      <dgm:t>
        <a:bodyPr/>
        <a:lstStyle/>
        <a:p>
          <a:endParaRPr lang="en-US"/>
        </a:p>
      </dgm:t>
    </dgm:pt>
    <dgm:pt modelId="{01ED240E-32C9-408F-9331-035E356B2F78}">
      <dgm:prSet/>
      <dgm:spPr/>
      <dgm:t>
        <a:bodyPr/>
        <a:lstStyle/>
        <a:p>
          <a:r>
            <a:rPr lang="en-US"/>
            <a:t>Cilium and Calico</a:t>
          </a:r>
        </a:p>
      </dgm:t>
    </dgm:pt>
    <dgm:pt modelId="{6D48EDD5-A59F-43C4-82AC-935C988B6C27}" type="parTrans" cxnId="{10DD2054-0340-4934-839B-E60CE776A8E4}">
      <dgm:prSet/>
      <dgm:spPr/>
      <dgm:t>
        <a:bodyPr/>
        <a:lstStyle/>
        <a:p>
          <a:endParaRPr lang="en-US"/>
        </a:p>
      </dgm:t>
    </dgm:pt>
    <dgm:pt modelId="{19D5495A-934E-4CB3-93F2-6FC90925D6CA}" type="sibTrans" cxnId="{10DD2054-0340-4934-839B-E60CE776A8E4}">
      <dgm:prSet/>
      <dgm:spPr/>
      <dgm:t>
        <a:bodyPr/>
        <a:lstStyle/>
        <a:p>
          <a:endParaRPr lang="en-US"/>
        </a:p>
      </dgm:t>
    </dgm:pt>
    <dgm:pt modelId="{5DB718AC-A102-4CB6-8889-A4A6E6AD9DF3}">
      <dgm:prSet/>
      <dgm:spPr/>
      <dgm:t>
        <a:bodyPr/>
        <a:lstStyle/>
        <a:p>
          <a:r>
            <a:rPr lang="en-US"/>
            <a:t>Features like replacing kube-proxy with eBPF</a:t>
          </a:r>
        </a:p>
      </dgm:t>
    </dgm:pt>
    <dgm:pt modelId="{B19AD52C-8A27-4C2B-863D-D9372FF0D0F1}" type="parTrans" cxnId="{49D4BAB6-E817-4F73-B988-5BB44D5F608F}">
      <dgm:prSet/>
      <dgm:spPr/>
      <dgm:t>
        <a:bodyPr/>
        <a:lstStyle/>
        <a:p>
          <a:endParaRPr lang="en-US"/>
        </a:p>
      </dgm:t>
    </dgm:pt>
    <dgm:pt modelId="{80750144-8979-4087-8BF2-9102426BF259}" type="sibTrans" cxnId="{49D4BAB6-E817-4F73-B988-5BB44D5F608F}">
      <dgm:prSet/>
      <dgm:spPr/>
      <dgm:t>
        <a:bodyPr/>
        <a:lstStyle/>
        <a:p>
          <a:endParaRPr lang="en-US"/>
        </a:p>
      </dgm:t>
    </dgm:pt>
    <dgm:pt modelId="{813A5AE6-204B-8646-A6BD-6F19F35A6FA3}" type="pres">
      <dgm:prSet presAssocID="{D61ADBF3-B1AA-4FFE-BE84-07B59FA4C780}" presName="hierChild1" presStyleCnt="0">
        <dgm:presLayoutVars>
          <dgm:orgChart val="1"/>
          <dgm:chPref val="1"/>
          <dgm:dir/>
          <dgm:animOne val="branch"/>
          <dgm:animLvl val="lvl"/>
          <dgm:resizeHandles/>
        </dgm:presLayoutVars>
      </dgm:prSet>
      <dgm:spPr/>
    </dgm:pt>
    <dgm:pt modelId="{34225C70-6D8C-B148-866E-51A2A6A901EE}" type="pres">
      <dgm:prSet presAssocID="{01ED240E-32C9-408F-9331-035E356B2F78}" presName="hierRoot1" presStyleCnt="0">
        <dgm:presLayoutVars>
          <dgm:hierBranch val="init"/>
        </dgm:presLayoutVars>
      </dgm:prSet>
      <dgm:spPr/>
    </dgm:pt>
    <dgm:pt modelId="{EB6E1620-BC12-CC44-AD88-3EFD688AF347}" type="pres">
      <dgm:prSet presAssocID="{01ED240E-32C9-408F-9331-035E356B2F78}" presName="rootComposite1" presStyleCnt="0"/>
      <dgm:spPr/>
    </dgm:pt>
    <dgm:pt modelId="{8B01B861-2B83-5748-9EF3-02DBE6919E8E}" type="pres">
      <dgm:prSet presAssocID="{01ED240E-32C9-408F-9331-035E356B2F78}" presName="rootText1" presStyleLbl="node0" presStyleIdx="0" presStyleCnt="2">
        <dgm:presLayoutVars>
          <dgm:chPref val="3"/>
        </dgm:presLayoutVars>
      </dgm:prSet>
      <dgm:spPr/>
    </dgm:pt>
    <dgm:pt modelId="{317B8F4C-0FE2-5041-B63A-2B03AC9F4E21}" type="pres">
      <dgm:prSet presAssocID="{01ED240E-32C9-408F-9331-035E356B2F78}" presName="rootConnector1" presStyleLbl="node1" presStyleIdx="0" presStyleCnt="0"/>
      <dgm:spPr/>
    </dgm:pt>
    <dgm:pt modelId="{71A8A895-B1C6-B440-B246-01BF9DB5D155}" type="pres">
      <dgm:prSet presAssocID="{01ED240E-32C9-408F-9331-035E356B2F78}" presName="hierChild2" presStyleCnt="0"/>
      <dgm:spPr/>
    </dgm:pt>
    <dgm:pt modelId="{07CE9B4F-41BB-B64E-ADC9-823A51ECAA66}" type="pres">
      <dgm:prSet presAssocID="{01ED240E-32C9-408F-9331-035E356B2F78}" presName="hierChild3" presStyleCnt="0"/>
      <dgm:spPr/>
    </dgm:pt>
    <dgm:pt modelId="{E05273F1-D9DC-D142-9FE4-7EDC236165CD}" type="pres">
      <dgm:prSet presAssocID="{5DB718AC-A102-4CB6-8889-A4A6E6AD9DF3}" presName="hierRoot1" presStyleCnt="0">
        <dgm:presLayoutVars>
          <dgm:hierBranch val="init"/>
        </dgm:presLayoutVars>
      </dgm:prSet>
      <dgm:spPr/>
    </dgm:pt>
    <dgm:pt modelId="{0E49A7B1-67D5-814F-8FBF-DC9E4F6F4C2B}" type="pres">
      <dgm:prSet presAssocID="{5DB718AC-A102-4CB6-8889-A4A6E6AD9DF3}" presName="rootComposite1" presStyleCnt="0"/>
      <dgm:spPr/>
    </dgm:pt>
    <dgm:pt modelId="{87029542-93E1-2548-B2BB-480ECDBBDE8B}" type="pres">
      <dgm:prSet presAssocID="{5DB718AC-A102-4CB6-8889-A4A6E6AD9DF3}" presName="rootText1" presStyleLbl="node0" presStyleIdx="1" presStyleCnt="2">
        <dgm:presLayoutVars>
          <dgm:chPref val="3"/>
        </dgm:presLayoutVars>
      </dgm:prSet>
      <dgm:spPr/>
    </dgm:pt>
    <dgm:pt modelId="{E4F54050-9970-0943-BB65-BCA459C39E07}" type="pres">
      <dgm:prSet presAssocID="{5DB718AC-A102-4CB6-8889-A4A6E6AD9DF3}" presName="rootConnector1" presStyleLbl="node1" presStyleIdx="0" presStyleCnt="0"/>
      <dgm:spPr/>
    </dgm:pt>
    <dgm:pt modelId="{597001FD-E556-9B4E-AD58-EBE95E7B84D7}" type="pres">
      <dgm:prSet presAssocID="{5DB718AC-A102-4CB6-8889-A4A6E6AD9DF3}" presName="hierChild2" presStyleCnt="0"/>
      <dgm:spPr/>
    </dgm:pt>
    <dgm:pt modelId="{D01EF0DC-DB56-A74F-9E16-5CBF48972A0B}" type="pres">
      <dgm:prSet presAssocID="{5DB718AC-A102-4CB6-8889-A4A6E6AD9DF3}" presName="hierChild3" presStyleCnt="0"/>
      <dgm:spPr/>
    </dgm:pt>
  </dgm:ptLst>
  <dgm:cxnLst>
    <dgm:cxn modelId="{10DD2054-0340-4934-839B-E60CE776A8E4}" srcId="{D61ADBF3-B1AA-4FFE-BE84-07B59FA4C780}" destId="{01ED240E-32C9-408F-9331-035E356B2F78}" srcOrd="0" destOrd="0" parTransId="{6D48EDD5-A59F-43C4-82AC-935C988B6C27}" sibTransId="{19D5495A-934E-4CB3-93F2-6FC90925D6CA}"/>
    <dgm:cxn modelId="{FC5A1F67-C6A0-1645-87F6-666199833D82}" type="presOf" srcId="{D61ADBF3-B1AA-4FFE-BE84-07B59FA4C780}" destId="{813A5AE6-204B-8646-A6BD-6F19F35A6FA3}" srcOrd="0" destOrd="0" presId="urn:microsoft.com/office/officeart/2009/3/layout/HorizontalOrganizationChart"/>
    <dgm:cxn modelId="{489E1880-D10D-B442-82C6-CACBBE7FF76E}" type="presOf" srcId="{5DB718AC-A102-4CB6-8889-A4A6E6AD9DF3}" destId="{87029542-93E1-2548-B2BB-480ECDBBDE8B}" srcOrd="0" destOrd="0" presId="urn:microsoft.com/office/officeart/2009/3/layout/HorizontalOrganizationChart"/>
    <dgm:cxn modelId="{5CF0D7AD-AE38-B64A-B273-A60A2795ED4E}" type="presOf" srcId="{01ED240E-32C9-408F-9331-035E356B2F78}" destId="{317B8F4C-0FE2-5041-B63A-2B03AC9F4E21}" srcOrd="1" destOrd="0" presId="urn:microsoft.com/office/officeart/2009/3/layout/HorizontalOrganizationChart"/>
    <dgm:cxn modelId="{49D4BAB6-E817-4F73-B988-5BB44D5F608F}" srcId="{D61ADBF3-B1AA-4FFE-BE84-07B59FA4C780}" destId="{5DB718AC-A102-4CB6-8889-A4A6E6AD9DF3}" srcOrd="1" destOrd="0" parTransId="{B19AD52C-8A27-4C2B-863D-D9372FF0D0F1}" sibTransId="{80750144-8979-4087-8BF2-9102426BF259}"/>
    <dgm:cxn modelId="{E998BCC4-2234-F94D-A41B-0E728ECD9BFA}" type="presOf" srcId="{5DB718AC-A102-4CB6-8889-A4A6E6AD9DF3}" destId="{E4F54050-9970-0943-BB65-BCA459C39E07}" srcOrd="1" destOrd="0" presId="urn:microsoft.com/office/officeart/2009/3/layout/HorizontalOrganizationChart"/>
    <dgm:cxn modelId="{8E1DC4EE-319C-EF47-8CE9-3E05371D99AD}" type="presOf" srcId="{01ED240E-32C9-408F-9331-035E356B2F78}" destId="{8B01B861-2B83-5748-9EF3-02DBE6919E8E}" srcOrd="0" destOrd="0" presId="urn:microsoft.com/office/officeart/2009/3/layout/HorizontalOrganizationChart"/>
    <dgm:cxn modelId="{03AD6991-9DBC-AF48-9026-18DAC6B64E4F}" type="presParOf" srcId="{813A5AE6-204B-8646-A6BD-6F19F35A6FA3}" destId="{34225C70-6D8C-B148-866E-51A2A6A901EE}" srcOrd="0" destOrd="0" presId="urn:microsoft.com/office/officeart/2009/3/layout/HorizontalOrganizationChart"/>
    <dgm:cxn modelId="{1A5C2CFA-7D3E-4A48-BC4C-AB0260BF5F81}" type="presParOf" srcId="{34225C70-6D8C-B148-866E-51A2A6A901EE}" destId="{EB6E1620-BC12-CC44-AD88-3EFD688AF347}" srcOrd="0" destOrd="0" presId="urn:microsoft.com/office/officeart/2009/3/layout/HorizontalOrganizationChart"/>
    <dgm:cxn modelId="{A4F89BAE-3DFA-644E-893B-00A87D847E28}" type="presParOf" srcId="{EB6E1620-BC12-CC44-AD88-3EFD688AF347}" destId="{8B01B861-2B83-5748-9EF3-02DBE6919E8E}" srcOrd="0" destOrd="0" presId="urn:microsoft.com/office/officeart/2009/3/layout/HorizontalOrganizationChart"/>
    <dgm:cxn modelId="{46AE182E-3B5C-3B43-8056-A447AE77A8BA}" type="presParOf" srcId="{EB6E1620-BC12-CC44-AD88-3EFD688AF347}" destId="{317B8F4C-0FE2-5041-B63A-2B03AC9F4E21}" srcOrd="1" destOrd="0" presId="urn:microsoft.com/office/officeart/2009/3/layout/HorizontalOrganizationChart"/>
    <dgm:cxn modelId="{C78D5968-45D4-BB4B-9A40-6AFF59FEA067}" type="presParOf" srcId="{34225C70-6D8C-B148-866E-51A2A6A901EE}" destId="{71A8A895-B1C6-B440-B246-01BF9DB5D155}" srcOrd="1" destOrd="0" presId="urn:microsoft.com/office/officeart/2009/3/layout/HorizontalOrganizationChart"/>
    <dgm:cxn modelId="{2A6CED89-347B-2A47-89A0-C5466F920751}" type="presParOf" srcId="{34225C70-6D8C-B148-866E-51A2A6A901EE}" destId="{07CE9B4F-41BB-B64E-ADC9-823A51ECAA66}" srcOrd="2" destOrd="0" presId="urn:microsoft.com/office/officeart/2009/3/layout/HorizontalOrganizationChart"/>
    <dgm:cxn modelId="{3E7FCCA3-ECA7-F746-85EB-15AA0EF1F79D}" type="presParOf" srcId="{813A5AE6-204B-8646-A6BD-6F19F35A6FA3}" destId="{E05273F1-D9DC-D142-9FE4-7EDC236165CD}" srcOrd="1" destOrd="0" presId="urn:microsoft.com/office/officeart/2009/3/layout/HorizontalOrganizationChart"/>
    <dgm:cxn modelId="{DBDD623A-F951-494B-AB31-F2E3D679672B}" type="presParOf" srcId="{E05273F1-D9DC-D142-9FE4-7EDC236165CD}" destId="{0E49A7B1-67D5-814F-8FBF-DC9E4F6F4C2B}" srcOrd="0" destOrd="0" presId="urn:microsoft.com/office/officeart/2009/3/layout/HorizontalOrganizationChart"/>
    <dgm:cxn modelId="{6EA3F836-B8D7-9E4E-84B2-80F23B0407EB}" type="presParOf" srcId="{0E49A7B1-67D5-814F-8FBF-DC9E4F6F4C2B}" destId="{87029542-93E1-2548-B2BB-480ECDBBDE8B}" srcOrd="0" destOrd="0" presId="urn:microsoft.com/office/officeart/2009/3/layout/HorizontalOrganizationChart"/>
    <dgm:cxn modelId="{12F7489C-D7CB-3D41-A9C4-BBE0D2E0FA6C}" type="presParOf" srcId="{0E49A7B1-67D5-814F-8FBF-DC9E4F6F4C2B}" destId="{E4F54050-9970-0943-BB65-BCA459C39E07}" srcOrd="1" destOrd="0" presId="urn:microsoft.com/office/officeart/2009/3/layout/HorizontalOrganizationChart"/>
    <dgm:cxn modelId="{2BE10660-F343-1B4A-B81B-938270240510}" type="presParOf" srcId="{E05273F1-D9DC-D142-9FE4-7EDC236165CD}" destId="{597001FD-E556-9B4E-AD58-EBE95E7B84D7}" srcOrd="1" destOrd="0" presId="urn:microsoft.com/office/officeart/2009/3/layout/HorizontalOrganizationChart"/>
    <dgm:cxn modelId="{AE364620-CD26-6A4F-A6BC-B172F7E37130}" type="presParOf" srcId="{E05273F1-D9DC-D142-9FE4-7EDC236165CD}" destId="{D01EF0DC-DB56-A74F-9E16-5CBF48972A0B}"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45683A-D56C-446E-A526-1E292E0BD564}"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F8C43A7B-7812-4F48-89AA-DA9803E5599D}">
      <dgm:prSet/>
      <dgm:spPr/>
      <dgm:t>
        <a:bodyPr/>
        <a:lstStyle/>
        <a:p>
          <a:r>
            <a:rPr lang="en-US"/>
            <a:t>Encryption</a:t>
          </a:r>
        </a:p>
      </dgm:t>
    </dgm:pt>
    <dgm:pt modelId="{5FAD0EB9-BC7E-4D96-BEB2-BEEB6E0CF181}" type="parTrans" cxnId="{F32934E1-4D9A-4976-9CEF-6D394B4FA1E4}">
      <dgm:prSet/>
      <dgm:spPr/>
      <dgm:t>
        <a:bodyPr/>
        <a:lstStyle/>
        <a:p>
          <a:endParaRPr lang="en-US"/>
        </a:p>
      </dgm:t>
    </dgm:pt>
    <dgm:pt modelId="{8F9FEC4F-4EA5-44CC-ACA1-E5A6C5461250}" type="sibTrans" cxnId="{F32934E1-4D9A-4976-9CEF-6D394B4FA1E4}">
      <dgm:prSet/>
      <dgm:spPr/>
      <dgm:t>
        <a:bodyPr/>
        <a:lstStyle/>
        <a:p>
          <a:endParaRPr lang="en-US"/>
        </a:p>
      </dgm:t>
    </dgm:pt>
    <dgm:pt modelId="{603C50D9-29D2-4270-8BC7-351A65809A2E}">
      <dgm:prSet/>
      <dgm:spPr/>
      <dgm:t>
        <a:bodyPr/>
        <a:lstStyle/>
        <a:p>
          <a:r>
            <a:rPr lang="en-US"/>
            <a:t>Network latency</a:t>
          </a:r>
        </a:p>
      </dgm:t>
    </dgm:pt>
    <dgm:pt modelId="{7D35C620-79F0-4C40-B0A3-ABA6558B25C0}" type="parTrans" cxnId="{A5BB8096-9084-4EC6-8CC3-7144FF3E9439}">
      <dgm:prSet/>
      <dgm:spPr/>
      <dgm:t>
        <a:bodyPr/>
        <a:lstStyle/>
        <a:p>
          <a:endParaRPr lang="en-US"/>
        </a:p>
      </dgm:t>
    </dgm:pt>
    <dgm:pt modelId="{BB18D786-79AC-4349-AC87-0612FCAB986D}" type="sibTrans" cxnId="{A5BB8096-9084-4EC6-8CC3-7144FF3E9439}">
      <dgm:prSet/>
      <dgm:spPr/>
      <dgm:t>
        <a:bodyPr/>
        <a:lstStyle/>
        <a:p>
          <a:endParaRPr lang="en-US"/>
        </a:p>
      </dgm:t>
    </dgm:pt>
    <dgm:pt modelId="{6E256EEA-9CB7-4E18-9462-DC17E9679EC3}">
      <dgm:prSet/>
      <dgm:spPr/>
      <dgm:t>
        <a:bodyPr/>
        <a:lstStyle/>
        <a:p>
          <a:r>
            <a:rPr lang="en-US"/>
            <a:t>Overall network observability</a:t>
          </a:r>
        </a:p>
      </dgm:t>
    </dgm:pt>
    <dgm:pt modelId="{9CFD83CE-579B-4FDA-9F6A-48899DE2BF2E}" type="parTrans" cxnId="{BD38CCFA-F082-47F1-91AF-881A41D3051F}">
      <dgm:prSet/>
      <dgm:spPr/>
      <dgm:t>
        <a:bodyPr/>
        <a:lstStyle/>
        <a:p>
          <a:endParaRPr lang="en-US"/>
        </a:p>
      </dgm:t>
    </dgm:pt>
    <dgm:pt modelId="{A2C0259E-03E9-4B8D-95AC-4E60CC2D623C}" type="sibTrans" cxnId="{BD38CCFA-F082-47F1-91AF-881A41D3051F}">
      <dgm:prSet/>
      <dgm:spPr/>
      <dgm:t>
        <a:bodyPr/>
        <a:lstStyle/>
        <a:p>
          <a:endParaRPr lang="en-US"/>
        </a:p>
      </dgm:t>
    </dgm:pt>
    <dgm:pt modelId="{D17D0F05-70FC-5149-A1B7-4EAC9FFCFEE3}" type="pres">
      <dgm:prSet presAssocID="{DA45683A-D56C-446E-A526-1E292E0BD564}" presName="hierChild1" presStyleCnt="0">
        <dgm:presLayoutVars>
          <dgm:chPref val="1"/>
          <dgm:dir/>
          <dgm:animOne val="branch"/>
          <dgm:animLvl val="lvl"/>
          <dgm:resizeHandles/>
        </dgm:presLayoutVars>
      </dgm:prSet>
      <dgm:spPr/>
    </dgm:pt>
    <dgm:pt modelId="{B851114F-2602-7542-AFBF-BAD023210CFF}" type="pres">
      <dgm:prSet presAssocID="{F8C43A7B-7812-4F48-89AA-DA9803E5599D}" presName="hierRoot1" presStyleCnt="0"/>
      <dgm:spPr/>
    </dgm:pt>
    <dgm:pt modelId="{A51876AB-CA01-2242-9214-1E00CD8BCBDA}" type="pres">
      <dgm:prSet presAssocID="{F8C43A7B-7812-4F48-89AA-DA9803E5599D}" presName="composite" presStyleCnt="0"/>
      <dgm:spPr/>
    </dgm:pt>
    <dgm:pt modelId="{0B162C47-31D5-6E4D-BCFD-9F5F901245B0}" type="pres">
      <dgm:prSet presAssocID="{F8C43A7B-7812-4F48-89AA-DA9803E5599D}" presName="background" presStyleLbl="node0" presStyleIdx="0" presStyleCnt="3"/>
      <dgm:spPr/>
    </dgm:pt>
    <dgm:pt modelId="{F2C464A7-E51C-274E-BDAB-65877D4DA23F}" type="pres">
      <dgm:prSet presAssocID="{F8C43A7B-7812-4F48-89AA-DA9803E5599D}" presName="text" presStyleLbl="fgAcc0" presStyleIdx="0" presStyleCnt="3">
        <dgm:presLayoutVars>
          <dgm:chPref val="3"/>
        </dgm:presLayoutVars>
      </dgm:prSet>
      <dgm:spPr/>
    </dgm:pt>
    <dgm:pt modelId="{60621F72-EE65-3C41-9A85-DE046C29F85B}" type="pres">
      <dgm:prSet presAssocID="{F8C43A7B-7812-4F48-89AA-DA9803E5599D}" presName="hierChild2" presStyleCnt="0"/>
      <dgm:spPr/>
    </dgm:pt>
    <dgm:pt modelId="{D60AE0CB-2D48-D147-B5F0-EF66F7436D70}" type="pres">
      <dgm:prSet presAssocID="{603C50D9-29D2-4270-8BC7-351A65809A2E}" presName="hierRoot1" presStyleCnt="0"/>
      <dgm:spPr/>
    </dgm:pt>
    <dgm:pt modelId="{61A1BB7E-25F9-3649-993B-F136B725FAC4}" type="pres">
      <dgm:prSet presAssocID="{603C50D9-29D2-4270-8BC7-351A65809A2E}" presName="composite" presStyleCnt="0"/>
      <dgm:spPr/>
    </dgm:pt>
    <dgm:pt modelId="{6F563F8B-97AD-C547-92A8-9D32706D76E4}" type="pres">
      <dgm:prSet presAssocID="{603C50D9-29D2-4270-8BC7-351A65809A2E}" presName="background" presStyleLbl="node0" presStyleIdx="1" presStyleCnt="3"/>
      <dgm:spPr/>
    </dgm:pt>
    <dgm:pt modelId="{7317266D-37E6-3D49-BB28-F5F5C0469D1C}" type="pres">
      <dgm:prSet presAssocID="{603C50D9-29D2-4270-8BC7-351A65809A2E}" presName="text" presStyleLbl="fgAcc0" presStyleIdx="1" presStyleCnt="3">
        <dgm:presLayoutVars>
          <dgm:chPref val="3"/>
        </dgm:presLayoutVars>
      </dgm:prSet>
      <dgm:spPr/>
    </dgm:pt>
    <dgm:pt modelId="{1D8D5B03-723A-CE4A-8683-C49E35900196}" type="pres">
      <dgm:prSet presAssocID="{603C50D9-29D2-4270-8BC7-351A65809A2E}" presName="hierChild2" presStyleCnt="0"/>
      <dgm:spPr/>
    </dgm:pt>
    <dgm:pt modelId="{195F5501-369F-BF48-99A1-504A2047EDDE}" type="pres">
      <dgm:prSet presAssocID="{6E256EEA-9CB7-4E18-9462-DC17E9679EC3}" presName="hierRoot1" presStyleCnt="0"/>
      <dgm:spPr/>
    </dgm:pt>
    <dgm:pt modelId="{F8CAB313-2C42-D34B-B206-139F80094414}" type="pres">
      <dgm:prSet presAssocID="{6E256EEA-9CB7-4E18-9462-DC17E9679EC3}" presName="composite" presStyleCnt="0"/>
      <dgm:spPr/>
    </dgm:pt>
    <dgm:pt modelId="{00256407-BEDE-2B4A-B017-BEED266AB25D}" type="pres">
      <dgm:prSet presAssocID="{6E256EEA-9CB7-4E18-9462-DC17E9679EC3}" presName="background" presStyleLbl="node0" presStyleIdx="2" presStyleCnt="3"/>
      <dgm:spPr/>
    </dgm:pt>
    <dgm:pt modelId="{D12DBDBD-053D-304E-99CC-314DCA1B049F}" type="pres">
      <dgm:prSet presAssocID="{6E256EEA-9CB7-4E18-9462-DC17E9679EC3}" presName="text" presStyleLbl="fgAcc0" presStyleIdx="2" presStyleCnt="3">
        <dgm:presLayoutVars>
          <dgm:chPref val="3"/>
        </dgm:presLayoutVars>
      </dgm:prSet>
      <dgm:spPr/>
    </dgm:pt>
    <dgm:pt modelId="{7A2FF6A2-1E5B-2341-B58D-F61B1F936B83}" type="pres">
      <dgm:prSet presAssocID="{6E256EEA-9CB7-4E18-9462-DC17E9679EC3}" presName="hierChild2" presStyleCnt="0"/>
      <dgm:spPr/>
    </dgm:pt>
  </dgm:ptLst>
  <dgm:cxnLst>
    <dgm:cxn modelId="{4D951A22-B63F-3E4D-823A-41B61FDC94BF}" type="presOf" srcId="{F8C43A7B-7812-4F48-89AA-DA9803E5599D}" destId="{F2C464A7-E51C-274E-BDAB-65877D4DA23F}" srcOrd="0" destOrd="0" presId="urn:microsoft.com/office/officeart/2005/8/layout/hierarchy1"/>
    <dgm:cxn modelId="{1D811292-8FBD-9341-8925-F1B14192479F}" type="presOf" srcId="{603C50D9-29D2-4270-8BC7-351A65809A2E}" destId="{7317266D-37E6-3D49-BB28-F5F5C0469D1C}" srcOrd="0" destOrd="0" presId="urn:microsoft.com/office/officeart/2005/8/layout/hierarchy1"/>
    <dgm:cxn modelId="{A5BB8096-9084-4EC6-8CC3-7144FF3E9439}" srcId="{DA45683A-D56C-446E-A526-1E292E0BD564}" destId="{603C50D9-29D2-4270-8BC7-351A65809A2E}" srcOrd="1" destOrd="0" parTransId="{7D35C620-79F0-4C40-B0A3-ABA6558B25C0}" sibTransId="{BB18D786-79AC-4349-AC87-0612FCAB986D}"/>
    <dgm:cxn modelId="{889AC899-28BF-2547-90E3-ADEA95947E21}" type="presOf" srcId="{DA45683A-D56C-446E-A526-1E292E0BD564}" destId="{D17D0F05-70FC-5149-A1B7-4EAC9FFCFEE3}" srcOrd="0" destOrd="0" presId="urn:microsoft.com/office/officeart/2005/8/layout/hierarchy1"/>
    <dgm:cxn modelId="{2FF0459B-D379-274F-AF9B-665342B03F6F}" type="presOf" srcId="{6E256EEA-9CB7-4E18-9462-DC17E9679EC3}" destId="{D12DBDBD-053D-304E-99CC-314DCA1B049F}" srcOrd="0" destOrd="0" presId="urn:microsoft.com/office/officeart/2005/8/layout/hierarchy1"/>
    <dgm:cxn modelId="{F32934E1-4D9A-4976-9CEF-6D394B4FA1E4}" srcId="{DA45683A-D56C-446E-A526-1E292E0BD564}" destId="{F8C43A7B-7812-4F48-89AA-DA9803E5599D}" srcOrd="0" destOrd="0" parTransId="{5FAD0EB9-BC7E-4D96-BEB2-BEEB6E0CF181}" sibTransId="{8F9FEC4F-4EA5-44CC-ACA1-E5A6C5461250}"/>
    <dgm:cxn modelId="{BD38CCFA-F082-47F1-91AF-881A41D3051F}" srcId="{DA45683A-D56C-446E-A526-1E292E0BD564}" destId="{6E256EEA-9CB7-4E18-9462-DC17E9679EC3}" srcOrd="2" destOrd="0" parTransId="{9CFD83CE-579B-4FDA-9F6A-48899DE2BF2E}" sibTransId="{A2C0259E-03E9-4B8D-95AC-4E60CC2D623C}"/>
    <dgm:cxn modelId="{27C778A7-E283-C54B-A74D-91F4BE1599DF}" type="presParOf" srcId="{D17D0F05-70FC-5149-A1B7-4EAC9FFCFEE3}" destId="{B851114F-2602-7542-AFBF-BAD023210CFF}" srcOrd="0" destOrd="0" presId="urn:microsoft.com/office/officeart/2005/8/layout/hierarchy1"/>
    <dgm:cxn modelId="{A557E0FE-77F8-4C4C-B1D7-57FBD13C2C10}" type="presParOf" srcId="{B851114F-2602-7542-AFBF-BAD023210CFF}" destId="{A51876AB-CA01-2242-9214-1E00CD8BCBDA}" srcOrd="0" destOrd="0" presId="urn:microsoft.com/office/officeart/2005/8/layout/hierarchy1"/>
    <dgm:cxn modelId="{02DE5F84-69FE-A84B-A5A4-C3A839F344F2}" type="presParOf" srcId="{A51876AB-CA01-2242-9214-1E00CD8BCBDA}" destId="{0B162C47-31D5-6E4D-BCFD-9F5F901245B0}" srcOrd="0" destOrd="0" presId="urn:microsoft.com/office/officeart/2005/8/layout/hierarchy1"/>
    <dgm:cxn modelId="{90AAA584-70DD-DD45-80FB-25D780954831}" type="presParOf" srcId="{A51876AB-CA01-2242-9214-1E00CD8BCBDA}" destId="{F2C464A7-E51C-274E-BDAB-65877D4DA23F}" srcOrd="1" destOrd="0" presId="urn:microsoft.com/office/officeart/2005/8/layout/hierarchy1"/>
    <dgm:cxn modelId="{F8B2207F-4B0E-8B4B-B73C-20BC6A754CCA}" type="presParOf" srcId="{B851114F-2602-7542-AFBF-BAD023210CFF}" destId="{60621F72-EE65-3C41-9A85-DE046C29F85B}" srcOrd="1" destOrd="0" presId="urn:microsoft.com/office/officeart/2005/8/layout/hierarchy1"/>
    <dgm:cxn modelId="{BD8EB609-8B66-6648-8418-13A2384B7816}" type="presParOf" srcId="{D17D0F05-70FC-5149-A1B7-4EAC9FFCFEE3}" destId="{D60AE0CB-2D48-D147-B5F0-EF66F7436D70}" srcOrd="1" destOrd="0" presId="urn:microsoft.com/office/officeart/2005/8/layout/hierarchy1"/>
    <dgm:cxn modelId="{713BA3E3-2CCB-9941-B100-56C50FF9B17D}" type="presParOf" srcId="{D60AE0CB-2D48-D147-B5F0-EF66F7436D70}" destId="{61A1BB7E-25F9-3649-993B-F136B725FAC4}" srcOrd="0" destOrd="0" presId="urn:microsoft.com/office/officeart/2005/8/layout/hierarchy1"/>
    <dgm:cxn modelId="{B22CDC45-14EB-7B48-9A2D-5ED5DFB7001F}" type="presParOf" srcId="{61A1BB7E-25F9-3649-993B-F136B725FAC4}" destId="{6F563F8B-97AD-C547-92A8-9D32706D76E4}" srcOrd="0" destOrd="0" presId="urn:microsoft.com/office/officeart/2005/8/layout/hierarchy1"/>
    <dgm:cxn modelId="{8DAB2523-F04C-D241-8EB4-E26DF4A42C50}" type="presParOf" srcId="{61A1BB7E-25F9-3649-993B-F136B725FAC4}" destId="{7317266D-37E6-3D49-BB28-F5F5C0469D1C}" srcOrd="1" destOrd="0" presId="urn:microsoft.com/office/officeart/2005/8/layout/hierarchy1"/>
    <dgm:cxn modelId="{E3E6F959-2853-6E4F-A081-BC94965B686C}" type="presParOf" srcId="{D60AE0CB-2D48-D147-B5F0-EF66F7436D70}" destId="{1D8D5B03-723A-CE4A-8683-C49E35900196}" srcOrd="1" destOrd="0" presId="urn:microsoft.com/office/officeart/2005/8/layout/hierarchy1"/>
    <dgm:cxn modelId="{BAC5EA11-96B6-7C4E-977E-BC28551E40E2}" type="presParOf" srcId="{D17D0F05-70FC-5149-A1B7-4EAC9FFCFEE3}" destId="{195F5501-369F-BF48-99A1-504A2047EDDE}" srcOrd="2" destOrd="0" presId="urn:microsoft.com/office/officeart/2005/8/layout/hierarchy1"/>
    <dgm:cxn modelId="{9D57C1DB-AF35-3B40-BE01-1DF543D18124}" type="presParOf" srcId="{195F5501-369F-BF48-99A1-504A2047EDDE}" destId="{F8CAB313-2C42-D34B-B206-139F80094414}" srcOrd="0" destOrd="0" presId="urn:microsoft.com/office/officeart/2005/8/layout/hierarchy1"/>
    <dgm:cxn modelId="{9FA45099-0E91-7941-81FB-F7FD941F77A0}" type="presParOf" srcId="{F8CAB313-2C42-D34B-B206-139F80094414}" destId="{00256407-BEDE-2B4A-B017-BEED266AB25D}" srcOrd="0" destOrd="0" presId="urn:microsoft.com/office/officeart/2005/8/layout/hierarchy1"/>
    <dgm:cxn modelId="{27C00A76-A39B-FE43-BD70-3EAC18454C28}" type="presParOf" srcId="{F8CAB313-2C42-D34B-B206-139F80094414}" destId="{D12DBDBD-053D-304E-99CC-314DCA1B049F}" srcOrd="1" destOrd="0" presId="urn:microsoft.com/office/officeart/2005/8/layout/hierarchy1"/>
    <dgm:cxn modelId="{8CF83A21-FF58-0249-BAEB-0BFE668F90E4}" type="presParOf" srcId="{195F5501-369F-BF48-99A1-504A2047EDDE}" destId="{7A2FF6A2-1E5B-2341-B58D-F61B1F936B8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20829A-60BC-4F94-9189-89C51A2325C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E1A69A7-3CCF-4E0D-B22C-B9003FA6DC9C}">
      <dgm:prSet/>
      <dgm:spPr/>
      <dgm:t>
        <a:bodyPr/>
        <a:lstStyle/>
        <a:p>
          <a:r>
            <a:rPr lang="en-US"/>
            <a:t>Much like how Kubernetes Controllers confirm that the current state is the desired state</a:t>
          </a:r>
        </a:p>
      </dgm:t>
    </dgm:pt>
    <dgm:pt modelId="{0DED6117-7A2B-4260-8BDA-EACD0D824119}" type="parTrans" cxnId="{48C5C4B5-9CED-4C5B-A687-20F64DC54E1E}">
      <dgm:prSet/>
      <dgm:spPr/>
      <dgm:t>
        <a:bodyPr/>
        <a:lstStyle/>
        <a:p>
          <a:endParaRPr lang="en-US"/>
        </a:p>
      </dgm:t>
    </dgm:pt>
    <dgm:pt modelId="{529DB3C0-DC85-486C-8E40-F2AB84FAEA3F}" type="sibTrans" cxnId="{48C5C4B5-9CED-4C5B-A687-20F64DC54E1E}">
      <dgm:prSet/>
      <dgm:spPr/>
      <dgm:t>
        <a:bodyPr/>
        <a:lstStyle/>
        <a:p>
          <a:endParaRPr lang="en-US"/>
        </a:p>
      </dgm:t>
    </dgm:pt>
    <dgm:pt modelId="{1DA4DA6D-1656-4ECF-96E5-FC40292901C7}">
      <dgm:prSet/>
      <dgm:spPr/>
      <dgm:t>
        <a:bodyPr/>
        <a:lstStyle/>
        <a:p>
          <a:r>
            <a:rPr lang="en-US"/>
            <a:t>Source of truth == your repo</a:t>
          </a:r>
        </a:p>
      </dgm:t>
    </dgm:pt>
    <dgm:pt modelId="{87699D30-CE3C-4C60-8AFB-F035C93009B1}" type="parTrans" cxnId="{615888EB-29BD-4436-A787-479021B4CBAA}">
      <dgm:prSet/>
      <dgm:spPr/>
      <dgm:t>
        <a:bodyPr/>
        <a:lstStyle/>
        <a:p>
          <a:endParaRPr lang="en-US"/>
        </a:p>
      </dgm:t>
    </dgm:pt>
    <dgm:pt modelId="{584FC11D-92A0-4F38-90A3-F74690D9FEA4}" type="sibTrans" cxnId="{615888EB-29BD-4436-A787-479021B4CBAA}">
      <dgm:prSet/>
      <dgm:spPr/>
      <dgm:t>
        <a:bodyPr/>
        <a:lstStyle/>
        <a:p>
          <a:endParaRPr lang="en-US"/>
        </a:p>
      </dgm:t>
    </dgm:pt>
    <dgm:pt modelId="{CF20929B-8926-4A33-B270-078F45E51042}">
      <dgm:prSet/>
      <dgm:spPr/>
      <dgm:t>
        <a:bodyPr/>
        <a:lstStyle/>
        <a:p>
          <a:r>
            <a:rPr lang="en-US"/>
            <a:t>Interval check-in to confirm that what’s deployed is what’s in the Manifest</a:t>
          </a:r>
        </a:p>
      </dgm:t>
    </dgm:pt>
    <dgm:pt modelId="{16D568B1-8309-4C33-8512-760C3E97B262}" type="parTrans" cxnId="{E0B7F992-2452-4DF8-85C9-88B65B1FE4D1}">
      <dgm:prSet/>
      <dgm:spPr/>
      <dgm:t>
        <a:bodyPr/>
        <a:lstStyle/>
        <a:p>
          <a:endParaRPr lang="en-US"/>
        </a:p>
      </dgm:t>
    </dgm:pt>
    <dgm:pt modelId="{B1CF4A83-0A39-4E72-92AF-E1B3A788E467}" type="sibTrans" cxnId="{E0B7F992-2452-4DF8-85C9-88B65B1FE4D1}">
      <dgm:prSet/>
      <dgm:spPr/>
      <dgm:t>
        <a:bodyPr/>
        <a:lstStyle/>
        <a:p>
          <a:endParaRPr lang="en-US"/>
        </a:p>
      </dgm:t>
    </dgm:pt>
    <dgm:pt modelId="{B696D996-33AE-5B4B-92AE-F3DAE6173FFA}" type="pres">
      <dgm:prSet presAssocID="{2B20829A-60BC-4F94-9189-89C51A2325C2}" presName="outerComposite" presStyleCnt="0">
        <dgm:presLayoutVars>
          <dgm:chMax val="5"/>
          <dgm:dir/>
          <dgm:resizeHandles val="exact"/>
        </dgm:presLayoutVars>
      </dgm:prSet>
      <dgm:spPr/>
    </dgm:pt>
    <dgm:pt modelId="{E83EF510-DFC1-7144-A67C-ACAABCC0B16B}" type="pres">
      <dgm:prSet presAssocID="{2B20829A-60BC-4F94-9189-89C51A2325C2}" presName="dummyMaxCanvas" presStyleCnt="0">
        <dgm:presLayoutVars/>
      </dgm:prSet>
      <dgm:spPr/>
    </dgm:pt>
    <dgm:pt modelId="{1DC4E807-B237-F94D-8CAD-471E1D786AB3}" type="pres">
      <dgm:prSet presAssocID="{2B20829A-60BC-4F94-9189-89C51A2325C2}" presName="ThreeNodes_1" presStyleLbl="node1" presStyleIdx="0" presStyleCnt="3">
        <dgm:presLayoutVars>
          <dgm:bulletEnabled val="1"/>
        </dgm:presLayoutVars>
      </dgm:prSet>
      <dgm:spPr/>
    </dgm:pt>
    <dgm:pt modelId="{FD9C53A7-4B0C-B746-AEEB-A008733797BE}" type="pres">
      <dgm:prSet presAssocID="{2B20829A-60BC-4F94-9189-89C51A2325C2}" presName="ThreeNodes_2" presStyleLbl="node1" presStyleIdx="1" presStyleCnt="3">
        <dgm:presLayoutVars>
          <dgm:bulletEnabled val="1"/>
        </dgm:presLayoutVars>
      </dgm:prSet>
      <dgm:spPr/>
    </dgm:pt>
    <dgm:pt modelId="{119B6D67-D6E3-3745-AF8E-F5FBDF226D56}" type="pres">
      <dgm:prSet presAssocID="{2B20829A-60BC-4F94-9189-89C51A2325C2}" presName="ThreeNodes_3" presStyleLbl="node1" presStyleIdx="2" presStyleCnt="3">
        <dgm:presLayoutVars>
          <dgm:bulletEnabled val="1"/>
        </dgm:presLayoutVars>
      </dgm:prSet>
      <dgm:spPr/>
    </dgm:pt>
    <dgm:pt modelId="{DE0B984E-0FDD-AA47-8EEE-6B5F8FA9A1B3}" type="pres">
      <dgm:prSet presAssocID="{2B20829A-60BC-4F94-9189-89C51A2325C2}" presName="ThreeConn_1-2" presStyleLbl="fgAccFollowNode1" presStyleIdx="0" presStyleCnt="2">
        <dgm:presLayoutVars>
          <dgm:bulletEnabled val="1"/>
        </dgm:presLayoutVars>
      </dgm:prSet>
      <dgm:spPr/>
    </dgm:pt>
    <dgm:pt modelId="{4DD2A916-C245-D843-9C98-8DDB38C52C00}" type="pres">
      <dgm:prSet presAssocID="{2B20829A-60BC-4F94-9189-89C51A2325C2}" presName="ThreeConn_2-3" presStyleLbl="fgAccFollowNode1" presStyleIdx="1" presStyleCnt="2">
        <dgm:presLayoutVars>
          <dgm:bulletEnabled val="1"/>
        </dgm:presLayoutVars>
      </dgm:prSet>
      <dgm:spPr/>
    </dgm:pt>
    <dgm:pt modelId="{06616280-D3DD-FA43-91DA-8F673E679552}" type="pres">
      <dgm:prSet presAssocID="{2B20829A-60BC-4F94-9189-89C51A2325C2}" presName="ThreeNodes_1_text" presStyleLbl="node1" presStyleIdx="2" presStyleCnt="3">
        <dgm:presLayoutVars>
          <dgm:bulletEnabled val="1"/>
        </dgm:presLayoutVars>
      </dgm:prSet>
      <dgm:spPr/>
    </dgm:pt>
    <dgm:pt modelId="{BCB8D529-75EC-C346-89B6-A1D51974AB22}" type="pres">
      <dgm:prSet presAssocID="{2B20829A-60BC-4F94-9189-89C51A2325C2}" presName="ThreeNodes_2_text" presStyleLbl="node1" presStyleIdx="2" presStyleCnt="3">
        <dgm:presLayoutVars>
          <dgm:bulletEnabled val="1"/>
        </dgm:presLayoutVars>
      </dgm:prSet>
      <dgm:spPr/>
    </dgm:pt>
    <dgm:pt modelId="{A584E9EA-C9D2-9B40-A161-AC44178F8F3E}" type="pres">
      <dgm:prSet presAssocID="{2B20829A-60BC-4F94-9189-89C51A2325C2}" presName="ThreeNodes_3_text" presStyleLbl="node1" presStyleIdx="2" presStyleCnt="3">
        <dgm:presLayoutVars>
          <dgm:bulletEnabled val="1"/>
        </dgm:presLayoutVars>
      </dgm:prSet>
      <dgm:spPr/>
    </dgm:pt>
  </dgm:ptLst>
  <dgm:cxnLst>
    <dgm:cxn modelId="{7C88730C-9F9A-8445-B12B-8C495CAC8F67}" type="presOf" srcId="{DE1A69A7-3CCF-4E0D-B22C-B9003FA6DC9C}" destId="{06616280-D3DD-FA43-91DA-8F673E679552}" srcOrd="1" destOrd="0" presId="urn:microsoft.com/office/officeart/2005/8/layout/vProcess5"/>
    <dgm:cxn modelId="{908CE71F-19A3-0A49-8E28-50522F2546D4}" type="presOf" srcId="{584FC11D-92A0-4F38-90A3-F74690D9FEA4}" destId="{4DD2A916-C245-D843-9C98-8DDB38C52C00}" srcOrd="0" destOrd="0" presId="urn:microsoft.com/office/officeart/2005/8/layout/vProcess5"/>
    <dgm:cxn modelId="{D548F345-53DD-D347-A26E-2E861CEB0286}" type="presOf" srcId="{1DA4DA6D-1656-4ECF-96E5-FC40292901C7}" destId="{BCB8D529-75EC-C346-89B6-A1D51974AB22}" srcOrd="1" destOrd="0" presId="urn:microsoft.com/office/officeart/2005/8/layout/vProcess5"/>
    <dgm:cxn modelId="{501F2B54-C1FD-4240-97F7-29921486AB93}" type="presOf" srcId="{2B20829A-60BC-4F94-9189-89C51A2325C2}" destId="{B696D996-33AE-5B4B-92AE-F3DAE6173FFA}" srcOrd="0" destOrd="0" presId="urn:microsoft.com/office/officeart/2005/8/layout/vProcess5"/>
    <dgm:cxn modelId="{4AD3BC86-58FE-8046-BE50-680C35D27CE8}" type="presOf" srcId="{CF20929B-8926-4A33-B270-078F45E51042}" destId="{119B6D67-D6E3-3745-AF8E-F5FBDF226D56}" srcOrd="0" destOrd="0" presId="urn:microsoft.com/office/officeart/2005/8/layout/vProcess5"/>
    <dgm:cxn modelId="{E0B7F992-2452-4DF8-85C9-88B65B1FE4D1}" srcId="{2B20829A-60BC-4F94-9189-89C51A2325C2}" destId="{CF20929B-8926-4A33-B270-078F45E51042}" srcOrd="2" destOrd="0" parTransId="{16D568B1-8309-4C33-8512-760C3E97B262}" sibTransId="{B1CF4A83-0A39-4E72-92AF-E1B3A788E467}"/>
    <dgm:cxn modelId="{48C5C4B5-9CED-4C5B-A687-20F64DC54E1E}" srcId="{2B20829A-60BC-4F94-9189-89C51A2325C2}" destId="{DE1A69A7-3CCF-4E0D-B22C-B9003FA6DC9C}" srcOrd="0" destOrd="0" parTransId="{0DED6117-7A2B-4260-8BDA-EACD0D824119}" sibTransId="{529DB3C0-DC85-486C-8E40-F2AB84FAEA3F}"/>
    <dgm:cxn modelId="{D67464CA-627C-BD4E-A832-6564DEEF92A7}" type="presOf" srcId="{1DA4DA6D-1656-4ECF-96E5-FC40292901C7}" destId="{FD9C53A7-4B0C-B746-AEEB-A008733797BE}" srcOrd="0" destOrd="0" presId="urn:microsoft.com/office/officeart/2005/8/layout/vProcess5"/>
    <dgm:cxn modelId="{8B86F8D6-EE26-CD43-9867-DCD903ABCDF9}" type="presOf" srcId="{CF20929B-8926-4A33-B270-078F45E51042}" destId="{A584E9EA-C9D2-9B40-A161-AC44178F8F3E}" srcOrd="1" destOrd="0" presId="urn:microsoft.com/office/officeart/2005/8/layout/vProcess5"/>
    <dgm:cxn modelId="{5D9A10D8-557B-7141-9CD8-704D0858C986}" type="presOf" srcId="{DE1A69A7-3CCF-4E0D-B22C-B9003FA6DC9C}" destId="{1DC4E807-B237-F94D-8CAD-471E1D786AB3}" srcOrd="0" destOrd="0" presId="urn:microsoft.com/office/officeart/2005/8/layout/vProcess5"/>
    <dgm:cxn modelId="{615888EB-29BD-4436-A787-479021B4CBAA}" srcId="{2B20829A-60BC-4F94-9189-89C51A2325C2}" destId="{1DA4DA6D-1656-4ECF-96E5-FC40292901C7}" srcOrd="1" destOrd="0" parTransId="{87699D30-CE3C-4C60-8AFB-F035C93009B1}" sibTransId="{584FC11D-92A0-4F38-90A3-F74690D9FEA4}"/>
    <dgm:cxn modelId="{261DA7FC-D539-134D-8E0A-13A1F787CCDD}" type="presOf" srcId="{529DB3C0-DC85-486C-8E40-F2AB84FAEA3F}" destId="{DE0B984E-0FDD-AA47-8EEE-6B5F8FA9A1B3}" srcOrd="0" destOrd="0" presId="urn:microsoft.com/office/officeart/2005/8/layout/vProcess5"/>
    <dgm:cxn modelId="{39BDA59D-F4FA-EA4B-9381-F97943F0BFA0}" type="presParOf" srcId="{B696D996-33AE-5B4B-92AE-F3DAE6173FFA}" destId="{E83EF510-DFC1-7144-A67C-ACAABCC0B16B}" srcOrd="0" destOrd="0" presId="urn:microsoft.com/office/officeart/2005/8/layout/vProcess5"/>
    <dgm:cxn modelId="{F20F9AA1-91D0-D845-B3E7-A4CE42AFFBB1}" type="presParOf" srcId="{B696D996-33AE-5B4B-92AE-F3DAE6173FFA}" destId="{1DC4E807-B237-F94D-8CAD-471E1D786AB3}" srcOrd="1" destOrd="0" presId="urn:microsoft.com/office/officeart/2005/8/layout/vProcess5"/>
    <dgm:cxn modelId="{97A5B891-F121-A049-BE0C-C7627EC7D2E3}" type="presParOf" srcId="{B696D996-33AE-5B4B-92AE-F3DAE6173FFA}" destId="{FD9C53A7-4B0C-B746-AEEB-A008733797BE}" srcOrd="2" destOrd="0" presId="urn:microsoft.com/office/officeart/2005/8/layout/vProcess5"/>
    <dgm:cxn modelId="{8CEA20E2-9E60-E247-9909-6DE2A25D802C}" type="presParOf" srcId="{B696D996-33AE-5B4B-92AE-F3DAE6173FFA}" destId="{119B6D67-D6E3-3745-AF8E-F5FBDF226D56}" srcOrd="3" destOrd="0" presId="urn:microsoft.com/office/officeart/2005/8/layout/vProcess5"/>
    <dgm:cxn modelId="{A4C32D2D-A074-1247-901E-F97102D6F07D}" type="presParOf" srcId="{B696D996-33AE-5B4B-92AE-F3DAE6173FFA}" destId="{DE0B984E-0FDD-AA47-8EEE-6B5F8FA9A1B3}" srcOrd="4" destOrd="0" presId="urn:microsoft.com/office/officeart/2005/8/layout/vProcess5"/>
    <dgm:cxn modelId="{9BF1C5AB-49DD-3C45-8001-5942F133AD86}" type="presParOf" srcId="{B696D996-33AE-5B4B-92AE-F3DAE6173FFA}" destId="{4DD2A916-C245-D843-9C98-8DDB38C52C00}" srcOrd="5" destOrd="0" presId="urn:microsoft.com/office/officeart/2005/8/layout/vProcess5"/>
    <dgm:cxn modelId="{2723D9D6-002A-0C42-9EBA-021A7B3710BB}" type="presParOf" srcId="{B696D996-33AE-5B4B-92AE-F3DAE6173FFA}" destId="{06616280-D3DD-FA43-91DA-8F673E679552}" srcOrd="6" destOrd="0" presId="urn:microsoft.com/office/officeart/2005/8/layout/vProcess5"/>
    <dgm:cxn modelId="{305ABC07-B786-0E48-A41F-CF2FCD84D7A5}" type="presParOf" srcId="{B696D996-33AE-5B4B-92AE-F3DAE6173FFA}" destId="{BCB8D529-75EC-C346-89B6-A1D51974AB22}" srcOrd="7" destOrd="0" presId="urn:microsoft.com/office/officeart/2005/8/layout/vProcess5"/>
    <dgm:cxn modelId="{70541E52-00D4-274A-A19C-4C70F4EBCFC7}" type="presParOf" srcId="{B696D996-33AE-5B4B-92AE-F3DAE6173FFA}" destId="{A584E9EA-C9D2-9B40-A161-AC44178F8F3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D250CF-AE24-403B-AAA9-124EB9B4C67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1553F76-6253-42FC-9133-625703FCF2C2}">
      <dgm:prSet/>
      <dgm:spPr/>
      <dgm:t>
        <a:bodyPr/>
        <a:lstStyle/>
        <a:p>
          <a:pPr>
            <a:defRPr cap="all"/>
          </a:pPr>
          <a:r>
            <a:rPr lang="en-US"/>
            <a:t>Monitoring == seeing the data</a:t>
          </a:r>
        </a:p>
      </dgm:t>
    </dgm:pt>
    <dgm:pt modelId="{0AD0859A-6C0A-4A25-9952-EE7856C339AC}" type="parTrans" cxnId="{0D66E794-0572-45EA-97A0-3435B547FE8D}">
      <dgm:prSet/>
      <dgm:spPr/>
      <dgm:t>
        <a:bodyPr/>
        <a:lstStyle/>
        <a:p>
          <a:endParaRPr lang="en-US"/>
        </a:p>
      </dgm:t>
    </dgm:pt>
    <dgm:pt modelId="{10F6EED2-D1E7-476C-A0F1-ED3ADB909329}" type="sibTrans" cxnId="{0D66E794-0572-45EA-97A0-3435B547FE8D}">
      <dgm:prSet/>
      <dgm:spPr/>
      <dgm:t>
        <a:bodyPr/>
        <a:lstStyle/>
        <a:p>
          <a:endParaRPr lang="en-US"/>
        </a:p>
      </dgm:t>
    </dgm:pt>
    <dgm:pt modelId="{6187FBEA-D6FA-4807-8499-588402148BF4}">
      <dgm:prSet/>
      <dgm:spPr/>
      <dgm:t>
        <a:bodyPr/>
        <a:lstStyle/>
        <a:p>
          <a:pPr>
            <a:defRPr cap="all"/>
          </a:pPr>
          <a:r>
            <a:rPr lang="en-US"/>
            <a:t>Observability == doing something with the data</a:t>
          </a:r>
        </a:p>
      </dgm:t>
    </dgm:pt>
    <dgm:pt modelId="{C160974F-193A-4A66-A38C-00A06D674209}" type="parTrans" cxnId="{596D6CC1-4AE4-4CE7-9050-93AB21048CBE}">
      <dgm:prSet/>
      <dgm:spPr/>
      <dgm:t>
        <a:bodyPr/>
        <a:lstStyle/>
        <a:p>
          <a:endParaRPr lang="en-US"/>
        </a:p>
      </dgm:t>
    </dgm:pt>
    <dgm:pt modelId="{9DF33A7A-C675-470E-9751-9D72BCDC4D23}" type="sibTrans" cxnId="{596D6CC1-4AE4-4CE7-9050-93AB21048CBE}">
      <dgm:prSet/>
      <dgm:spPr/>
      <dgm:t>
        <a:bodyPr/>
        <a:lstStyle/>
        <a:p>
          <a:endParaRPr lang="en-US"/>
        </a:p>
      </dgm:t>
    </dgm:pt>
    <dgm:pt modelId="{F270E012-19CF-4B3F-A575-825935C7D822}" type="pres">
      <dgm:prSet presAssocID="{48D250CF-AE24-403B-AAA9-124EB9B4C67D}" presName="root" presStyleCnt="0">
        <dgm:presLayoutVars>
          <dgm:dir/>
          <dgm:resizeHandles val="exact"/>
        </dgm:presLayoutVars>
      </dgm:prSet>
      <dgm:spPr/>
    </dgm:pt>
    <dgm:pt modelId="{ED8BBB47-8994-43B8-92B7-91299FE011AD}" type="pres">
      <dgm:prSet presAssocID="{11553F76-6253-42FC-9133-625703FCF2C2}" presName="compNode" presStyleCnt="0"/>
      <dgm:spPr/>
    </dgm:pt>
    <dgm:pt modelId="{6EB2C9A8-CB07-4398-9987-B201571B8D6C}" type="pres">
      <dgm:prSet presAssocID="{11553F76-6253-42FC-9133-625703FCF2C2}" presName="iconBgRect" presStyleLbl="bgShp" presStyleIdx="0" presStyleCnt="2"/>
      <dgm:spPr/>
    </dgm:pt>
    <dgm:pt modelId="{52CA0344-8474-4723-8905-79C92EF2230D}" type="pres">
      <dgm:prSet presAssocID="{11553F76-6253-42FC-9133-625703FCF2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EEFC3375-0852-4C18-81D4-E14A0EA99E35}" type="pres">
      <dgm:prSet presAssocID="{11553F76-6253-42FC-9133-625703FCF2C2}" presName="spaceRect" presStyleCnt="0"/>
      <dgm:spPr/>
    </dgm:pt>
    <dgm:pt modelId="{4B4112AD-DC60-454A-9460-80397D425282}" type="pres">
      <dgm:prSet presAssocID="{11553F76-6253-42FC-9133-625703FCF2C2}" presName="textRect" presStyleLbl="revTx" presStyleIdx="0" presStyleCnt="2">
        <dgm:presLayoutVars>
          <dgm:chMax val="1"/>
          <dgm:chPref val="1"/>
        </dgm:presLayoutVars>
      </dgm:prSet>
      <dgm:spPr/>
    </dgm:pt>
    <dgm:pt modelId="{1695E48B-1177-49FB-883B-D6B7FD16DCB6}" type="pres">
      <dgm:prSet presAssocID="{10F6EED2-D1E7-476C-A0F1-ED3ADB909329}" presName="sibTrans" presStyleCnt="0"/>
      <dgm:spPr/>
    </dgm:pt>
    <dgm:pt modelId="{A2546BC0-F247-4833-B99C-A8489A35385F}" type="pres">
      <dgm:prSet presAssocID="{6187FBEA-D6FA-4807-8499-588402148BF4}" presName="compNode" presStyleCnt="0"/>
      <dgm:spPr/>
    </dgm:pt>
    <dgm:pt modelId="{8027828F-A8C2-4B72-AB73-CA892203E0F1}" type="pres">
      <dgm:prSet presAssocID="{6187FBEA-D6FA-4807-8499-588402148BF4}" presName="iconBgRect" presStyleLbl="bgShp" presStyleIdx="1" presStyleCnt="2"/>
      <dgm:spPr/>
    </dgm:pt>
    <dgm:pt modelId="{2256B19D-59A4-4EFA-8C5C-594D633C35BB}" type="pres">
      <dgm:prSet presAssocID="{6187FBEA-D6FA-4807-8499-588402148B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A71051F-96C7-4F6E-918E-EA45FA89B856}" type="pres">
      <dgm:prSet presAssocID="{6187FBEA-D6FA-4807-8499-588402148BF4}" presName="spaceRect" presStyleCnt="0"/>
      <dgm:spPr/>
    </dgm:pt>
    <dgm:pt modelId="{0691EA30-B2C8-4A7B-9D33-E2184280B81A}" type="pres">
      <dgm:prSet presAssocID="{6187FBEA-D6FA-4807-8499-588402148BF4}" presName="textRect" presStyleLbl="revTx" presStyleIdx="1" presStyleCnt="2">
        <dgm:presLayoutVars>
          <dgm:chMax val="1"/>
          <dgm:chPref val="1"/>
        </dgm:presLayoutVars>
      </dgm:prSet>
      <dgm:spPr/>
    </dgm:pt>
  </dgm:ptLst>
  <dgm:cxnLst>
    <dgm:cxn modelId="{793BBF26-2406-4D00-BA26-64DC108CC50C}" type="presOf" srcId="{6187FBEA-D6FA-4807-8499-588402148BF4}" destId="{0691EA30-B2C8-4A7B-9D33-E2184280B81A}" srcOrd="0" destOrd="0" presId="urn:microsoft.com/office/officeart/2018/5/layout/IconCircleLabelList"/>
    <dgm:cxn modelId="{A1315D77-A319-4F52-A7CB-2490EE582890}" type="presOf" srcId="{48D250CF-AE24-403B-AAA9-124EB9B4C67D}" destId="{F270E012-19CF-4B3F-A575-825935C7D822}" srcOrd="0" destOrd="0" presId="urn:microsoft.com/office/officeart/2018/5/layout/IconCircleLabelList"/>
    <dgm:cxn modelId="{0D66E794-0572-45EA-97A0-3435B547FE8D}" srcId="{48D250CF-AE24-403B-AAA9-124EB9B4C67D}" destId="{11553F76-6253-42FC-9133-625703FCF2C2}" srcOrd="0" destOrd="0" parTransId="{0AD0859A-6C0A-4A25-9952-EE7856C339AC}" sibTransId="{10F6EED2-D1E7-476C-A0F1-ED3ADB909329}"/>
    <dgm:cxn modelId="{596D6CC1-4AE4-4CE7-9050-93AB21048CBE}" srcId="{48D250CF-AE24-403B-AAA9-124EB9B4C67D}" destId="{6187FBEA-D6FA-4807-8499-588402148BF4}" srcOrd="1" destOrd="0" parTransId="{C160974F-193A-4A66-A38C-00A06D674209}" sibTransId="{9DF33A7A-C675-470E-9751-9D72BCDC4D23}"/>
    <dgm:cxn modelId="{E16256E6-373F-4343-B359-586566E33A7A}" type="presOf" srcId="{11553F76-6253-42FC-9133-625703FCF2C2}" destId="{4B4112AD-DC60-454A-9460-80397D425282}" srcOrd="0" destOrd="0" presId="urn:microsoft.com/office/officeart/2018/5/layout/IconCircleLabelList"/>
    <dgm:cxn modelId="{FB5AA068-AAC5-4B19-90CD-0BB798BCF54D}" type="presParOf" srcId="{F270E012-19CF-4B3F-A575-825935C7D822}" destId="{ED8BBB47-8994-43B8-92B7-91299FE011AD}" srcOrd="0" destOrd="0" presId="urn:microsoft.com/office/officeart/2018/5/layout/IconCircleLabelList"/>
    <dgm:cxn modelId="{92F47FD9-D34B-44C0-B737-148A9AD8E471}" type="presParOf" srcId="{ED8BBB47-8994-43B8-92B7-91299FE011AD}" destId="{6EB2C9A8-CB07-4398-9987-B201571B8D6C}" srcOrd="0" destOrd="0" presId="urn:microsoft.com/office/officeart/2018/5/layout/IconCircleLabelList"/>
    <dgm:cxn modelId="{0BA28591-3B15-4D15-93D7-76E7B0CEE92F}" type="presParOf" srcId="{ED8BBB47-8994-43B8-92B7-91299FE011AD}" destId="{52CA0344-8474-4723-8905-79C92EF2230D}" srcOrd="1" destOrd="0" presId="urn:microsoft.com/office/officeart/2018/5/layout/IconCircleLabelList"/>
    <dgm:cxn modelId="{122DD8CC-58D6-475D-A0E3-F74101A724FD}" type="presParOf" srcId="{ED8BBB47-8994-43B8-92B7-91299FE011AD}" destId="{EEFC3375-0852-4C18-81D4-E14A0EA99E35}" srcOrd="2" destOrd="0" presId="urn:microsoft.com/office/officeart/2018/5/layout/IconCircleLabelList"/>
    <dgm:cxn modelId="{9BB88388-C776-4EDB-97A3-09DA78BF7CD7}" type="presParOf" srcId="{ED8BBB47-8994-43B8-92B7-91299FE011AD}" destId="{4B4112AD-DC60-454A-9460-80397D425282}" srcOrd="3" destOrd="0" presId="urn:microsoft.com/office/officeart/2018/5/layout/IconCircleLabelList"/>
    <dgm:cxn modelId="{278BE0A6-B2C7-45BF-A283-826A63446ED6}" type="presParOf" srcId="{F270E012-19CF-4B3F-A575-825935C7D822}" destId="{1695E48B-1177-49FB-883B-D6B7FD16DCB6}" srcOrd="1" destOrd="0" presId="urn:microsoft.com/office/officeart/2018/5/layout/IconCircleLabelList"/>
    <dgm:cxn modelId="{92499AA0-0284-4C21-B018-F1080AA2206E}" type="presParOf" srcId="{F270E012-19CF-4B3F-A575-825935C7D822}" destId="{A2546BC0-F247-4833-B99C-A8489A35385F}" srcOrd="2" destOrd="0" presId="urn:microsoft.com/office/officeart/2018/5/layout/IconCircleLabelList"/>
    <dgm:cxn modelId="{7F3CB0E4-E412-4A80-AC8F-0D613DD1A104}" type="presParOf" srcId="{A2546BC0-F247-4833-B99C-A8489A35385F}" destId="{8027828F-A8C2-4B72-AB73-CA892203E0F1}" srcOrd="0" destOrd="0" presId="urn:microsoft.com/office/officeart/2018/5/layout/IconCircleLabelList"/>
    <dgm:cxn modelId="{FB3D3DD6-B74B-4981-A34E-6BBDEFFB889F}" type="presParOf" srcId="{A2546BC0-F247-4833-B99C-A8489A35385F}" destId="{2256B19D-59A4-4EFA-8C5C-594D633C35BB}" srcOrd="1" destOrd="0" presId="urn:microsoft.com/office/officeart/2018/5/layout/IconCircleLabelList"/>
    <dgm:cxn modelId="{1E8C2EA0-5898-41EE-ABC1-1900D2BFB139}" type="presParOf" srcId="{A2546BC0-F247-4833-B99C-A8489A35385F}" destId="{4A71051F-96C7-4F6E-918E-EA45FA89B856}" srcOrd="2" destOrd="0" presId="urn:microsoft.com/office/officeart/2018/5/layout/IconCircleLabelList"/>
    <dgm:cxn modelId="{F5487A4A-212B-4ADD-A972-20144E10306E}" type="presParOf" srcId="{A2546BC0-F247-4833-B99C-A8489A35385F}" destId="{0691EA30-B2C8-4A7B-9D33-E2184280B81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B4176-ED96-414A-9226-5541004CE71D}">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839ACD-7B42-4B6E-9544-7EFD6E590FC7}">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262BA4-495A-4ACE-99DF-40DFC5286F1F}">
      <dsp:nvSpPr>
        <dsp:cNvPr id="0" name=""/>
        <dsp:cNvSpPr/>
      </dsp:nvSpPr>
      <dsp:spPr>
        <a:xfrm>
          <a:off x="1900154" y="703"/>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90000"/>
            </a:lnSpc>
            <a:spcBef>
              <a:spcPct val="0"/>
            </a:spcBef>
            <a:spcAft>
              <a:spcPct val="35000"/>
            </a:spcAft>
            <a:buNone/>
          </a:pPr>
          <a:r>
            <a:rPr lang="en-US" sz="2500" kern="1200"/>
            <a:t>The platform of choice</a:t>
          </a:r>
        </a:p>
      </dsp:txBody>
      <dsp:txXfrm>
        <a:off x="1900154" y="703"/>
        <a:ext cx="4473659" cy="1645155"/>
      </dsp:txXfrm>
    </dsp:sp>
    <dsp:sp modelId="{1188BD81-8AA8-497C-9D31-B265C947C4C6}">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FEBBC-6BC7-4298-B0C6-C0E80C8E8A42}">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88007D-A567-4FB2-A36F-9C84B44E5BDE}">
      <dsp:nvSpPr>
        <dsp:cNvPr id="0" name=""/>
        <dsp:cNvSpPr/>
      </dsp:nvSpPr>
      <dsp:spPr>
        <a:xfrm>
          <a:off x="1900154" y="2057147"/>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90000"/>
            </a:lnSpc>
            <a:spcBef>
              <a:spcPct val="0"/>
            </a:spcBef>
            <a:spcAft>
              <a:spcPct val="35000"/>
            </a:spcAft>
            <a:buNone/>
          </a:pPr>
          <a:r>
            <a:rPr lang="en-US" sz="2500" kern="1200"/>
            <a:t>Platform Engineering (the true underlying platform)</a:t>
          </a:r>
        </a:p>
      </dsp:txBody>
      <dsp:txXfrm>
        <a:off x="1900154" y="2057147"/>
        <a:ext cx="4473659" cy="1645155"/>
      </dsp:txXfrm>
    </dsp:sp>
    <dsp:sp modelId="{BBD76684-8E96-48E7-AC99-01EE0085F573}">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6A31D-FBD1-425B-A6C6-6EF4D6C7F403}">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B94490-F403-4F56-BDDA-48D9344D29D8}">
      <dsp:nvSpPr>
        <dsp:cNvPr id="0" name=""/>
        <dsp:cNvSpPr/>
      </dsp:nvSpPr>
      <dsp:spPr>
        <a:xfrm>
          <a:off x="1900154" y="4113591"/>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90000"/>
            </a:lnSpc>
            <a:spcBef>
              <a:spcPct val="0"/>
            </a:spcBef>
            <a:spcAft>
              <a:spcPct val="35000"/>
            </a:spcAft>
            <a:buNone/>
          </a:pPr>
          <a:r>
            <a:rPr lang="en-US" sz="2500" kern="1200"/>
            <a:t>Not a replacement for things like virtualization, but a new standard</a:t>
          </a:r>
        </a:p>
      </dsp:txBody>
      <dsp:txXfrm>
        <a:off x="1900154" y="4113591"/>
        <a:ext cx="4473659" cy="1645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3CAFD-C165-43F3-93EA-36285A79CDF6}">
      <dsp:nvSpPr>
        <dsp:cNvPr id="0" name=""/>
        <dsp:cNvSpPr/>
      </dsp:nvSpPr>
      <dsp:spPr>
        <a:xfrm>
          <a:off x="2035137" y="42264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205F4-2D3B-410D-A894-AFE3B9D5E819}">
      <dsp:nvSpPr>
        <dsp:cNvPr id="0" name=""/>
        <dsp:cNvSpPr/>
      </dsp:nvSpPr>
      <dsp:spPr>
        <a:xfrm>
          <a:off x="847137" y="283697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Kubernetes is stable. It’s no longer the “hot new thing”.</a:t>
          </a:r>
        </a:p>
      </dsp:txBody>
      <dsp:txXfrm>
        <a:off x="847137" y="2836975"/>
        <a:ext cx="4320000" cy="720000"/>
      </dsp:txXfrm>
    </dsp:sp>
    <dsp:sp modelId="{49DB67BA-669E-474A-A042-92DEB96D3E42}">
      <dsp:nvSpPr>
        <dsp:cNvPr id="0" name=""/>
        <dsp:cNvSpPr/>
      </dsp:nvSpPr>
      <dsp:spPr>
        <a:xfrm>
          <a:off x="7111137" y="42264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6C9CBA-7AC7-4600-A244-06BAF0A57D9A}">
      <dsp:nvSpPr>
        <dsp:cNvPr id="0" name=""/>
        <dsp:cNvSpPr/>
      </dsp:nvSpPr>
      <dsp:spPr>
        <a:xfrm>
          <a:off x="5923137" y="283697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Instead, focus on what’s being built AROUND Kubernetes</a:t>
          </a:r>
        </a:p>
      </dsp:txBody>
      <dsp:txXfrm>
        <a:off x="5923137" y="2836975"/>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49299-3F52-934F-90F0-EC6D7766EECE}">
      <dsp:nvSpPr>
        <dsp:cNvPr id="0" name=""/>
        <dsp:cNvSpPr/>
      </dsp:nvSpPr>
      <dsp:spPr>
        <a:xfrm>
          <a:off x="866427" y="1489"/>
          <a:ext cx="1732855" cy="10397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Plugins</a:t>
          </a:r>
        </a:p>
      </dsp:txBody>
      <dsp:txXfrm>
        <a:off x="866427" y="1489"/>
        <a:ext cx="1732855" cy="1039713"/>
      </dsp:txXfrm>
    </dsp:sp>
    <dsp:sp modelId="{1AA86DD5-8F9B-8742-A82B-A75AE082BDCB}">
      <dsp:nvSpPr>
        <dsp:cNvPr id="0" name=""/>
        <dsp:cNvSpPr/>
      </dsp:nvSpPr>
      <dsp:spPr>
        <a:xfrm>
          <a:off x="2772568" y="1489"/>
          <a:ext cx="1732855" cy="10397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Security-centric networks</a:t>
          </a:r>
        </a:p>
      </dsp:txBody>
      <dsp:txXfrm>
        <a:off x="2772568" y="1489"/>
        <a:ext cx="1732855" cy="1039713"/>
      </dsp:txXfrm>
    </dsp:sp>
    <dsp:sp modelId="{782CE2DC-8217-BE40-AC60-A209E66FF116}">
      <dsp:nvSpPr>
        <dsp:cNvPr id="0" name=""/>
        <dsp:cNvSpPr/>
      </dsp:nvSpPr>
      <dsp:spPr>
        <a:xfrm>
          <a:off x="4678710" y="1489"/>
          <a:ext cx="1732855" cy="103971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Service Mesh</a:t>
          </a:r>
        </a:p>
      </dsp:txBody>
      <dsp:txXfrm>
        <a:off x="4678710" y="1489"/>
        <a:ext cx="1732855" cy="1039713"/>
      </dsp:txXfrm>
    </dsp:sp>
    <dsp:sp modelId="{81F226E6-230E-B042-9F87-017E2C649AD2}">
      <dsp:nvSpPr>
        <dsp:cNvPr id="0" name=""/>
        <dsp:cNvSpPr/>
      </dsp:nvSpPr>
      <dsp:spPr>
        <a:xfrm>
          <a:off x="6584851" y="1489"/>
          <a:ext cx="1732855" cy="103971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GitOps</a:t>
          </a:r>
        </a:p>
      </dsp:txBody>
      <dsp:txXfrm>
        <a:off x="6584851" y="1489"/>
        <a:ext cx="1732855" cy="1039713"/>
      </dsp:txXfrm>
    </dsp:sp>
    <dsp:sp modelId="{EA4084A5-0AA8-7445-8CEF-C82E0827A084}">
      <dsp:nvSpPr>
        <dsp:cNvPr id="0" name=""/>
        <dsp:cNvSpPr/>
      </dsp:nvSpPr>
      <dsp:spPr>
        <a:xfrm>
          <a:off x="8490992" y="1489"/>
          <a:ext cx="1732855" cy="103971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KubeVirt</a:t>
          </a:r>
        </a:p>
      </dsp:txBody>
      <dsp:txXfrm>
        <a:off x="8490992" y="1489"/>
        <a:ext cx="1732855" cy="1039713"/>
      </dsp:txXfrm>
    </dsp:sp>
    <dsp:sp modelId="{6DCB1A55-EC9A-6148-BE54-996FFEB21319}">
      <dsp:nvSpPr>
        <dsp:cNvPr id="0" name=""/>
        <dsp:cNvSpPr/>
      </dsp:nvSpPr>
      <dsp:spPr>
        <a:xfrm>
          <a:off x="866427" y="1214488"/>
          <a:ext cx="1732855" cy="10397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Knative</a:t>
          </a:r>
        </a:p>
      </dsp:txBody>
      <dsp:txXfrm>
        <a:off x="866427" y="1214488"/>
        <a:ext cx="1732855" cy="1039713"/>
      </dsp:txXfrm>
    </dsp:sp>
    <dsp:sp modelId="{9E02F96E-5629-2E47-8429-AE4E08051084}">
      <dsp:nvSpPr>
        <dsp:cNvPr id="0" name=""/>
        <dsp:cNvSpPr/>
      </dsp:nvSpPr>
      <dsp:spPr>
        <a:xfrm>
          <a:off x="2772568" y="1214488"/>
          <a:ext cx="1732855" cy="10397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Monitoring and Observability</a:t>
          </a:r>
        </a:p>
      </dsp:txBody>
      <dsp:txXfrm>
        <a:off x="2772568" y="1214488"/>
        <a:ext cx="1732855" cy="1039713"/>
      </dsp:txXfrm>
    </dsp:sp>
    <dsp:sp modelId="{0A39EE4D-4F40-F14B-9024-863C1C5919A1}">
      <dsp:nvSpPr>
        <dsp:cNvPr id="0" name=""/>
        <dsp:cNvSpPr/>
      </dsp:nvSpPr>
      <dsp:spPr>
        <a:xfrm>
          <a:off x="4678710" y="1214488"/>
          <a:ext cx="1732855" cy="103971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Policy Management</a:t>
          </a:r>
        </a:p>
      </dsp:txBody>
      <dsp:txXfrm>
        <a:off x="4678710" y="1214488"/>
        <a:ext cx="1732855" cy="1039713"/>
      </dsp:txXfrm>
    </dsp:sp>
    <dsp:sp modelId="{2DAF40A1-1671-4443-838B-687840D95514}">
      <dsp:nvSpPr>
        <dsp:cNvPr id="0" name=""/>
        <dsp:cNvSpPr/>
      </dsp:nvSpPr>
      <dsp:spPr>
        <a:xfrm>
          <a:off x="6584851" y="1214488"/>
          <a:ext cx="1732855" cy="103971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Storage</a:t>
          </a:r>
        </a:p>
      </dsp:txBody>
      <dsp:txXfrm>
        <a:off x="6584851" y="1214488"/>
        <a:ext cx="1732855" cy="1039713"/>
      </dsp:txXfrm>
    </dsp:sp>
    <dsp:sp modelId="{EE52E294-17BA-2B44-B71E-E4622417D2F0}">
      <dsp:nvSpPr>
        <dsp:cNvPr id="0" name=""/>
        <dsp:cNvSpPr/>
      </dsp:nvSpPr>
      <dsp:spPr>
        <a:xfrm>
          <a:off x="8490992" y="1214488"/>
          <a:ext cx="1732855" cy="103971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Chaos Engineering</a:t>
          </a:r>
        </a:p>
      </dsp:txBody>
      <dsp:txXfrm>
        <a:off x="8490992" y="1214488"/>
        <a:ext cx="1732855" cy="1039713"/>
      </dsp:txXfrm>
    </dsp:sp>
    <dsp:sp modelId="{5F28DBF4-0152-9649-BB9C-47BF9C9F447B}">
      <dsp:nvSpPr>
        <dsp:cNvPr id="0" name=""/>
        <dsp:cNvSpPr/>
      </dsp:nvSpPr>
      <dsp:spPr>
        <a:xfrm>
          <a:off x="3725639" y="2427487"/>
          <a:ext cx="1732855" cy="10397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Chaos Engineering</a:t>
          </a:r>
        </a:p>
      </dsp:txBody>
      <dsp:txXfrm>
        <a:off x="3725639" y="2427487"/>
        <a:ext cx="1732855" cy="1039713"/>
      </dsp:txXfrm>
    </dsp:sp>
    <dsp:sp modelId="{675EC66B-027A-994E-8897-19DA9E44A93B}">
      <dsp:nvSpPr>
        <dsp:cNvPr id="0" name=""/>
        <dsp:cNvSpPr/>
      </dsp:nvSpPr>
      <dsp:spPr>
        <a:xfrm>
          <a:off x="5631780" y="2427487"/>
          <a:ext cx="1732855" cy="10397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Platform Engineering</a:t>
          </a:r>
        </a:p>
      </dsp:txBody>
      <dsp:txXfrm>
        <a:off x="5631780" y="2427487"/>
        <a:ext cx="1732855" cy="10397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D0AB5-49E2-4B18-A2FD-BF7081DB0F5E}">
      <dsp:nvSpPr>
        <dsp:cNvPr id="0" name=""/>
        <dsp:cNvSpPr/>
      </dsp:nvSpPr>
      <dsp:spPr>
        <a:xfrm>
          <a:off x="623160" y="422088"/>
          <a:ext cx="1452191" cy="14521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65E38-BB23-4ECC-9ACC-F00A1145C336}">
      <dsp:nvSpPr>
        <dsp:cNvPr id="0" name=""/>
        <dsp:cNvSpPr/>
      </dsp:nvSpPr>
      <dsp:spPr>
        <a:xfrm>
          <a:off x="932643" y="731571"/>
          <a:ext cx="833224" cy="833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B4E1E4-D03F-4C91-B280-C9923533D5BF}">
      <dsp:nvSpPr>
        <dsp:cNvPr id="0" name=""/>
        <dsp:cNvSpPr/>
      </dsp:nvSpPr>
      <dsp:spPr>
        <a:xfrm>
          <a:off x="158934" y="2326601"/>
          <a:ext cx="2380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Cloud?</a:t>
          </a:r>
        </a:p>
      </dsp:txBody>
      <dsp:txXfrm>
        <a:off x="158934" y="2326601"/>
        <a:ext cx="2380642" cy="720000"/>
      </dsp:txXfrm>
    </dsp:sp>
    <dsp:sp modelId="{758C138B-72DF-4F42-8894-3BA0989E272E}">
      <dsp:nvSpPr>
        <dsp:cNvPr id="0" name=""/>
        <dsp:cNvSpPr/>
      </dsp:nvSpPr>
      <dsp:spPr>
        <a:xfrm>
          <a:off x="3420414" y="422088"/>
          <a:ext cx="1452191" cy="145219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95A250-5323-4475-A436-1BA68135DC3C}">
      <dsp:nvSpPr>
        <dsp:cNvPr id="0" name=""/>
        <dsp:cNvSpPr/>
      </dsp:nvSpPr>
      <dsp:spPr>
        <a:xfrm>
          <a:off x="3729898" y="731571"/>
          <a:ext cx="833224" cy="833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B58A65-8F12-4052-B687-A6EFEAD40A66}">
      <dsp:nvSpPr>
        <dsp:cNvPr id="0" name=""/>
        <dsp:cNvSpPr/>
      </dsp:nvSpPr>
      <dsp:spPr>
        <a:xfrm>
          <a:off x="2956189" y="2326601"/>
          <a:ext cx="2380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On-prem?</a:t>
          </a:r>
        </a:p>
      </dsp:txBody>
      <dsp:txXfrm>
        <a:off x="2956189" y="2326601"/>
        <a:ext cx="2380642" cy="720000"/>
      </dsp:txXfrm>
    </dsp:sp>
    <dsp:sp modelId="{6B36B3A6-B967-4138-8D51-DFE5BD5B4671}">
      <dsp:nvSpPr>
        <dsp:cNvPr id="0" name=""/>
        <dsp:cNvSpPr/>
      </dsp:nvSpPr>
      <dsp:spPr>
        <a:xfrm>
          <a:off x="6217669" y="422088"/>
          <a:ext cx="1452191" cy="145219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5E6CB9-E5A7-4075-9BA1-A2D3A2747787}">
      <dsp:nvSpPr>
        <dsp:cNvPr id="0" name=""/>
        <dsp:cNvSpPr/>
      </dsp:nvSpPr>
      <dsp:spPr>
        <a:xfrm>
          <a:off x="6527152" y="731571"/>
          <a:ext cx="833224" cy="833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2664D3-95FB-4605-A0BF-814F715E0C5A}">
      <dsp:nvSpPr>
        <dsp:cNvPr id="0" name=""/>
        <dsp:cNvSpPr/>
      </dsp:nvSpPr>
      <dsp:spPr>
        <a:xfrm>
          <a:off x="5753444" y="2326601"/>
          <a:ext cx="2380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A little of both?</a:t>
          </a:r>
        </a:p>
      </dsp:txBody>
      <dsp:txXfrm>
        <a:off x="5753444" y="2326601"/>
        <a:ext cx="2380642" cy="720000"/>
      </dsp:txXfrm>
    </dsp:sp>
    <dsp:sp modelId="{3EE92544-920F-4B80-9718-595304658A71}">
      <dsp:nvSpPr>
        <dsp:cNvPr id="0" name=""/>
        <dsp:cNvSpPr/>
      </dsp:nvSpPr>
      <dsp:spPr>
        <a:xfrm>
          <a:off x="9014924" y="422088"/>
          <a:ext cx="1452191" cy="145219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8E0544-5F78-4C97-AABE-FA332142E6B5}">
      <dsp:nvSpPr>
        <dsp:cNvPr id="0" name=""/>
        <dsp:cNvSpPr/>
      </dsp:nvSpPr>
      <dsp:spPr>
        <a:xfrm>
          <a:off x="9324407" y="731571"/>
          <a:ext cx="833224" cy="833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EC15E0-8B7A-4A34-8C66-C4A0FFB1DE2A}">
      <dsp:nvSpPr>
        <dsp:cNvPr id="0" name=""/>
        <dsp:cNvSpPr/>
      </dsp:nvSpPr>
      <dsp:spPr>
        <a:xfrm>
          <a:off x="8550698" y="2326601"/>
          <a:ext cx="2380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Right on your laptop?</a:t>
          </a:r>
        </a:p>
      </dsp:txBody>
      <dsp:txXfrm>
        <a:off x="8550698" y="2326601"/>
        <a:ext cx="2380642"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1B861-2B83-5748-9EF3-02DBE6919E8E}">
      <dsp:nvSpPr>
        <dsp:cNvPr id="0" name=""/>
        <dsp:cNvSpPr/>
      </dsp:nvSpPr>
      <dsp:spPr>
        <a:xfrm>
          <a:off x="778" y="537920"/>
          <a:ext cx="6372257" cy="1943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r>
            <a:rPr lang="en-US" sz="5200" kern="1200"/>
            <a:t>Cilium and Calico</a:t>
          </a:r>
        </a:p>
      </dsp:txBody>
      <dsp:txXfrm>
        <a:off x="778" y="537920"/>
        <a:ext cx="6372257" cy="1943538"/>
      </dsp:txXfrm>
    </dsp:sp>
    <dsp:sp modelId="{87029542-93E1-2548-B2BB-480ECDBBDE8B}">
      <dsp:nvSpPr>
        <dsp:cNvPr id="0" name=""/>
        <dsp:cNvSpPr/>
      </dsp:nvSpPr>
      <dsp:spPr>
        <a:xfrm>
          <a:off x="778" y="3277991"/>
          <a:ext cx="6372257" cy="1943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r>
            <a:rPr lang="en-US" sz="5200" kern="1200"/>
            <a:t>Features like replacing kube-proxy with eBPF</a:t>
          </a:r>
        </a:p>
      </dsp:txBody>
      <dsp:txXfrm>
        <a:off x="778" y="3277991"/>
        <a:ext cx="6372257" cy="19435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62C47-31D5-6E4D-BCFD-9F5F901245B0}">
      <dsp:nvSpPr>
        <dsp:cNvPr id="0" name=""/>
        <dsp:cNvSpPr/>
      </dsp:nvSpPr>
      <dsp:spPr>
        <a:xfrm>
          <a:off x="0" y="2215952"/>
          <a:ext cx="1792635" cy="11383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C464A7-E51C-274E-BDAB-65877D4DA23F}">
      <dsp:nvSpPr>
        <dsp:cNvPr id="0" name=""/>
        <dsp:cNvSpPr/>
      </dsp:nvSpPr>
      <dsp:spPr>
        <a:xfrm>
          <a:off x="199181" y="2405174"/>
          <a:ext cx="1792635" cy="11383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Encryption</a:t>
          </a:r>
        </a:p>
      </dsp:txBody>
      <dsp:txXfrm>
        <a:off x="232521" y="2438514"/>
        <a:ext cx="1725955" cy="1071643"/>
      </dsp:txXfrm>
    </dsp:sp>
    <dsp:sp modelId="{6F563F8B-97AD-C547-92A8-9D32706D76E4}">
      <dsp:nvSpPr>
        <dsp:cNvPr id="0" name=""/>
        <dsp:cNvSpPr/>
      </dsp:nvSpPr>
      <dsp:spPr>
        <a:xfrm>
          <a:off x="2190998" y="2215952"/>
          <a:ext cx="1792635" cy="11383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17266D-37E6-3D49-BB28-F5F5C0469D1C}">
      <dsp:nvSpPr>
        <dsp:cNvPr id="0" name=""/>
        <dsp:cNvSpPr/>
      </dsp:nvSpPr>
      <dsp:spPr>
        <a:xfrm>
          <a:off x="2390180" y="2405174"/>
          <a:ext cx="1792635" cy="11383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Network latency</a:t>
          </a:r>
        </a:p>
      </dsp:txBody>
      <dsp:txXfrm>
        <a:off x="2423520" y="2438514"/>
        <a:ext cx="1725955" cy="1071643"/>
      </dsp:txXfrm>
    </dsp:sp>
    <dsp:sp modelId="{00256407-BEDE-2B4A-B017-BEED266AB25D}">
      <dsp:nvSpPr>
        <dsp:cNvPr id="0" name=""/>
        <dsp:cNvSpPr/>
      </dsp:nvSpPr>
      <dsp:spPr>
        <a:xfrm>
          <a:off x="4381997" y="2215952"/>
          <a:ext cx="1792635" cy="11383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2DBDBD-053D-304E-99CC-314DCA1B049F}">
      <dsp:nvSpPr>
        <dsp:cNvPr id="0" name=""/>
        <dsp:cNvSpPr/>
      </dsp:nvSpPr>
      <dsp:spPr>
        <a:xfrm>
          <a:off x="4581178" y="2405174"/>
          <a:ext cx="1792635" cy="11383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Overall network observability</a:t>
          </a:r>
        </a:p>
      </dsp:txBody>
      <dsp:txXfrm>
        <a:off x="4614518" y="2438514"/>
        <a:ext cx="1725955" cy="10716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4E807-B237-F94D-8CAD-471E1D786AB3}">
      <dsp:nvSpPr>
        <dsp:cNvPr id="0" name=""/>
        <dsp:cNvSpPr/>
      </dsp:nvSpPr>
      <dsp:spPr>
        <a:xfrm>
          <a:off x="0" y="0"/>
          <a:ext cx="9426734" cy="10406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Much like how Kubernetes Controllers confirm that the current state is the desired state</a:t>
          </a:r>
        </a:p>
      </dsp:txBody>
      <dsp:txXfrm>
        <a:off x="30478" y="30478"/>
        <a:ext cx="8303839" cy="979651"/>
      </dsp:txXfrm>
    </dsp:sp>
    <dsp:sp modelId="{FD9C53A7-4B0C-B746-AEEB-A008733797BE}">
      <dsp:nvSpPr>
        <dsp:cNvPr id="0" name=""/>
        <dsp:cNvSpPr/>
      </dsp:nvSpPr>
      <dsp:spPr>
        <a:xfrm>
          <a:off x="831770" y="1214041"/>
          <a:ext cx="9426734" cy="1040607"/>
        </a:xfrm>
        <a:prstGeom prst="roundRect">
          <a:avLst>
            <a:gd name="adj" fmla="val 10000"/>
          </a:avLst>
        </a:prstGeom>
        <a:solidFill>
          <a:schemeClr val="accent2">
            <a:hueOff val="-748425"/>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Source of truth == your repo</a:t>
          </a:r>
        </a:p>
      </dsp:txBody>
      <dsp:txXfrm>
        <a:off x="862248" y="1244519"/>
        <a:ext cx="7857613" cy="979651"/>
      </dsp:txXfrm>
    </dsp:sp>
    <dsp:sp modelId="{119B6D67-D6E3-3745-AF8E-F5FBDF226D56}">
      <dsp:nvSpPr>
        <dsp:cNvPr id="0" name=""/>
        <dsp:cNvSpPr/>
      </dsp:nvSpPr>
      <dsp:spPr>
        <a:xfrm>
          <a:off x="1663541" y="2428083"/>
          <a:ext cx="9426734" cy="1040607"/>
        </a:xfrm>
        <a:prstGeom prst="roundRect">
          <a:avLst>
            <a:gd name="adj" fmla="val 10000"/>
          </a:avLst>
        </a:prstGeom>
        <a:solidFill>
          <a:schemeClr val="accent2">
            <a:hueOff val="-1496851"/>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Interval check-in to confirm that what’s deployed is what’s in the Manifest</a:t>
          </a:r>
        </a:p>
      </dsp:txBody>
      <dsp:txXfrm>
        <a:off x="1694019" y="2458561"/>
        <a:ext cx="7857613" cy="979651"/>
      </dsp:txXfrm>
    </dsp:sp>
    <dsp:sp modelId="{DE0B984E-0FDD-AA47-8EEE-6B5F8FA9A1B3}">
      <dsp:nvSpPr>
        <dsp:cNvPr id="0" name=""/>
        <dsp:cNvSpPr/>
      </dsp:nvSpPr>
      <dsp:spPr>
        <a:xfrm>
          <a:off x="8750340" y="789126"/>
          <a:ext cx="676394" cy="67639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902529" y="789126"/>
        <a:ext cx="372016" cy="508986"/>
      </dsp:txXfrm>
    </dsp:sp>
    <dsp:sp modelId="{4DD2A916-C245-D843-9C98-8DDB38C52C00}">
      <dsp:nvSpPr>
        <dsp:cNvPr id="0" name=""/>
        <dsp:cNvSpPr/>
      </dsp:nvSpPr>
      <dsp:spPr>
        <a:xfrm>
          <a:off x="9582110" y="1996231"/>
          <a:ext cx="676394" cy="676394"/>
        </a:xfrm>
        <a:prstGeom prst="downArrow">
          <a:avLst>
            <a:gd name="adj1" fmla="val 55000"/>
            <a:gd name="adj2" fmla="val 45000"/>
          </a:avLst>
        </a:prstGeom>
        <a:solidFill>
          <a:schemeClr val="accent2">
            <a:tint val="40000"/>
            <a:alpha val="90000"/>
            <a:hueOff val="-2326983"/>
            <a:satOff val="15847"/>
            <a:lumOff val="1416"/>
            <a:alphaOff val="0"/>
          </a:schemeClr>
        </a:solidFill>
        <a:ln w="12700" cap="flat" cmpd="sng" algn="ctr">
          <a:solidFill>
            <a:schemeClr val="accent2">
              <a:tint val="40000"/>
              <a:alpha val="90000"/>
              <a:hueOff val="-2326983"/>
              <a:satOff val="15847"/>
              <a:lumOff val="14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734299" y="1996231"/>
        <a:ext cx="372016" cy="5089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2C9A8-CB07-4398-9987-B201571B8D6C}">
      <dsp:nvSpPr>
        <dsp:cNvPr id="0" name=""/>
        <dsp:cNvSpPr/>
      </dsp:nvSpPr>
      <dsp:spPr>
        <a:xfrm>
          <a:off x="2482747" y="1844"/>
          <a:ext cx="2093062" cy="20930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A0344-8474-4723-8905-79C92EF2230D}">
      <dsp:nvSpPr>
        <dsp:cNvPr id="0" name=""/>
        <dsp:cNvSpPr/>
      </dsp:nvSpPr>
      <dsp:spPr>
        <a:xfrm>
          <a:off x="2928809" y="447907"/>
          <a:ext cx="1200937" cy="120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4112AD-DC60-454A-9460-80397D425282}">
      <dsp:nvSpPr>
        <dsp:cNvPr id="0" name=""/>
        <dsp:cNvSpPr/>
      </dsp:nvSpPr>
      <dsp:spPr>
        <a:xfrm>
          <a:off x="1813653" y="2746845"/>
          <a:ext cx="34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Monitoring == seeing the data</a:t>
          </a:r>
        </a:p>
      </dsp:txBody>
      <dsp:txXfrm>
        <a:off x="1813653" y="2746845"/>
        <a:ext cx="3431250" cy="720000"/>
      </dsp:txXfrm>
    </dsp:sp>
    <dsp:sp modelId="{8027828F-A8C2-4B72-AB73-CA892203E0F1}">
      <dsp:nvSpPr>
        <dsp:cNvPr id="0" name=""/>
        <dsp:cNvSpPr/>
      </dsp:nvSpPr>
      <dsp:spPr>
        <a:xfrm>
          <a:off x="6514466" y="1844"/>
          <a:ext cx="2093062" cy="20930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6B19D-59A4-4EFA-8C5C-594D633C35BB}">
      <dsp:nvSpPr>
        <dsp:cNvPr id="0" name=""/>
        <dsp:cNvSpPr/>
      </dsp:nvSpPr>
      <dsp:spPr>
        <a:xfrm>
          <a:off x="6960528" y="447907"/>
          <a:ext cx="1200937" cy="1200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91EA30-B2C8-4A7B-9D33-E2184280B81A}">
      <dsp:nvSpPr>
        <dsp:cNvPr id="0" name=""/>
        <dsp:cNvSpPr/>
      </dsp:nvSpPr>
      <dsp:spPr>
        <a:xfrm>
          <a:off x="5845372" y="2746845"/>
          <a:ext cx="34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Observability == doing something with the data</a:t>
          </a:r>
        </a:p>
      </dsp:txBody>
      <dsp:txXfrm>
        <a:off x="5845372" y="2746845"/>
        <a:ext cx="343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5CBEC-56EB-8C40-9838-0CEFD1875E97}" type="datetimeFigureOut">
              <a:rPr lang="en-US" smtClean="0"/>
              <a:t>10/7/23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DBD72-28A5-0D4A-960B-962C424E6393}" type="slidenum">
              <a:rPr lang="en-US" smtClean="0"/>
              <a:t>‹#›</a:t>
            </a:fld>
            <a:endParaRPr lang="en-US"/>
          </a:p>
        </p:txBody>
      </p:sp>
    </p:spTree>
    <p:extLst>
      <p:ext uri="{BB962C8B-B14F-4D97-AF65-F5344CB8AC3E}">
        <p14:creationId xmlns:p14="http://schemas.microsoft.com/office/powerpoint/2010/main" val="19669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DBD72-28A5-0D4A-960B-962C424E6393}" type="slidenum">
              <a:rPr lang="en-US" smtClean="0"/>
              <a:t>4</a:t>
            </a:fld>
            <a:endParaRPr lang="en-US"/>
          </a:p>
        </p:txBody>
      </p:sp>
    </p:spTree>
    <p:extLst>
      <p:ext uri="{BB962C8B-B14F-4D97-AF65-F5344CB8AC3E}">
        <p14:creationId xmlns:p14="http://schemas.microsoft.com/office/powerpoint/2010/main" val="2894971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are you hosting Kubernetes? Is it on-prem in a virtualized environment? On OpenStack? Is it in the cloud? Which cloud? A mainstream cloud like Azure or AWS? Or perhaps in a smaller cloud? The point is, the ability to run Kubernetes as a core platform is nothing like before. As we’ve seen the world of infrastructure engineering progress, we started on mainframes, went to servers, then saw virtualization… but we always had to run it on a particular environment. For example, </a:t>
            </a:r>
            <a:r>
              <a:rPr lang="en-US" dirty="0" err="1"/>
              <a:t>ESXi</a:t>
            </a:r>
            <a:r>
              <a:rPr lang="en-US" dirty="0"/>
              <a:t> had to run on servers. It was one platform with one location of where you could run it. With Kubernetes, it’s all API driven and a true software-defined platform, so you can literally run it anywhere from right on your computer to in an entire data center.</a:t>
            </a:r>
          </a:p>
        </p:txBody>
      </p:sp>
      <p:sp>
        <p:nvSpPr>
          <p:cNvPr id="4" name="Slide Number Placeholder 3"/>
          <p:cNvSpPr>
            <a:spLocks noGrp="1"/>
          </p:cNvSpPr>
          <p:nvPr>
            <p:ph type="sldNum" sz="quarter" idx="5"/>
          </p:nvPr>
        </p:nvSpPr>
        <p:spPr/>
        <p:txBody>
          <a:bodyPr/>
          <a:lstStyle/>
          <a:p>
            <a:fld id="{DCCDBD72-28A5-0D4A-960B-962C424E6393}" type="slidenum">
              <a:rPr lang="en-US" smtClean="0"/>
              <a:t>6</a:t>
            </a:fld>
            <a:endParaRPr lang="en-US"/>
          </a:p>
        </p:txBody>
      </p:sp>
    </p:spTree>
    <p:extLst>
      <p:ext uri="{BB962C8B-B14F-4D97-AF65-F5344CB8AC3E}">
        <p14:creationId xmlns:p14="http://schemas.microsoft.com/office/powerpoint/2010/main" val="286311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a:t>
            </a:r>
            <a:r>
              <a:rPr lang="en-US" dirty="0"/>
              <a:t>-proxy runs on every node and is responsible for local cluster networking. It ensures each node gets its own unique IP address, and it implements iptables to handle routing and load-balancing of traffic. The problem is, at a high level, is iptables aren’t all that scalable. With the extendibility available with things like </a:t>
            </a:r>
            <a:r>
              <a:rPr lang="en-US" dirty="0" err="1"/>
              <a:t>eBPF</a:t>
            </a:r>
            <a:r>
              <a:rPr lang="en-US" dirty="0"/>
              <a:t>, it’s changing the game with how network and security inside of Kubernetes is perceived.</a:t>
            </a:r>
          </a:p>
        </p:txBody>
      </p:sp>
      <p:sp>
        <p:nvSpPr>
          <p:cNvPr id="4" name="Slide Number Placeholder 3"/>
          <p:cNvSpPr>
            <a:spLocks noGrp="1"/>
          </p:cNvSpPr>
          <p:nvPr>
            <p:ph type="sldNum" sz="quarter" idx="5"/>
          </p:nvPr>
        </p:nvSpPr>
        <p:spPr/>
        <p:txBody>
          <a:bodyPr/>
          <a:lstStyle/>
          <a:p>
            <a:fld id="{DCCDBD72-28A5-0D4A-960B-962C424E6393}" type="slidenum">
              <a:rPr lang="en-US" smtClean="0"/>
              <a:t>8</a:t>
            </a:fld>
            <a:endParaRPr lang="en-US"/>
          </a:p>
        </p:txBody>
      </p:sp>
    </p:spTree>
    <p:extLst>
      <p:ext uri="{BB962C8B-B14F-4D97-AF65-F5344CB8AC3E}">
        <p14:creationId xmlns:p14="http://schemas.microsoft.com/office/powerpoint/2010/main" val="170393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DBD72-28A5-0D4A-960B-962C424E6393}" type="slidenum">
              <a:rPr lang="en-US" smtClean="0"/>
              <a:t>12</a:t>
            </a:fld>
            <a:endParaRPr lang="en-US"/>
          </a:p>
        </p:txBody>
      </p:sp>
    </p:spTree>
    <p:extLst>
      <p:ext uri="{BB962C8B-B14F-4D97-AF65-F5344CB8AC3E}">
        <p14:creationId xmlns:p14="http://schemas.microsoft.com/office/powerpoint/2010/main" val="306662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October 7,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9429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October 7,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153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October 7,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3977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October 7,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231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October 7,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910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October 7,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1090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October 7,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2104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October 7,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59993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October 7,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9225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October 7,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9738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October 7,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235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Saturday, October 7,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473400655"/>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973DF-46C6-9BF3-BCEE-587E594604F7}"/>
              </a:ext>
            </a:extLst>
          </p:cNvPr>
          <p:cNvSpPr>
            <a:spLocks noGrp="1"/>
          </p:cNvSpPr>
          <p:nvPr>
            <p:ph type="ctrTitle"/>
          </p:nvPr>
        </p:nvSpPr>
        <p:spPr>
          <a:xfrm>
            <a:off x="550864" y="1051551"/>
            <a:ext cx="3565524" cy="2384898"/>
          </a:xfrm>
        </p:spPr>
        <p:txBody>
          <a:bodyPr anchor="b">
            <a:normAutofit/>
          </a:bodyPr>
          <a:lstStyle/>
          <a:p>
            <a:r>
              <a:rPr lang="en-US" sz="4800" dirty="0"/>
              <a:t>The State Of Kubernetes</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Neon 3D circle art">
            <a:extLst>
              <a:ext uri="{FF2B5EF4-FFF2-40B4-BE49-F238E27FC236}">
                <a16:creationId xmlns:a16="http://schemas.microsoft.com/office/drawing/2014/main" id="{B862C347-7C30-3C81-752D-3E2100E9AF80}"/>
              </a:ext>
            </a:extLst>
          </p:cNvPr>
          <p:cNvPicPr>
            <a:picLocks noChangeAspect="1"/>
          </p:cNvPicPr>
          <p:nvPr/>
        </p:nvPicPr>
        <p:blipFill rotWithShape="1">
          <a:blip r:embed="rId2"/>
          <a:srcRect l="12386" r="9957"/>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2470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82D56-A163-31D3-9C5B-B89828125CC1}"/>
              </a:ext>
            </a:extLst>
          </p:cNvPr>
          <p:cNvSpPr>
            <a:spLocks noGrp="1"/>
          </p:cNvSpPr>
          <p:nvPr>
            <p:ph type="title"/>
          </p:nvPr>
        </p:nvSpPr>
        <p:spPr>
          <a:xfrm>
            <a:off x="550863" y="550800"/>
            <a:ext cx="7308850" cy="986400"/>
          </a:xfrm>
        </p:spPr>
        <p:txBody>
          <a:bodyPr wrap="square" anchor="ctr">
            <a:normAutofit/>
          </a:bodyPr>
          <a:lstStyle/>
          <a:p>
            <a:r>
              <a:rPr lang="en-US" dirty="0" err="1"/>
              <a:t>GitOps</a:t>
            </a:r>
            <a:endParaRPr lang="en-US" dirty="0"/>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7432996-22A6-36EE-CF13-C072CA876765}"/>
              </a:ext>
            </a:extLst>
          </p:cNvPr>
          <p:cNvGraphicFramePr>
            <a:graphicFrameLocks noGrp="1"/>
          </p:cNvGraphicFramePr>
          <p:nvPr>
            <p:ph idx="1"/>
            <p:extLst>
              <p:ext uri="{D42A27DB-BD31-4B8C-83A1-F6EECF244321}">
                <p14:modId xmlns:p14="http://schemas.microsoft.com/office/powerpoint/2010/main" val="602492214"/>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7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49777C46-EB43-3D3A-EDE0-1CC9D25630CF}"/>
              </a:ext>
            </a:extLst>
          </p:cNvPr>
          <p:cNvSpPr>
            <a:spLocks noGrp="1"/>
          </p:cNvSpPr>
          <p:nvPr>
            <p:ph type="title"/>
          </p:nvPr>
        </p:nvSpPr>
        <p:spPr>
          <a:xfrm>
            <a:off x="1487487" y="549275"/>
            <a:ext cx="9217026" cy="3864534"/>
          </a:xfrm>
        </p:spPr>
        <p:txBody>
          <a:bodyPr vert="horz" wrap="square" lIns="0" tIns="0" rIns="0" bIns="0" rtlCol="0" anchor="b" anchorCtr="0">
            <a:normAutofit/>
          </a:bodyPr>
          <a:lstStyle/>
          <a:p>
            <a:r>
              <a:rPr lang="en-US" sz="9600"/>
              <a:t>KubeVirt</a:t>
            </a:r>
          </a:p>
        </p:txBody>
      </p:sp>
      <p:grpSp>
        <p:nvGrpSpPr>
          <p:cNvPr id="24" name="Group 23">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25" name="Freeform: Shape 24">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D89B7A09-A59F-D419-121B-8DAA59CAA8C1}"/>
              </a:ext>
            </a:extLst>
          </p:cNvPr>
          <p:cNvSpPr>
            <a:spLocks noGrp="1"/>
          </p:cNvSpPr>
          <p:nvPr>
            <p:ph idx="1"/>
          </p:nvPr>
        </p:nvSpPr>
        <p:spPr>
          <a:xfrm>
            <a:off x="1487488" y="4932062"/>
            <a:ext cx="8280400" cy="1376663"/>
          </a:xfrm>
        </p:spPr>
        <p:txBody>
          <a:bodyPr vert="horz" wrap="square" lIns="0" tIns="0" rIns="0" bIns="0" rtlCol="0">
            <a:normAutofit/>
          </a:bodyPr>
          <a:lstStyle/>
          <a:p>
            <a:pPr marL="0" indent="0">
              <a:lnSpc>
                <a:spcPct val="100000"/>
              </a:lnSpc>
              <a:buNone/>
            </a:pPr>
            <a:r>
              <a:rPr lang="en-US" sz="2400"/>
              <a:t>VM’s in Kubernetes</a:t>
            </a:r>
          </a:p>
        </p:txBody>
      </p:sp>
    </p:spTree>
    <p:extLst>
      <p:ext uri="{BB962C8B-B14F-4D97-AF65-F5344CB8AC3E}">
        <p14:creationId xmlns:p14="http://schemas.microsoft.com/office/powerpoint/2010/main" val="283265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3E4A0FF0-C01D-4D79-B2A0-DB8ABC7F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6057C-154F-D920-DAE7-27A5D98FE910}"/>
              </a:ext>
            </a:extLst>
          </p:cNvPr>
          <p:cNvSpPr>
            <a:spLocks noGrp="1"/>
          </p:cNvSpPr>
          <p:nvPr>
            <p:ph type="title"/>
          </p:nvPr>
        </p:nvSpPr>
        <p:spPr>
          <a:xfrm>
            <a:off x="554399" y="440099"/>
            <a:ext cx="7305314" cy="5868626"/>
          </a:xfrm>
        </p:spPr>
        <p:txBody>
          <a:bodyPr vert="horz" wrap="square" lIns="0" tIns="0" rIns="0" bIns="0" rtlCol="0" anchor="ctr" anchorCtr="0">
            <a:normAutofit/>
          </a:bodyPr>
          <a:lstStyle/>
          <a:p>
            <a:r>
              <a:rPr lang="en-US" sz="8000"/>
              <a:t>KNative</a:t>
            </a:r>
          </a:p>
        </p:txBody>
      </p:sp>
      <p:sp>
        <p:nvSpPr>
          <p:cNvPr id="3" name="Content Placeholder 2">
            <a:extLst>
              <a:ext uri="{FF2B5EF4-FFF2-40B4-BE49-F238E27FC236}">
                <a16:creationId xmlns:a16="http://schemas.microsoft.com/office/drawing/2014/main" id="{D5987776-08CC-8D3D-A855-76834B243BD4}"/>
              </a:ext>
            </a:extLst>
          </p:cNvPr>
          <p:cNvSpPr>
            <a:spLocks noGrp="1"/>
          </p:cNvSpPr>
          <p:nvPr>
            <p:ph idx="1"/>
          </p:nvPr>
        </p:nvSpPr>
        <p:spPr>
          <a:xfrm>
            <a:off x="8075613" y="2169325"/>
            <a:ext cx="3565525" cy="2519350"/>
          </a:xfrm>
        </p:spPr>
        <p:txBody>
          <a:bodyPr vert="horz" wrap="square" lIns="0" tIns="0" rIns="0" bIns="0" rtlCol="0" anchor="ctr">
            <a:normAutofit/>
          </a:bodyPr>
          <a:lstStyle/>
          <a:p>
            <a:pPr marL="0" indent="0" algn="r">
              <a:lnSpc>
                <a:spcPct val="100000"/>
              </a:lnSpc>
              <a:buNone/>
            </a:pPr>
            <a:r>
              <a:rPr lang="en-US" sz="2400"/>
              <a:t>Serverless in Kubernetes</a:t>
            </a:r>
          </a:p>
        </p:txBody>
      </p:sp>
      <p:sp>
        <p:nvSpPr>
          <p:cNvPr id="22" name="Oval 21">
            <a:extLst>
              <a:ext uri="{FF2B5EF4-FFF2-40B4-BE49-F238E27FC236}">
                <a16:creationId xmlns:a16="http://schemas.microsoft.com/office/drawing/2014/main" id="{F413A76C-1635-4B9A-82E5-83B4C4A98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057CB2EB-A32D-4DAA-8AEA-EC6F55CB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6" name="Group 25">
            <a:extLst>
              <a:ext uri="{FF2B5EF4-FFF2-40B4-BE49-F238E27FC236}">
                <a16:creationId xmlns:a16="http://schemas.microsoft.com/office/drawing/2014/main" id="{4933AD8C-9EF0-48A5-A4E2-7D23D3EEA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82498" y="5100825"/>
            <a:ext cx="1902502" cy="1093090"/>
            <a:chOff x="4957101" y="4052255"/>
            <a:chExt cx="1902502" cy="1093090"/>
          </a:xfrm>
        </p:grpSpPr>
        <p:sp>
          <p:nvSpPr>
            <p:cNvPr id="27" name="Freeform: Shape 26">
              <a:extLst>
                <a:ext uri="{FF2B5EF4-FFF2-40B4-BE49-F238E27FC236}">
                  <a16:creationId xmlns:a16="http://schemas.microsoft.com/office/drawing/2014/main" id="{2A66056D-8174-4E68-9AE9-CF25FBD07F7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500AD54B-447B-4F1E-B682-29FDAE6328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0" name="Oval 29">
            <a:extLst>
              <a:ext uri="{FF2B5EF4-FFF2-40B4-BE49-F238E27FC236}">
                <a16:creationId xmlns:a16="http://schemas.microsoft.com/office/drawing/2014/main" id="{6A09A318-A034-4481-9BF6-AE091E306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0125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22034-FBA4-9A4C-5450-7C3D1B05894B}"/>
              </a:ext>
            </a:extLst>
          </p:cNvPr>
          <p:cNvSpPr>
            <a:spLocks noGrp="1"/>
          </p:cNvSpPr>
          <p:nvPr>
            <p:ph type="title"/>
          </p:nvPr>
        </p:nvSpPr>
        <p:spPr>
          <a:xfrm>
            <a:off x="550863" y="550800"/>
            <a:ext cx="7308850" cy="986400"/>
          </a:xfrm>
        </p:spPr>
        <p:txBody>
          <a:bodyPr wrap="square" anchor="ctr">
            <a:normAutofit/>
          </a:bodyPr>
          <a:lstStyle/>
          <a:p>
            <a:r>
              <a:rPr lang="en-US" sz="4400"/>
              <a:t>Monitoring and Observability</a:t>
            </a:r>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C1DAAD-BD7F-9A18-71B5-17FD8F84FD4A}"/>
              </a:ext>
            </a:extLst>
          </p:cNvPr>
          <p:cNvGraphicFramePr>
            <a:graphicFrameLocks noGrp="1"/>
          </p:cNvGraphicFramePr>
          <p:nvPr>
            <p:ph idx="1"/>
            <p:extLst>
              <p:ext uri="{D42A27DB-BD31-4B8C-83A1-F6EECF244321}">
                <p14:modId xmlns:p14="http://schemas.microsoft.com/office/powerpoint/2010/main" val="1600727105"/>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300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78CE5-576D-A6C2-D938-5D1F5BC06355}"/>
              </a:ext>
            </a:extLst>
          </p:cNvPr>
          <p:cNvSpPr>
            <a:spLocks noGrp="1"/>
          </p:cNvSpPr>
          <p:nvPr>
            <p:ph type="title"/>
          </p:nvPr>
        </p:nvSpPr>
        <p:spPr>
          <a:xfrm>
            <a:off x="550864" y="549275"/>
            <a:ext cx="3565524" cy="1997855"/>
          </a:xfrm>
        </p:spPr>
        <p:txBody>
          <a:bodyPr wrap="square" anchor="b">
            <a:normAutofit/>
          </a:bodyPr>
          <a:lstStyle/>
          <a:p>
            <a:r>
              <a:rPr lang="en-US" dirty="0"/>
              <a:t>Policy Management</a:t>
            </a:r>
          </a:p>
        </p:txBody>
      </p:sp>
      <p:sp>
        <p:nvSpPr>
          <p:cNvPr id="3" name="Content Placeholder 2">
            <a:extLst>
              <a:ext uri="{FF2B5EF4-FFF2-40B4-BE49-F238E27FC236}">
                <a16:creationId xmlns:a16="http://schemas.microsoft.com/office/drawing/2014/main" id="{24FA36EF-28C4-AA06-D4E1-F0035E10CCA1}"/>
              </a:ext>
            </a:extLst>
          </p:cNvPr>
          <p:cNvSpPr>
            <a:spLocks noGrp="1"/>
          </p:cNvSpPr>
          <p:nvPr>
            <p:ph idx="1"/>
          </p:nvPr>
        </p:nvSpPr>
        <p:spPr>
          <a:xfrm>
            <a:off x="550863" y="2678400"/>
            <a:ext cx="3565525" cy="3414425"/>
          </a:xfrm>
        </p:spPr>
        <p:txBody>
          <a:bodyPr anchor="t">
            <a:normAutofit/>
          </a:bodyPr>
          <a:lstStyle/>
          <a:p>
            <a:r>
              <a:rPr lang="en-US" sz="1600"/>
              <a:t>OPA</a:t>
            </a:r>
          </a:p>
          <a:p>
            <a:r>
              <a:rPr lang="en-US" sz="1600"/>
              <a:t>Kyverno</a:t>
            </a:r>
          </a:p>
          <a:p>
            <a:r>
              <a:rPr lang="en-US" sz="1600"/>
              <a:t>Admission Controllers</a:t>
            </a:r>
          </a:p>
        </p:txBody>
      </p:sp>
      <p:pic>
        <p:nvPicPr>
          <p:cNvPr id="5" name="Picture 4" descr="Desk with stethoscope and computer keyboard">
            <a:extLst>
              <a:ext uri="{FF2B5EF4-FFF2-40B4-BE49-F238E27FC236}">
                <a16:creationId xmlns:a16="http://schemas.microsoft.com/office/drawing/2014/main" id="{04C8BE87-888B-ADE7-8051-0D8FF036DF31}"/>
              </a:ext>
            </a:extLst>
          </p:cNvPr>
          <p:cNvPicPr>
            <a:picLocks noChangeAspect="1"/>
          </p:cNvPicPr>
          <p:nvPr/>
        </p:nvPicPr>
        <p:blipFill rotWithShape="1">
          <a:blip r:embed="rId2"/>
          <a:srcRect l="25628" r="-1" b="-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1"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5302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7"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4447D6-8456-3026-C71C-4599E64DB1BD}"/>
              </a:ext>
            </a:extLst>
          </p:cNvPr>
          <p:cNvSpPr>
            <a:spLocks noGrp="1"/>
          </p:cNvSpPr>
          <p:nvPr>
            <p:ph type="title"/>
          </p:nvPr>
        </p:nvSpPr>
        <p:spPr>
          <a:xfrm>
            <a:off x="1487488" y="549275"/>
            <a:ext cx="5437187" cy="3456401"/>
          </a:xfrm>
        </p:spPr>
        <p:txBody>
          <a:bodyPr vert="horz" wrap="square" lIns="0" tIns="0" rIns="0" bIns="0" rtlCol="0" anchor="b" anchorCtr="0">
            <a:normAutofit/>
          </a:bodyPr>
          <a:lstStyle/>
          <a:p>
            <a:r>
              <a:rPr lang="en-US" sz="6400"/>
              <a:t>Chaos Engineering</a:t>
            </a:r>
          </a:p>
        </p:txBody>
      </p:sp>
      <p:sp>
        <p:nvSpPr>
          <p:cNvPr id="3" name="Content Placeholder 2">
            <a:extLst>
              <a:ext uri="{FF2B5EF4-FFF2-40B4-BE49-F238E27FC236}">
                <a16:creationId xmlns:a16="http://schemas.microsoft.com/office/drawing/2014/main" id="{9C298ECD-07A7-2CA0-6F43-0D3AFEF9A8FC}"/>
              </a:ext>
            </a:extLst>
          </p:cNvPr>
          <p:cNvSpPr>
            <a:spLocks noGrp="1"/>
          </p:cNvSpPr>
          <p:nvPr>
            <p:ph idx="1"/>
          </p:nvPr>
        </p:nvSpPr>
        <p:spPr>
          <a:xfrm>
            <a:off x="1487488" y="4297776"/>
            <a:ext cx="5437187" cy="2010949"/>
          </a:xfrm>
        </p:spPr>
        <p:txBody>
          <a:bodyPr vert="horz" wrap="square" lIns="0" tIns="0" rIns="0" bIns="0" rtlCol="0">
            <a:normAutofit/>
          </a:bodyPr>
          <a:lstStyle/>
          <a:p>
            <a:pPr marL="0" indent="0">
              <a:lnSpc>
                <a:spcPct val="100000"/>
              </a:lnSpc>
              <a:buNone/>
            </a:pPr>
            <a:r>
              <a:rPr lang="en-US" sz="2400"/>
              <a:t>DESTROY ALL THE THINGS</a:t>
            </a:r>
          </a:p>
        </p:txBody>
      </p:sp>
      <p:sp>
        <p:nvSpPr>
          <p:cNvPr id="22" name="Freeform: Shape 21">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35" name="Freeform: Shape 24">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8" name="Group 27">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29"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86687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E8492-D8F4-DDB2-70DD-3A443398296A}"/>
              </a:ext>
            </a:extLst>
          </p:cNvPr>
          <p:cNvSpPr>
            <a:spLocks noGrp="1"/>
          </p:cNvSpPr>
          <p:nvPr>
            <p:ph type="title"/>
          </p:nvPr>
        </p:nvSpPr>
        <p:spPr>
          <a:xfrm>
            <a:off x="550862" y="580363"/>
            <a:ext cx="5437188" cy="1997855"/>
          </a:xfrm>
        </p:spPr>
        <p:txBody>
          <a:bodyPr wrap="square" anchor="t">
            <a:normAutofit/>
          </a:bodyPr>
          <a:lstStyle/>
          <a:p>
            <a:r>
              <a:rPr lang="en-US" dirty="0"/>
              <a:t>Platform Engineering With Kubernetes</a:t>
            </a:r>
          </a:p>
        </p:txBody>
      </p:sp>
      <p:sp>
        <p:nvSpPr>
          <p:cNvPr id="10" name="Freeform: Shape 9">
            <a:extLst>
              <a:ext uri="{FF2B5EF4-FFF2-40B4-BE49-F238E27FC236}">
                <a16:creationId xmlns:a16="http://schemas.microsoft.com/office/drawing/2014/main" id="{3D9C5E96-4B08-49CB-9B3B-C1AAEF478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27998" y="3265333"/>
            <a:ext cx="1039173" cy="1262947"/>
          </a:xfrm>
          <a:custGeom>
            <a:avLst/>
            <a:gdLst>
              <a:gd name="connsiteX0" fmla="*/ 42436 w 1039173"/>
              <a:gd name="connsiteY0" fmla="*/ 1098043 h 1262947"/>
              <a:gd name="connsiteX1" fmla="*/ 0 w 1039173"/>
              <a:gd name="connsiteY1" fmla="*/ 992947 h 1262947"/>
              <a:gd name="connsiteX2" fmla="*/ 10971 w 1039173"/>
              <a:gd name="connsiteY2" fmla="*/ 938533 h 1262947"/>
              <a:gd name="connsiteX3" fmla="*/ 15626 w 1039173"/>
              <a:gd name="connsiteY3" fmla="*/ 931034 h 1262947"/>
              <a:gd name="connsiteX4" fmla="*/ 540000 w 1039173"/>
              <a:gd name="connsiteY4" fmla="*/ 0 h 1262947"/>
              <a:gd name="connsiteX5" fmla="*/ 1039173 w 1039173"/>
              <a:gd name="connsiteY5" fmla="*/ 886289 h 1262947"/>
              <a:gd name="connsiteX6" fmla="*/ 676270 w 1039173"/>
              <a:gd name="connsiteY6" fmla="*/ 1249191 h 1262947"/>
              <a:gd name="connsiteX7" fmla="*/ 540000 w 1039173"/>
              <a:gd name="connsiteY7" fmla="*/ 1262947 h 1262947"/>
              <a:gd name="connsiteX8" fmla="*/ 42436 w 1039173"/>
              <a:gd name="connsiteY8" fmla="*/ 109804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9173" h="1262947">
                <a:moveTo>
                  <a:pt x="42436" y="1098043"/>
                </a:moveTo>
                <a:cubicBezTo>
                  <a:pt x="15110" y="1065741"/>
                  <a:pt x="0" y="1030226"/>
                  <a:pt x="0" y="992947"/>
                </a:cubicBezTo>
                <a:cubicBezTo>
                  <a:pt x="0" y="974307"/>
                  <a:pt x="3778" y="956109"/>
                  <a:pt x="10971" y="938533"/>
                </a:cubicBezTo>
                <a:lnTo>
                  <a:pt x="15626" y="931034"/>
                </a:lnTo>
                <a:lnTo>
                  <a:pt x="540000" y="0"/>
                </a:lnTo>
                <a:lnTo>
                  <a:pt x="1039173" y="886289"/>
                </a:lnTo>
                <a:lnTo>
                  <a:pt x="676270" y="1249191"/>
                </a:lnTo>
                <a:lnTo>
                  <a:pt x="540000" y="1262947"/>
                </a:lnTo>
                <a:cubicBezTo>
                  <a:pt x="316324" y="1262947"/>
                  <a:pt x="124412" y="1194950"/>
                  <a:pt x="42436" y="1098043"/>
                </a:cubicBez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34BC7717-08D0-4F8E-ABDE-EB0EA3FE9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2547" y="3121852"/>
            <a:ext cx="540000" cy="1037582"/>
          </a:xfrm>
          <a:custGeom>
            <a:avLst/>
            <a:gdLst>
              <a:gd name="connsiteX0" fmla="*/ 375096 w 540000"/>
              <a:gd name="connsiteY0" fmla="*/ 995146 h 1037582"/>
              <a:gd name="connsiteX1" fmla="*/ 270000 w 540000"/>
              <a:gd name="connsiteY1" fmla="*/ 1037582 h 1037582"/>
              <a:gd name="connsiteX2" fmla="*/ 0 w 540000"/>
              <a:gd name="connsiteY2" fmla="*/ 497582 h 1037582"/>
              <a:gd name="connsiteX3" fmla="*/ 164904 w 540000"/>
              <a:gd name="connsiteY3" fmla="*/ 18 h 1037582"/>
              <a:gd name="connsiteX4" fmla="*/ 164933 w 540000"/>
              <a:gd name="connsiteY4" fmla="*/ 0 h 1037582"/>
              <a:gd name="connsiteX5" fmla="*/ 526244 w 540000"/>
              <a:gd name="connsiteY5" fmla="*/ 361311 h 1037582"/>
              <a:gd name="connsiteX6" fmla="*/ 540000 w 540000"/>
              <a:gd name="connsiteY6" fmla="*/ 497582 h 1037582"/>
              <a:gd name="connsiteX7" fmla="*/ 375096 w 540000"/>
              <a:gd name="connsiteY7" fmla="*/ 995146 h 103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1037582">
                <a:moveTo>
                  <a:pt x="375096" y="995146"/>
                </a:moveTo>
                <a:cubicBezTo>
                  <a:pt x="342794" y="1022472"/>
                  <a:pt x="307279" y="1037582"/>
                  <a:pt x="270000" y="1037582"/>
                </a:cubicBezTo>
                <a:cubicBezTo>
                  <a:pt x="120883" y="1037582"/>
                  <a:pt x="0" y="795816"/>
                  <a:pt x="0" y="497582"/>
                </a:cubicBezTo>
                <a:cubicBezTo>
                  <a:pt x="0" y="273907"/>
                  <a:pt x="67997" y="81994"/>
                  <a:pt x="164904" y="18"/>
                </a:cubicBezTo>
                <a:lnTo>
                  <a:pt x="164933" y="0"/>
                </a:lnTo>
                <a:lnTo>
                  <a:pt x="526244" y="361311"/>
                </a:lnTo>
                <a:lnTo>
                  <a:pt x="540000" y="497582"/>
                </a:lnTo>
                <a:cubicBezTo>
                  <a:pt x="540000" y="721257"/>
                  <a:pt x="472003" y="913170"/>
                  <a:pt x="375096" y="9951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63872C46-B8EE-4180-9880-92D409734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7A0E4EDF-8C5D-4DBA-A24A-4F3531B4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2971" y="5291402"/>
            <a:ext cx="1972470" cy="1566598"/>
          </a:xfrm>
          <a:custGeom>
            <a:avLst/>
            <a:gdLst>
              <a:gd name="connsiteX0" fmla="*/ 986235 w 1972470"/>
              <a:gd name="connsiteY0" fmla="*/ 0 h 1566598"/>
              <a:gd name="connsiteX1" fmla="*/ 1972470 w 1972470"/>
              <a:gd name="connsiteY1" fmla="*/ 986235 h 1566598"/>
              <a:gd name="connsiteX2" fmla="*/ 1804037 w 1972470"/>
              <a:gd name="connsiteY2" fmla="*/ 1537649 h 1566598"/>
              <a:gd name="connsiteX3" fmla="*/ 1780151 w 1972470"/>
              <a:gd name="connsiteY3" fmla="*/ 1566598 h 1566598"/>
              <a:gd name="connsiteX4" fmla="*/ 192319 w 1972470"/>
              <a:gd name="connsiteY4" fmla="*/ 1566598 h 1566598"/>
              <a:gd name="connsiteX5" fmla="*/ 168434 w 1972470"/>
              <a:gd name="connsiteY5" fmla="*/ 1537649 h 1566598"/>
              <a:gd name="connsiteX6" fmla="*/ 0 w 1972470"/>
              <a:gd name="connsiteY6" fmla="*/ 986235 h 1566598"/>
              <a:gd name="connsiteX7" fmla="*/ 986235 w 1972470"/>
              <a:gd name="connsiteY7" fmla="*/ 0 h 156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566598">
                <a:moveTo>
                  <a:pt x="986235" y="0"/>
                </a:moveTo>
                <a:cubicBezTo>
                  <a:pt x="1530918" y="0"/>
                  <a:pt x="1972470" y="441552"/>
                  <a:pt x="1972470" y="986235"/>
                </a:cubicBezTo>
                <a:cubicBezTo>
                  <a:pt x="1972470" y="1190491"/>
                  <a:pt x="1910377" y="1380245"/>
                  <a:pt x="1804037" y="1537649"/>
                </a:cubicBezTo>
                <a:lnTo>
                  <a:pt x="1780151" y="1566598"/>
                </a:lnTo>
                <a:lnTo>
                  <a:pt x="192319" y="1566598"/>
                </a:lnTo>
                <a:lnTo>
                  <a:pt x="168434" y="1537649"/>
                </a:lnTo>
                <a:cubicBezTo>
                  <a:pt x="62094" y="1380245"/>
                  <a:pt x="0" y="1190491"/>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1651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39BD1D81-563A-A23A-4461-D4E8D43AC062}"/>
              </a:ext>
            </a:extLst>
          </p:cNvPr>
          <p:cNvSpPr>
            <a:spLocks noGrp="1"/>
          </p:cNvSpPr>
          <p:nvPr>
            <p:ph idx="1"/>
          </p:nvPr>
        </p:nvSpPr>
        <p:spPr>
          <a:xfrm>
            <a:off x="7140575" y="1520825"/>
            <a:ext cx="4500562" cy="3779837"/>
          </a:xfrm>
        </p:spPr>
        <p:txBody>
          <a:bodyPr anchor="t">
            <a:normAutofit/>
          </a:bodyPr>
          <a:lstStyle/>
          <a:p>
            <a:r>
              <a:rPr lang="en-US"/>
              <a:t>Crossplane</a:t>
            </a:r>
            <a:endParaRPr lang="en-US" dirty="0"/>
          </a:p>
          <a:p>
            <a:r>
              <a:rPr lang="en-US"/>
              <a:t>KubeVirt</a:t>
            </a:r>
            <a:endParaRPr lang="en-US" dirty="0"/>
          </a:p>
          <a:p>
            <a:r>
              <a:rPr lang="en-US" dirty="0"/>
              <a:t>Cluster-</a:t>
            </a:r>
            <a:r>
              <a:rPr lang="en-US"/>
              <a:t>api</a:t>
            </a:r>
            <a:endParaRPr lang="en-US" dirty="0"/>
          </a:p>
          <a:p>
            <a:r>
              <a:rPr lang="en-US" dirty="0"/>
              <a:t>Operators</a:t>
            </a:r>
          </a:p>
          <a:p>
            <a:r>
              <a:rPr lang="en-US" dirty="0"/>
              <a:t>IDP</a:t>
            </a:r>
          </a:p>
        </p:txBody>
      </p:sp>
    </p:spTree>
    <p:extLst>
      <p:ext uri="{BB962C8B-B14F-4D97-AF65-F5344CB8AC3E}">
        <p14:creationId xmlns:p14="http://schemas.microsoft.com/office/powerpoint/2010/main" val="3132313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go shipping containers in a pile and on a semi-truck at a harbour">
            <a:extLst>
              <a:ext uri="{FF2B5EF4-FFF2-40B4-BE49-F238E27FC236}">
                <a16:creationId xmlns:a16="http://schemas.microsoft.com/office/drawing/2014/main" id="{0F528DDD-D8F3-C3C8-0447-C296F1ACFB07}"/>
              </a:ext>
            </a:extLst>
          </p:cNvPr>
          <p:cNvPicPr>
            <a:picLocks noChangeAspect="1"/>
          </p:cNvPicPr>
          <p:nvPr/>
        </p:nvPicPr>
        <p:blipFill rotWithShape="1">
          <a:blip r:embed="rId2"/>
          <a:srcRect t="20348" b="4652"/>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3" name="Rectangle 22">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AFB97-640A-C7CD-ACE0-26AB9AF0CCE5}"/>
              </a:ext>
            </a:extLst>
          </p:cNvPr>
          <p:cNvSpPr>
            <a:spLocks noGrp="1"/>
          </p:cNvSpPr>
          <p:nvPr>
            <p:ph type="title"/>
          </p:nvPr>
        </p:nvSpPr>
        <p:spPr>
          <a:xfrm>
            <a:off x="550863" y="549275"/>
            <a:ext cx="7308849" cy="984885"/>
          </a:xfrm>
        </p:spPr>
        <p:txBody>
          <a:bodyPr vert="horz" wrap="square" lIns="0" tIns="0" rIns="0" bIns="0" rtlCol="0" anchor="ctr" anchorCtr="0">
            <a:normAutofit/>
          </a:bodyPr>
          <a:lstStyle/>
          <a:p>
            <a:r>
              <a:rPr lang="en-US" kern="1200">
                <a:solidFill>
                  <a:schemeClr val="tx1"/>
                </a:solidFill>
                <a:latin typeface="+mj-lt"/>
                <a:ea typeface="+mj-ea"/>
                <a:cs typeface="+mj-cs"/>
              </a:rPr>
              <a:t>Where It Started</a:t>
            </a:r>
          </a:p>
        </p:txBody>
      </p:sp>
      <p:sp>
        <p:nvSpPr>
          <p:cNvPr id="3" name="Content Placeholder 2">
            <a:extLst>
              <a:ext uri="{FF2B5EF4-FFF2-40B4-BE49-F238E27FC236}">
                <a16:creationId xmlns:a16="http://schemas.microsoft.com/office/drawing/2014/main" id="{3C593C56-57C6-129C-5995-322DDE0539FF}"/>
              </a:ext>
            </a:extLst>
          </p:cNvPr>
          <p:cNvSpPr>
            <a:spLocks noGrp="1"/>
          </p:cNvSpPr>
          <p:nvPr>
            <p:ph idx="1"/>
          </p:nvPr>
        </p:nvSpPr>
        <p:spPr>
          <a:xfrm>
            <a:off x="8075613" y="549275"/>
            <a:ext cx="3563938" cy="984885"/>
          </a:xfrm>
        </p:spPr>
        <p:txBody>
          <a:bodyPr vert="horz" wrap="square" lIns="0" tIns="0" rIns="0" bIns="0" rtlCol="0" anchor="ctr">
            <a:normAutofit/>
          </a:bodyPr>
          <a:lstStyle/>
          <a:p>
            <a:pPr marL="0" indent="0" algn="r">
              <a:lnSpc>
                <a:spcPct val="100000"/>
              </a:lnSpc>
              <a:buNone/>
            </a:pPr>
            <a:r>
              <a:rPr lang="en-US" sz="2400" kern="1200">
                <a:latin typeface="+mn-lt"/>
                <a:ea typeface="+mn-ea"/>
                <a:cs typeface="+mn-cs"/>
              </a:rPr>
              <a:t>A bunch of code to orchestrate containers</a:t>
            </a:r>
          </a:p>
        </p:txBody>
      </p:sp>
      <p:sp>
        <p:nvSpPr>
          <p:cNvPr id="25" name="Rectangle 24">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67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E4FB8-48BF-F737-D6C6-FEB3C2ACB22F}"/>
              </a:ext>
            </a:extLst>
          </p:cNvPr>
          <p:cNvSpPr>
            <a:spLocks noGrp="1"/>
          </p:cNvSpPr>
          <p:nvPr>
            <p:ph type="title"/>
          </p:nvPr>
        </p:nvSpPr>
        <p:spPr>
          <a:xfrm>
            <a:off x="550863" y="549275"/>
            <a:ext cx="3565525" cy="5543549"/>
          </a:xfrm>
        </p:spPr>
        <p:txBody>
          <a:bodyPr wrap="square" anchor="ctr">
            <a:normAutofit/>
          </a:bodyPr>
          <a:lstStyle/>
          <a:p>
            <a:r>
              <a:rPr lang="en-US" dirty="0"/>
              <a:t>Where It’s Going</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207D9CD-C26E-848A-628D-5619B5C77046}"/>
              </a:ext>
            </a:extLst>
          </p:cNvPr>
          <p:cNvGraphicFramePr>
            <a:graphicFrameLocks noGrp="1"/>
          </p:cNvGraphicFramePr>
          <p:nvPr>
            <p:ph idx="1"/>
            <p:extLst>
              <p:ext uri="{D42A27DB-BD31-4B8C-83A1-F6EECF244321}">
                <p14:modId xmlns:p14="http://schemas.microsoft.com/office/powerpoint/2010/main" val="3956108148"/>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20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A3AB-1485-04D2-BFA6-0C385288DBE1}"/>
              </a:ext>
            </a:extLst>
          </p:cNvPr>
          <p:cNvSpPr>
            <a:spLocks noGrp="1"/>
          </p:cNvSpPr>
          <p:nvPr>
            <p:ph type="title"/>
          </p:nvPr>
        </p:nvSpPr>
        <p:spPr/>
        <p:txBody>
          <a:bodyPr/>
          <a:lstStyle/>
          <a:p>
            <a:r>
              <a:rPr lang="en-US" dirty="0"/>
              <a:t>What’s Hot vs What’s Stable</a:t>
            </a:r>
          </a:p>
        </p:txBody>
      </p:sp>
      <p:graphicFrame>
        <p:nvGraphicFramePr>
          <p:cNvPr id="5" name="Content Placeholder 2">
            <a:extLst>
              <a:ext uri="{FF2B5EF4-FFF2-40B4-BE49-F238E27FC236}">
                <a16:creationId xmlns:a16="http://schemas.microsoft.com/office/drawing/2014/main" id="{9575D7B0-8440-DFC7-536B-836EC0E922A1}"/>
              </a:ext>
            </a:extLst>
          </p:cNvPr>
          <p:cNvGraphicFramePr>
            <a:graphicFrameLocks noGrp="1"/>
          </p:cNvGraphicFramePr>
          <p:nvPr>
            <p:ph idx="1"/>
          </p:nvPr>
        </p:nvGraphicFramePr>
        <p:xfrm>
          <a:off x="550863" y="2113199"/>
          <a:ext cx="11090274" cy="3979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50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FA560-08DD-4DA5-F942-86DEEAC94241}"/>
              </a:ext>
            </a:extLst>
          </p:cNvPr>
          <p:cNvSpPr>
            <a:spLocks noGrp="1"/>
          </p:cNvSpPr>
          <p:nvPr>
            <p:ph type="title"/>
          </p:nvPr>
        </p:nvSpPr>
        <p:spPr>
          <a:xfrm>
            <a:off x="550863" y="550800"/>
            <a:ext cx="7308850" cy="986400"/>
          </a:xfrm>
        </p:spPr>
        <p:txBody>
          <a:bodyPr wrap="square" anchor="ctr">
            <a:normAutofit/>
          </a:bodyPr>
          <a:lstStyle/>
          <a:p>
            <a:r>
              <a:rPr lang="en-US" dirty="0"/>
              <a:t>Let’s Dive In</a:t>
            </a:r>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614A523-8E0F-D0C0-51FC-60EE174B5C0D}"/>
              </a:ext>
            </a:extLst>
          </p:cNvPr>
          <p:cNvGraphicFramePr>
            <a:graphicFrameLocks noGrp="1"/>
          </p:cNvGraphicFramePr>
          <p:nvPr>
            <p:ph idx="1"/>
            <p:extLst>
              <p:ext uri="{D42A27DB-BD31-4B8C-83A1-F6EECF244321}">
                <p14:modId xmlns:p14="http://schemas.microsoft.com/office/powerpoint/2010/main" val="3116919867"/>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685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95E38-498C-1500-3FE3-BA4E1125687D}"/>
              </a:ext>
            </a:extLst>
          </p:cNvPr>
          <p:cNvSpPr>
            <a:spLocks noGrp="1"/>
          </p:cNvSpPr>
          <p:nvPr>
            <p:ph type="title"/>
          </p:nvPr>
        </p:nvSpPr>
        <p:spPr>
          <a:xfrm>
            <a:off x="550863" y="550800"/>
            <a:ext cx="7308850" cy="986400"/>
          </a:xfrm>
        </p:spPr>
        <p:txBody>
          <a:bodyPr wrap="square" anchor="ctr">
            <a:normAutofit/>
          </a:bodyPr>
          <a:lstStyle/>
          <a:p>
            <a:r>
              <a:rPr lang="en-US" dirty="0"/>
              <a:t>How It’s Hosted</a:t>
            </a:r>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DC980A6-D12C-6FDE-BBD7-A060F1C36215}"/>
              </a:ext>
            </a:extLst>
          </p:cNvPr>
          <p:cNvGraphicFramePr>
            <a:graphicFrameLocks noGrp="1"/>
          </p:cNvGraphicFramePr>
          <p:nvPr>
            <p:ph idx="1"/>
            <p:extLst>
              <p:ext uri="{D42A27DB-BD31-4B8C-83A1-F6EECF244321}">
                <p14:modId xmlns:p14="http://schemas.microsoft.com/office/powerpoint/2010/main" val="3769103009"/>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220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FC77B-0BB8-1E88-21C6-1E5210BC783E}"/>
              </a:ext>
            </a:extLst>
          </p:cNvPr>
          <p:cNvSpPr>
            <a:spLocks noGrp="1"/>
          </p:cNvSpPr>
          <p:nvPr>
            <p:ph type="title"/>
          </p:nvPr>
        </p:nvSpPr>
        <p:spPr>
          <a:xfrm>
            <a:off x="550862" y="580363"/>
            <a:ext cx="5437188" cy="1997855"/>
          </a:xfrm>
        </p:spPr>
        <p:txBody>
          <a:bodyPr wrap="square" anchor="t">
            <a:normAutofit/>
          </a:bodyPr>
          <a:lstStyle/>
          <a:p>
            <a:r>
              <a:rPr lang="en-US" dirty="0"/>
              <a:t>Plugins</a:t>
            </a:r>
          </a:p>
        </p:txBody>
      </p:sp>
      <p:sp>
        <p:nvSpPr>
          <p:cNvPr id="25" name="Oval 24">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28"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D9C8C3A8-CF54-AA4D-D3FC-16E2B392B529}"/>
              </a:ext>
            </a:extLst>
          </p:cNvPr>
          <p:cNvSpPr>
            <a:spLocks noGrp="1"/>
          </p:cNvSpPr>
          <p:nvPr>
            <p:ph idx="1"/>
          </p:nvPr>
        </p:nvSpPr>
        <p:spPr>
          <a:xfrm>
            <a:off x="7140575" y="1520825"/>
            <a:ext cx="4500562" cy="4572000"/>
          </a:xfrm>
        </p:spPr>
        <p:txBody>
          <a:bodyPr anchor="t">
            <a:normAutofit/>
          </a:bodyPr>
          <a:lstStyle/>
          <a:p>
            <a:r>
              <a:rPr lang="en-US" dirty="0"/>
              <a:t>CSI</a:t>
            </a:r>
          </a:p>
          <a:p>
            <a:r>
              <a:rPr lang="en-US" dirty="0"/>
              <a:t>CNI</a:t>
            </a:r>
          </a:p>
          <a:p>
            <a:r>
              <a:rPr lang="en-US" dirty="0"/>
              <a:t>CRI</a:t>
            </a:r>
          </a:p>
        </p:txBody>
      </p:sp>
    </p:spTree>
    <p:extLst>
      <p:ext uri="{BB962C8B-B14F-4D97-AF65-F5344CB8AC3E}">
        <p14:creationId xmlns:p14="http://schemas.microsoft.com/office/powerpoint/2010/main" val="46870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45C1CF-C1C4-E6EE-9937-1609DC640440}"/>
              </a:ext>
            </a:extLst>
          </p:cNvPr>
          <p:cNvSpPr>
            <a:spLocks noGrp="1"/>
          </p:cNvSpPr>
          <p:nvPr>
            <p:ph type="title"/>
          </p:nvPr>
        </p:nvSpPr>
        <p:spPr>
          <a:xfrm>
            <a:off x="8075613" y="549275"/>
            <a:ext cx="3565525" cy="5759450"/>
          </a:xfrm>
        </p:spPr>
        <p:txBody>
          <a:bodyPr wrap="square" anchor="ctr">
            <a:normAutofit/>
          </a:bodyPr>
          <a:lstStyle/>
          <a:p>
            <a:r>
              <a:rPr lang="en-US" dirty="0"/>
              <a:t>Security-Centric CNI’s</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FA4C9F9-2952-45A2-FE44-B2EC6B43BE62}"/>
              </a:ext>
            </a:extLst>
          </p:cNvPr>
          <p:cNvGraphicFramePr>
            <a:graphicFrameLocks noGrp="1"/>
          </p:cNvGraphicFramePr>
          <p:nvPr>
            <p:ph idx="1"/>
            <p:extLst>
              <p:ext uri="{D42A27DB-BD31-4B8C-83A1-F6EECF244321}">
                <p14:modId xmlns:p14="http://schemas.microsoft.com/office/powerpoint/2010/main" val="3075860375"/>
              </p:ext>
            </p:extLst>
          </p:nvPr>
        </p:nvGraphicFramePr>
        <p:xfrm>
          <a:off x="560704"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393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F84D4-9809-F211-1572-15C7DA8BA840}"/>
              </a:ext>
            </a:extLst>
          </p:cNvPr>
          <p:cNvSpPr>
            <a:spLocks noGrp="1"/>
          </p:cNvSpPr>
          <p:nvPr>
            <p:ph type="title"/>
          </p:nvPr>
        </p:nvSpPr>
        <p:spPr>
          <a:xfrm>
            <a:off x="8075613" y="549275"/>
            <a:ext cx="3565525" cy="5759450"/>
          </a:xfrm>
        </p:spPr>
        <p:txBody>
          <a:bodyPr wrap="square" anchor="ctr">
            <a:normAutofit/>
          </a:bodyPr>
          <a:lstStyle/>
          <a:p>
            <a:r>
              <a:rPr lang="en-US" dirty="0"/>
              <a:t>Service Mesh</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DF3C6A8-4290-72D0-A134-DAA46FEDAA27}"/>
              </a:ext>
            </a:extLst>
          </p:cNvPr>
          <p:cNvGraphicFramePr>
            <a:graphicFrameLocks noGrp="1"/>
          </p:cNvGraphicFramePr>
          <p:nvPr>
            <p:ph idx="1"/>
            <p:extLst>
              <p:ext uri="{D42A27DB-BD31-4B8C-83A1-F6EECF244321}">
                <p14:modId xmlns:p14="http://schemas.microsoft.com/office/powerpoint/2010/main" val="3928121256"/>
              </p:ext>
            </p:extLst>
          </p:nvPr>
        </p:nvGraphicFramePr>
        <p:xfrm>
          <a:off x="560704"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561664"/>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438</Words>
  <Application>Microsoft Macintosh PowerPoint</Application>
  <PresentationFormat>Widescreen</PresentationFormat>
  <Paragraphs>68</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Sitka Heading</vt:lpstr>
      <vt:lpstr>Source Sans Pro</vt:lpstr>
      <vt:lpstr>3DFloatVTI</vt:lpstr>
      <vt:lpstr>The State Of Kubernetes</vt:lpstr>
      <vt:lpstr>Where It Started</vt:lpstr>
      <vt:lpstr>Where It’s Going</vt:lpstr>
      <vt:lpstr>What’s Hot vs What’s Stable</vt:lpstr>
      <vt:lpstr>Let’s Dive In</vt:lpstr>
      <vt:lpstr>How It’s Hosted</vt:lpstr>
      <vt:lpstr>Plugins</vt:lpstr>
      <vt:lpstr>Security-Centric CNI’s</vt:lpstr>
      <vt:lpstr>Service Mesh</vt:lpstr>
      <vt:lpstr>GitOps</vt:lpstr>
      <vt:lpstr>KubeVirt</vt:lpstr>
      <vt:lpstr>KNative</vt:lpstr>
      <vt:lpstr>Monitoring and Observability</vt:lpstr>
      <vt:lpstr>Policy Management</vt:lpstr>
      <vt:lpstr>Chaos Engineering</vt:lpstr>
      <vt:lpstr>Platform Engineering With Kubernetes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State Of Kubernetes</dc:title>
  <dc:creator>Michael Levan</dc:creator>
  <cp:lastModifiedBy>Michael Levan</cp:lastModifiedBy>
  <cp:revision>9</cp:revision>
  <dcterms:created xsi:type="dcterms:W3CDTF">2023-10-07T15:31:25Z</dcterms:created>
  <dcterms:modified xsi:type="dcterms:W3CDTF">2023-10-07T16:45:53Z</dcterms:modified>
</cp:coreProperties>
</file>