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5" r:id="rId20"/>
    <p:sldId id="274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8" autoAdjust="0"/>
    <p:restoredTop sz="94660"/>
  </p:normalViewPr>
  <p:slideViewPr>
    <p:cSldViewPr snapToGrid="0" showGuides="1">
      <p:cViewPr>
        <p:scale>
          <a:sx n="33" d="100"/>
          <a:sy n="33" d="100"/>
        </p:scale>
        <p:origin x="1051" y="100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D0878-32B9-4421-B8C4-8F19E5215091}" type="datetimeFigureOut">
              <a:rPr lang="ko-KR" altLang="en-US" smtClean="0"/>
              <a:t>2019-01-26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74DFF-5B0C-45C8-A81A-724A2FAE22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3213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D0878-32B9-4421-B8C4-8F19E5215091}" type="datetimeFigureOut">
              <a:rPr lang="ko-KR" altLang="en-US" smtClean="0"/>
              <a:t>2019-01-26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74DFF-5B0C-45C8-A81A-724A2FAE22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9396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D0878-32B9-4421-B8C4-8F19E5215091}" type="datetimeFigureOut">
              <a:rPr lang="ko-KR" altLang="en-US" smtClean="0"/>
              <a:t>2019-01-26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74DFF-5B0C-45C8-A81A-724A2FAE22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8949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D0878-32B9-4421-B8C4-8F19E5215091}" type="datetimeFigureOut">
              <a:rPr lang="ko-KR" altLang="en-US" smtClean="0"/>
              <a:t>2019-01-26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74DFF-5B0C-45C8-A81A-724A2FAE22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2186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D0878-32B9-4421-B8C4-8F19E5215091}" type="datetimeFigureOut">
              <a:rPr lang="ko-KR" altLang="en-US" smtClean="0"/>
              <a:t>2019-01-26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74DFF-5B0C-45C8-A81A-724A2FAE22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1814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D0878-32B9-4421-B8C4-8F19E5215091}" type="datetimeFigureOut">
              <a:rPr lang="ko-KR" altLang="en-US" smtClean="0"/>
              <a:t>2019-01-26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74DFF-5B0C-45C8-A81A-724A2FAE22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0663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D0878-32B9-4421-B8C4-8F19E5215091}" type="datetimeFigureOut">
              <a:rPr lang="ko-KR" altLang="en-US" smtClean="0"/>
              <a:t>2019-01-26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74DFF-5B0C-45C8-A81A-724A2FAE22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7560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D0878-32B9-4421-B8C4-8F19E5215091}" type="datetimeFigureOut">
              <a:rPr lang="ko-KR" altLang="en-US" smtClean="0"/>
              <a:t>2019-01-26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74DFF-5B0C-45C8-A81A-724A2FAE22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602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D0878-32B9-4421-B8C4-8F19E5215091}" type="datetimeFigureOut">
              <a:rPr lang="ko-KR" altLang="en-US" smtClean="0"/>
              <a:t>2019-01-26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74DFF-5B0C-45C8-A81A-724A2FAE22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8048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D0878-32B9-4421-B8C4-8F19E5215091}" type="datetimeFigureOut">
              <a:rPr lang="ko-KR" altLang="en-US" smtClean="0"/>
              <a:t>2019-01-26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74DFF-5B0C-45C8-A81A-724A2FAE22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9246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D0878-32B9-4421-B8C4-8F19E5215091}" type="datetimeFigureOut">
              <a:rPr lang="ko-KR" altLang="en-US" smtClean="0"/>
              <a:t>2019-01-26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74DFF-5B0C-45C8-A81A-724A2FAE22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9392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9D0878-32B9-4421-B8C4-8F19E5215091}" type="datetimeFigureOut">
              <a:rPr lang="ko-KR" altLang="en-US" smtClean="0"/>
              <a:t>2019-01-26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374DFF-5B0C-45C8-A81A-724A2FAE22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6222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olis.or.kr/license/licenseClassiFication.do?mapcode=010001&amp;page=1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774" y="0"/>
            <a:ext cx="1192045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8894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87487"/>
            <a:ext cx="12192000" cy="6820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8177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-492369" y="1386226"/>
            <a:ext cx="13176738" cy="51465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l="36481" t="38824" r="20926" b="9051"/>
          <a:stretch/>
        </p:blipFill>
        <p:spPr>
          <a:xfrm>
            <a:off x="2500489" y="1598976"/>
            <a:ext cx="7191022" cy="4721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6311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774" y="0"/>
            <a:ext cx="1192045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7415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774" y="0"/>
            <a:ext cx="1192045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4481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2678"/>
            <a:ext cx="12192000" cy="6272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8082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2678"/>
            <a:ext cx="12192000" cy="6272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1475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2678"/>
            <a:ext cx="12192000" cy="6272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620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2678"/>
            <a:ext cx="12192000" cy="6272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3315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2678"/>
            <a:ext cx="12192000" cy="6272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3657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462" y="771525"/>
            <a:ext cx="10887075" cy="531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22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774" y="0"/>
            <a:ext cx="1192045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5171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" y="1180618"/>
            <a:ext cx="12192000" cy="29631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3117" y="1428866"/>
            <a:ext cx="8285768" cy="2466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2433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225" y="285206"/>
            <a:ext cx="8591550" cy="482917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4200" y="5334300"/>
            <a:ext cx="5643600" cy="1344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4469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" y="310886"/>
            <a:ext cx="12192000" cy="54000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l="14125" t="49381" r="32584" b="19859"/>
          <a:stretch/>
        </p:blipFill>
        <p:spPr>
          <a:xfrm>
            <a:off x="3787421" y="529293"/>
            <a:ext cx="4617157" cy="492195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l="61488" t="49381" r="32584" b="47197"/>
          <a:stretch/>
        </p:blipFill>
        <p:spPr>
          <a:xfrm>
            <a:off x="4859867" y="4226404"/>
            <a:ext cx="1434141" cy="33693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61488" t="49381" r="32584" b="47197"/>
          <a:stretch/>
        </p:blipFill>
        <p:spPr>
          <a:xfrm>
            <a:off x="4999625" y="5034011"/>
            <a:ext cx="1434141" cy="336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6611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l="4128" t="16158" r="36999" b="44287"/>
          <a:stretch/>
        </p:blipFill>
        <p:spPr>
          <a:xfrm>
            <a:off x="0" y="925973"/>
            <a:ext cx="12192000" cy="4607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1946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548" y="0"/>
            <a:ext cx="1185690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826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774" y="0"/>
            <a:ext cx="1192045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91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338667"/>
            <a:ext cx="1130017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Gitignore</a:t>
            </a:r>
            <a:r>
              <a:rPr lang="en-US" altLang="ko-KR" dirty="0" smtClean="0"/>
              <a:t>: </a:t>
            </a:r>
            <a:r>
              <a:rPr lang="en-US" altLang="ko-KR" dirty="0"/>
              <a:t>Project</a:t>
            </a:r>
            <a:r>
              <a:rPr lang="ko-KR" altLang="en-US" dirty="0"/>
              <a:t>에 원하지 않는 </a:t>
            </a:r>
            <a:r>
              <a:rPr lang="en-US" altLang="ko-KR" dirty="0"/>
              <a:t>Backup File</a:t>
            </a:r>
            <a:r>
              <a:rPr lang="ko-KR" altLang="en-US" dirty="0"/>
              <a:t>이나 </a:t>
            </a:r>
            <a:r>
              <a:rPr lang="en-US" altLang="ko-KR" dirty="0"/>
              <a:t>Log File , </a:t>
            </a:r>
            <a:r>
              <a:rPr lang="ko-KR" altLang="en-US" dirty="0"/>
              <a:t>혹은 컴파일 된 파일들을 </a:t>
            </a:r>
            <a:r>
              <a:rPr lang="en-US" altLang="ko-KR" dirty="0" err="1"/>
              <a:t>Git</a:t>
            </a:r>
            <a:r>
              <a:rPr lang="ko-KR" altLang="en-US" dirty="0"/>
              <a:t>에서 </a:t>
            </a:r>
            <a:r>
              <a:rPr lang="ko-KR" altLang="en-US" dirty="0" err="1"/>
              <a:t>제외시킬수</a:t>
            </a:r>
            <a:r>
              <a:rPr lang="ko-KR" altLang="en-US" dirty="0"/>
              <a:t> 있는 설정 </a:t>
            </a:r>
            <a:r>
              <a:rPr lang="en-US" altLang="ko-KR" dirty="0"/>
              <a:t>File</a:t>
            </a:r>
            <a:r>
              <a:rPr lang="ko-KR" altLang="en-US" dirty="0"/>
              <a:t>이다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라이선스</a:t>
            </a:r>
            <a:r>
              <a:rPr lang="en-US" altLang="ko-KR" dirty="0" smtClean="0"/>
              <a:t>: </a:t>
            </a:r>
            <a:r>
              <a:rPr lang="en-US" altLang="ko-KR" dirty="0" smtClean="0">
                <a:hlinkClick r:id="rId2"/>
              </a:rPr>
              <a:t>https://www.olis.or.kr/license/licenseClassiFication.do?mapcode=010001&amp;page=1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온라인에 존재하는 저장소를 로컬 디스크에 </a:t>
            </a:r>
            <a:r>
              <a:rPr lang="ko-KR" altLang="en-US" dirty="0" err="1" smtClean="0"/>
              <a:t>미러링</a:t>
            </a:r>
            <a:r>
              <a:rPr lang="ko-KR" altLang="en-US" dirty="0" smtClean="0"/>
              <a:t> 할 때는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 </a:t>
            </a:r>
            <a:r>
              <a:rPr lang="en-US" altLang="ko-KR" dirty="0" err="1"/>
              <a:t>m</a:t>
            </a:r>
            <a:r>
              <a:rPr lang="en-US" altLang="ko-KR" dirty="0" err="1" smtClean="0"/>
              <a:t>kdir</a:t>
            </a:r>
            <a:r>
              <a:rPr lang="en-US" altLang="ko-KR" dirty="0" smtClean="0"/>
              <a:t> ~/</a:t>
            </a:r>
            <a:r>
              <a:rPr lang="en-US" altLang="ko-KR" dirty="0" err="1" smtClean="0"/>
              <a:t>MyProject</a:t>
            </a:r>
            <a:endParaRPr lang="en-US" altLang="ko-KR" dirty="0" smtClean="0"/>
          </a:p>
          <a:p>
            <a:r>
              <a:rPr lang="ko-KR" altLang="en-US" dirty="0" err="1" smtClean="0"/>
              <a:t>를</a:t>
            </a:r>
            <a:r>
              <a:rPr lang="ko-KR" altLang="en-US" dirty="0" smtClean="0"/>
              <a:t> 타이핑 함 </a:t>
            </a:r>
            <a:r>
              <a:rPr lang="en-US" altLang="ko-KR" dirty="0" err="1" smtClean="0"/>
              <a:t>mkdir</a:t>
            </a:r>
            <a:r>
              <a:rPr lang="en-US" altLang="ko-KR" dirty="0" smtClean="0"/>
              <a:t> 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make directory </a:t>
            </a:r>
            <a:r>
              <a:rPr lang="ko-KR" altLang="en-US" dirty="0" smtClean="0"/>
              <a:t>준말</a:t>
            </a:r>
            <a:endParaRPr lang="en-US" altLang="ko-KR" dirty="0" smtClean="0"/>
          </a:p>
          <a:p>
            <a:r>
              <a:rPr lang="en-US" altLang="ko-KR" dirty="0" smtClean="0"/>
              <a:t>~/ </a:t>
            </a:r>
            <a:r>
              <a:rPr lang="ko-KR" altLang="en-US" dirty="0" smtClean="0"/>
              <a:t>은 나중에 찾기 쉽게 컴퓨터 파일 위치의 최상위 </a:t>
            </a:r>
            <a:r>
              <a:rPr lang="ko-KR" altLang="en-US" dirty="0" err="1" smtClean="0"/>
              <a:t>디렉토리에</a:t>
            </a:r>
            <a:r>
              <a:rPr lang="ko-KR" altLang="en-US" dirty="0" smtClean="0"/>
              <a:t> 저장소를 만드는 것</a:t>
            </a:r>
            <a:endParaRPr lang="en-US" altLang="ko-KR" dirty="0" smtClean="0"/>
          </a:p>
          <a:p>
            <a:r>
              <a:rPr lang="en-US" altLang="ko-KR" dirty="0" smtClean="0"/>
              <a:t>https://nolboo.kim/blog/2013/10/06/github-for-beginner/#git-resources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14201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774" y="0"/>
            <a:ext cx="1192045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5301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887075" cy="531495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4925" y="1543050"/>
            <a:ext cx="10887075" cy="531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1686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774" y="0"/>
            <a:ext cx="1192045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0863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774" y="0"/>
            <a:ext cx="1192045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2841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774" y="0"/>
            <a:ext cx="1192045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9767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3642</TotalTime>
  <Words>67</Words>
  <Application>Microsoft Office PowerPoint</Application>
  <PresentationFormat>와이드스크린</PresentationFormat>
  <Paragraphs>13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ludayin</dc:creator>
  <cp:lastModifiedBy>ludayin</cp:lastModifiedBy>
  <cp:revision>23</cp:revision>
  <dcterms:created xsi:type="dcterms:W3CDTF">2019-01-18T05:53:46Z</dcterms:created>
  <dcterms:modified xsi:type="dcterms:W3CDTF">2019-01-26T12:13:47Z</dcterms:modified>
</cp:coreProperties>
</file>