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61" r:id="rId4"/>
    <p:sldId id="262" r:id="rId5"/>
    <p:sldId id="257" r:id="rId6"/>
    <p:sldId id="258" r:id="rId7"/>
    <p:sldId id="265" r:id="rId8"/>
    <p:sldId id="259" r:id="rId9"/>
    <p:sldId id="260" r:id="rId10"/>
    <p:sldId id="263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53" y="5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3A67-B5C7-4A35-A2BF-11E165DA4781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4D85-0B11-4F14-9371-6FC707B48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9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3A67-B5C7-4A35-A2BF-11E165DA4781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4D85-0B11-4F14-9371-6FC707B48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3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3A67-B5C7-4A35-A2BF-11E165DA4781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4D85-0B11-4F14-9371-6FC707B48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56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3A67-B5C7-4A35-A2BF-11E165DA4781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4D85-0B11-4F14-9371-6FC707B48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35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3A67-B5C7-4A35-A2BF-11E165DA4781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4D85-0B11-4F14-9371-6FC707B48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4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3A67-B5C7-4A35-A2BF-11E165DA4781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4D85-0B11-4F14-9371-6FC707B48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34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3A67-B5C7-4A35-A2BF-11E165DA4781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4D85-0B11-4F14-9371-6FC707B48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38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3A67-B5C7-4A35-A2BF-11E165DA4781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4D85-0B11-4F14-9371-6FC707B48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32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3A67-B5C7-4A35-A2BF-11E165DA4781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4D85-0B11-4F14-9371-6FC707B48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31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3A67-B5C7-4A35-A2BF-11E165DA4781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4D85-0B11-4F14-9371-6FC707B48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3A67-B5C7-4A35-A2BF-11E165DA4781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4D85-0B11-4F14-9371-6FC707B48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68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53A67-B5C7-4A35-A2BF-11E165DA4781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4D85-0B11-4F14-9371-6FC707B48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0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6807609" y="934679"/>
            <a:ext cx="3371850" cy="3910166"/>
          </a:xfrm>
          <a:prstGeom prst="roundRect">
            <a:avLst>
              <a:gd name="adj" fmla="val 573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685003" y="934679"/>
            <a:ext cx="3371850" cy="3910166"/>
          </a:xfrm>
          <a:prstGeom prst="roundRect">
            <a:avLst>
              <a:gd name="adj" fmla="val 573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139437" y="560439"/>
            <a:ext cx="2462982" cy="79641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로컬 </a:t>
            </a:r>
            <a:r>
              <a:rPr lang="ko-KR" altLang="en-US" dirty="0" err="1" smtClean="0"/>
              <a:t>디렉토리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50074" y="1797202"/>
            <a:ext cx="1841708" cy="72267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9863" y="1797202"/>
            <a:ext cx="471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1</a:t>
            </a:r>
            <a:endParaRPr lang="ko-KR" altLang="en-US" sz="4800" dirty="0"/>
          </a:p>
        </p:txBody>
      </p:sp>
      <p:sp>
        <p:nvSpPr>
          <p:cNvPr id="9" name="타원 8"/>
          <p:cNvSpPr/>
          <p:nvPr/>
        </p:nvSpPr>
        <p:spPr>
          <a:xfrm>
            <a:off x="7262043" y="560439"/>
            <a:ext cx="2462982" cy="79641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GitHub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572680" y="1797202"/>
            <a:ext cx="1841708" cy="72267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저장소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6" idx="3"/>
            <a:endCxn id="10" idx="1"/>
          </p:cNvCxnSpPr>
          <p:nvPr/>
        </p:nvCxnSpPr>
        <p:spPr>
          <a:xfrm>
            <a:off x="4291782" y="2158538"/>
            <a:ext cx="32808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31849" y="1762784"/>
            <a:ext cx="123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Publish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450074" y="3679943"/>
            <a:ext cx="1841708" cy="72267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저장소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9863" y="3571617"/>
            <a:ext cx="471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2</a:t>
            </a:r>
            <a:endParaRPr lang="ko-KR" altLang="en-US" sz="4800" dirty="0"/>
          </a:p>
        </p:txBody>
      </p:sp>
      <p:sp>
        <p:nvSpPr>
          <p:cNvPr id="20" name="직사각형 19"/>
          <p:cNvSpPr/>
          <p:nvPr/>
        </p:nvSpPr>
        <p:spPr>
          <a:xfrm>
            <a:off x="7572680" y="3679943"/>
            <a:ext cx="1841708" cy="72267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저장소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4291782" y="4041279"/>
            <a:ext cx="32808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31849" y="3645525"/>
            <a:ext cx="123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Clone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82483" y="309716"/>
            <a:ext cx="11077014" cy="5014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527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33977" b="32258"/>
          <a:stretch/>
        </p:blipFill>
        <p:spPr>
          <a:xfrm>
            <a:off x="952500" y="2330244"/>
            <a:ext cx="10287000" cy="231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19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81996" y="274563"/>
            <a:ext cx="1436739" cy="50710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0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77108" y="2120202"/>
            <a:ext cx="1868994" cy="95459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96000" y="1679747"/>
            <a:ext cx="4630615" cy="196780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94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1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22828" y="2383092"/>
            <a:ext cx="1631852" cy="32581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04718" y="5953062"/>
            <a:ext cx="4729382" cy="40201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61428" y="4421442"/>
            <a:ext cx="1410872" cy="36772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31570" y="2303082"/>
            <a:ext cx="318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</a:rPr>
              <a:t>1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9175" y="5953062"/>
            <a:ext cx="318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</a:rPr>
              <a:t>2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60645" y="4355096"/>
            <a:ext cx="318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</a:rPr>
              <a:t>3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56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8978" t="28278" r="28867" b="28351"/>
          <a:stretch/>
        </p:blipFill>
        <p:spPr>
          <a:xfrm>
            <a:off x="1391127" y="1941844"/>
            <a:ext cx="4336434" cy="29743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8934" t="28425" r="28869" b="2124"/>
          <a:stretch/>
        </p:blipFill>
        <p:spPr>
          <a:xfrm>
            <a:off x="6471138" y="1047540"/>
            <a:ext cx="4340889" cy="476291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286209" y="2398332"/>
            <a:ext cx="1410872" cy="36772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78439" y="4425252"/>
            <a:ext cx="1333541" cy="36772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7769" y="3267996"/>
            <a:ext cx="3981491" cy="28673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43050" y="3233706"/>
            <a:ext cx="299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C00000"/>
                </a:solidFill>
              </a:rPr>
              <a:t>SeoulTechPSE</a:t>
            </a:r>
            <a:r>
              <a:rPr lang="en-US" altLang="ko-KR" b="1" dirty="0" smtClean="0">
                <a:solidFill>
                  <a:srgbClr val="C00000"/>
                </a:solidFill>
              </a:rPr>
              <a:t>/PSE_2019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71138" y="1487742"/>
            <a:ext cx="1410872" cy="36772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572980" y="2645553"/>
            <a:ext cx="1719623" cy="64530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149590" y="5314950"/>
            <a:ext cx="1351803" cy="38001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0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6420" y="1238459"/>
            <a:ext cx="8549140" cy="4381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1278" t="18168" r="31213" b="17949"/>
          <a:stretch/>
        </p:blipFill>
        <p:spPr>
          <a:xfrm>
            <a:off x="3991707" y="1238459"/>
            <a:ext cx="3858567" cy="43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7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31278" t="35897" r="31408" b="35971"/>
          <a:stretch/>
        </p:blipFill>
        <p:spPr>
          <a:xfrm>
            <a:off x="4001755" y="2464358"/>
            <a:ext cx="3838470" cy="192928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60770" y="2464358"/>
            <a:ext cx="7520440" cy="1929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65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29" y="0"/>
            <a:ext cx="11080342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418648" y="4064899"/>
            <a:ext cx="1495158" cy="41861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50519" y="5706886"/>
            <a:ext cx="1495158" cy="41861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36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9020" t="28387" r="28829" b="28602"/>
          <a:stretch/>
        </p:blipFill>
        <p:spPr>
          <a:xfrm>
            <a:off x="3937819" y="1946786"/>
            <a:ext cx="4336026" cy="294967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598816" y="4418860"/>
            <a:ext cx="1406668" cy="37436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41930" y="1946786"/>
            <a:ext cx="7520440" cy="29644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07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19</Words>
  <Application>Microsoft Office PowerPoint</Application>
  <PresentationFormat>와이드스크린</PresentationFormat>
  <Paragraphs>14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ludayin</dc:creator>
  <cp:lastModifiedBy>ludayin</cp:lastModifiedBy>
  <cp:revision>11</cp:revision>
  <dcterms:created xsi:type="dcterms:W3CDTF">2019-02-06T17:55:05Z</dcterms:created>
  <dcterms:modified xsi:type="dcterms:W3CDTF">2019-02-06T19:01:39Z</dcterms:modified>
</cp:coreProperties>
</file>