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8" r:id="rId5"/>
    <p:sldId id="259" r:id="rId6"/>
    <p:sldId id="260" r:id="rId7"/>
    <p:sldId id="263" r:id="rId8"/>
    <p:sldId id="261" r:id="rId9"/>
    <p:sldId id="270" r:id="rId10"/>
    <p:sldId id="264" r:id="rId11"/>
    <p:sldId id="265" r:id="rId12"/>
    <p:sldId id="266" r:id="rId13"/>
    <p:sldId id="271" r:id="rId14"/>
    <p:sldId id="272" r:id="rId15"/>
    <p:sldId id="275" r:id="rId16"/>
    <p:sldId id="277" r:id="rId17"/>
    <p:sldId id="27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1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89E9-E874-4299-88BD-EDB55ACD1160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6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89E9-E874-4299-88BD-EDB55ACD1160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3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89E9-E874-4299-88BD-EDB55ACD1160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3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89E9-E874-4299-88BD-EDB55ACD1160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61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89E9-E874-4299-88BD-EDB55ACD1160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89E9-E874-4299-88BD-EDB55ACD1160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1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89E9-E874-4299-88BD-EDB55ACD1160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64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89E9-E874-4299-88BD-EDB55ACD1160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6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89E9-E874-4299-88BD-EDB55ACD1160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48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89E9-E874-4299-88BD-EDB55ACD1160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9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89E9-E874-4299-88BD-EDB55ACD1160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1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A89E9-E874-4299-88BD-EDB55ACD1160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F1964-52ED-46D9-A2FB-37CE914A4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92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16692" y="172994"/>
            <a:ext cx="10453816" cy="588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61170" y="370701"/>
            <a:ext cx="7469659" cy="158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File One / File Two / File Three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44679" y="3657599"/>
            <a:ext cx="2187146" cy="2088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User A Commit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Chg. File One</a:t>
            </a:r>
          </a:p>
          <a:p>
            <a:pPr algn="ctr"/>
            <a:r>
              <a:rPr lang="en-US" altLang="ko-KR" dirty="0" smtClean="0"/>
              <a:t>Del. File Two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Add. File Four</a:t>
            </a:r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4332073" y="1952366"/>
            <a:ext cx="6179" cy="17052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683976" y="3657599"/>
            <a:ext cx="2187146" cy="20882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User B Commit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Chg. File One</a:t>
            </a:r>
          </a:p>
          <a:p>
            <a:pPr algn="ctr"/>
            <a:r>
              <a:rPr lang="en-US" altLang="ko-KR" dirty="0" smtClean="0"/>
              <a:t>Chg. File Two</a:t>
            </a:r>
          </a:p>
          <a:p>
            <a:pPr algn="ctr"/>
            <a:r>
              <a:rPr lang="en-US" altLang="ko-KR" dirty="0" smtClean="0"/>
              <a:t>Del. File Three</a:t>
            </a:r>
          </a:p>
          <a:p>
            <a:pPr algn="ctr"/>
            <a:r>
              <a:rPr lang="en-US" altLang="ko-KR" dirty="0" smtClean="0"/>
              <a:t>Add. File Five</a:t>
            </a:r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H="1" flipV="1">
            <a:off x="7771370" y="1952366"/>
            <a:ext cx="6179" cy="1705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63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48090" y="889686"/>
            <a:ext cx="8241957" cy="2539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0533" t="56936" r="62735" b="24686"/>
          <a:stretch/>
        </p:blipFill>
        <p:spPr>
          <a:xfrm>
            <a:off x="4473144" y="1183159"/>
            <a:ext cx="4191850" cy="19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1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90" y="0"/>
            <a:ext cx="10123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8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67016" y="197707"/>
            <a:ext cx="7933040" cy="5955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8823" t="18378" r="28069" b="10991"/>
          <a:stretch/>
        </p:blipFill>
        <p:spPr>
          <a:xfrm>
            <a:off x="2119184" y="435208"/>
            <a:ext cx="7228703" cy="54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4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16692" y="172994"/>
            <a:ext cx="10453816" cy="588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61170" y="370701"/>
            <a:ext cx="7469659" cy="158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File One / File Two / File Three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44679" y="3657599"/>
            <a:ext cx="2187146" cy="2088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User A Commit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Add. File Four</a:t>
            </a:r>
            <a:endParaRPr lang="en-US" altLang="ko-KR" sz="2000" dirty="0" smtClean="0"/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4332073" y="1952366"/>
            <a:ext cx="6179" cy="17052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683976" y="3657599"/>
            <a:ext cx="2187146" cy="20882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User B Commit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Chg. File One</a:t>
            </a:r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H="1" flipV="1">
            <a:off x="7771370" y="1952366"/>
            <a:ext cx="6179" cy="1705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68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29946" y="111211"/>
            <a:ext cx="8452022" cy="6487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8823" t="18919" r="28069" b="12432"/>
          <a:stretch/>
        </p:blipFill>
        <p:spPr>
          <a:xfrm>
            <a:off x="1899974" y="395415"/>
            <a:ext cx="8149036" cy="60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07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411111" y="-176962"/>
            <a:ext cx="8715022" cy="6453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07294" y="61781"/>
            <a:ext cx="3518584" cy="21995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Two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5394" y="3966518"/>
            <a:ext cx="2187146" cy="2088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User A Commit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Chg. File One</a:t>
            </a:r>
          </a:p>
          <a:p>
            <a:pPr algn="ctr"/>
            <a:r>
              <a:rPr lang="en-US" altLang="ko-KR" dirty="0" smtClean="0"/>
              <a:t>Del. File Two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Add. File Four</a:t>
            </a:r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5222788" y="2261285"/>
            <a:ext cx="6179" cy="17052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653978" y="3966518"/>
            <a:ext cx="2187146" cy="20882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User B Commit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smtClean="0"/>
              <a:t>Chg. File One</a:t>
            </a:r>
          </a:p>
          <a:p>
            <a:pPr algn="ctr"/>
            <a:r>
              <a:rPr lang="en-US" altLang="ko-KR" dirty="0" smtClean="0"/>
              <a:t>Chg. File Two</a:t>
            </a:r>
          </a:p>
          <a:p>
            <a:pPr algn="ctr"/>
            <a:r>
              <a:rPr lang="en-US" altLang="ko-KR" dirty="0" smtClean="0"/>
              <a:t>Del. File Three</a:t>
            </a:r>
          </a:p>
          <a:p>
            <a:pPr algn="ctr"/>
            <a:r>
              <a:rPr lang="en-US" altLang="ko-KR" dirty="0" smtClean="0"/>
              <a:t>Add. File Five</a:t>
            </a:r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H="1" flipV="1">
            <a:off x="8741372" y="2261285"/>
            <a:ext cx="6179" cy="1705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225878" y="61781"/>
            <a:ext cx="3518584" cy="2199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One’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Four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곱셈 기호 1"/>
          <p:cNvSpPr/>
          <p:nvPr/>
        </p:nvSpPr>
        <p:spPr>
          <a:xfrm>
            <a:off x="8427715" y="2533576"/>
            <a:ext cx="627314" cy="627314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70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411111" y="-383822"/>
            <a:ext cx="8715022" cy="6660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07294" y="-176962"/>
            <a:ext cx="3518584" cy="24382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Two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5394" y="3966518"/>
            <a:ext cx="2187146" cy="2088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User A Commit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Chg. File One</a:t>
            </a:r>
          </a:p>
          <a:p>
            <a:pPr algn="ctr"/>
            <a:r>
              <a:rPr lang="en-US" altLang="ko-KR" sz="2000" dirty="0" smtClean="0"/>
              <a:t>Add. File Four</a:t>
            </a:r>
            <a:endParaRPr lang="en-US" altLang="ko-KR" sz="2000" dirty="0" smtClean="0"/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5222788" y="2261285"/>
            <a:ext cx="6179" cy="17052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653978" y="3966518"/>
            <a:ext cx="2187146" cy="20882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User B Commit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Chg. File One</a:t>
            </a:r>
          </a:p>
          <a:p>
            <a:pPr algn="ctr"/>
            <a:r>
              <a:rPr lang="en-US" altLang="ko-KR" sz="2000" dirty="0" smtClean="0"/>
              <a:t>Chg. File Two</a:t>
            </a:r>
          </a:p>
          <a:p>
            <a:pPr algn="ctr"/>
            <a:r>
              <a:rPr lang="en-US" altLang="ko-KR" sz="2000" dirty="0" smtClean="0"/>
              <a:t>Add. File Five</a:t>
            </a:r>
            <a:endParaRPr lang="en-US" altLang="ko-KR" sz="2000" dirty="0" smtClean="0"/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H="1" flipV="1">
            <a:off x="8741372" y="2261285"/>
            <a:ext cx="6179" cy="1705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225878" y="-176962"/>
            <a:ext cx="3518584" cy="2438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One’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Two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Four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곱셈 기호 1"/>
          <p:cNvSpPr/>
          <p:nvPr/>
        </p:nvSpPr>
        <p:spPr>
          <a:xfrm>
            <a:off x="8427715" y="2533576"/>
            <a:ext cx="627314" cy="627314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594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04799" y="-846667"/>
            <a:ext cx="11187289" cy="7123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0983" y="-632176"/>
            <a:ext cx="3518584" cy="28934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Two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29083" y="3966518"/>
            <a:ext cx="2187146" cy="2088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User A Commit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Add. File Four</a:t>
            </a:r>
            <a:endParaRPr lang="en-US" altLang="ko-KR" sz="2400" dirty="0" smtClean="0"/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4116477" y="2261285"/>
            <a:ext cx="6179" cy="17052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547667" y="3966518"/>
            <a:ext cx="2187146" cy="20882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User B Commit</a:t>
            </a:r>
          </a:p>
          <a:p>
            <a:pPr algn="ctr"/>
            <a:endParaRPr lang="en-US" altLang="ko-KR" sz="2400" dirty="0" smtClean="0"/>
          </a:p>
          <a:p>
            <a:pPr algn="ctr"/>
            <a:r>
              <a:rPr lang="en-US" altLang="ko-KR" sz="2400" dirty="0" smtClean="0"/>
              <a:t>Chg. File One</a:t>
            </a:r>
            <a:endParaRPr lang="en-US" altLang="ko-KR" sz="2400" dirty="0" smtClean="0"/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H="1" flipV="1">
            <a:off x="7635061" y="2261285"/>
            <a:ext cx="6179" cy="1705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119567" y="-632176"/>
            <a:ext cx="3518584" cy="2893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Two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Four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41240" y="-632178"/>
            <a:ext cx="3518584" cy="28934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One’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Two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Three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Four</a:t>
            </a: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File Five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6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16692" y="988540"/>
            <a:ext cx="10453816" cy="3076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-74" t="14875" r="77046" b="69009"/>
          <a:stretch/>
        </p:blipFill>
        <p:spPr>
          <a:xfrm>
            <a:off x="1412790" y="1297460"/>
            <a:ext cx="4195805" cy="19647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2D6C0886-33C5-4860-AD4B-F37FF38F2B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6" t="20950" r="74008" b="56978"/>
          <a:stretch/>
        </p:blipFill>
        <p:spPr>
          <a:xfrm>
            <a:off x="6295081" y="1297460"/>
            <a:ext cx="4188941" cy="244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4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90" y="0"/>
            <a:ext cx="10123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3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A93AAE2F-9A13-4DA9-B51E-BCF3F8DC9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92" y="0"/>
            <a:ext cx="1051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4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421025" y="889686"/>
            <a:ext cx="8241957" cy="2539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410" t="56576" r="63223" b="23965"/>
          <a:stretch/>
        </p:blipFill>
        <p:spPr>
          <a:xfrm>
            <a:off x="3472247" y="1124464"/>
            <a:ext cx="4139515" cy="20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90" y="0"/>
            <a:ext cx="10123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2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90" y="0"/>
            <a:ext cx="10123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1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67016" y="197707"/>
            <a:ext cx="7933040" cy="5955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8701" t="18559" r="28191" b="7928"/>
          <a:stretch/>
        </p:blipFill>
        <p:spPr>
          <a:xfrm>
            <a:off x="2248928" y="449897"/>
            <a:ext cx="6969213" cy="549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8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16692" y="172994"/>
            <a:ext cx="10453816" cy="588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61170" y="370701"/>
            <a:ext cx="7469659" cy="158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solidFill>
                  <a:schemeClr val="tx1"/>
                </a:solidFill>
              </a:rPr>
              <a:t>Project `Alpha`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tx1"/>
                </a:solidFill>
              </a:rPr>
              <a:t>File One / File Two / File Three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44679" y="3657599"/>
            <a:ext cx="2187146" cy="20882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User A Commit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Chg. File One</a:t>
            </a:r>
          </a:p>
          <a:p>
            <a:pPr algn="ctr"/>
            <a:r>
              <a:rPr lang="en-US" altLang="ko-KR" sz="2000" dirty="0" smtClean="0"/>
              <a:t>Add. File Four</a:t>
            </a:r>
            <a:endParaRPr lang="en-US" altLang="ko-KR" sz="2000" dirty="0" smtClean="0"/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4332073" y="1952366"/>
            <a:ext cx="6179" cy="17052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683976" y="3657599"/>
            <a:ext cx="2187146" cy="20882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User B Commit</a:t>
            </a:r>
          </a:p>
          <a:p>
            <a:pPr algn="ctr"/>
            <a:endParaRPr lang="en-US" altLang="ko-KR" sz="2000" dirty="0" smtClean="0"/>
          </a:p>
          <a:p>
            <a:pPr algn="ctr"/>
            <a:r>
              <a:rPr lang="en-US" altLang="ko-KR" sz="2000" dirty="0" smtClean="0"/>
              <a:t>Chg. File One</a:t>
            </a:r>
          </a:p>
          <a:p>
            <a:pPr algn="ctr"/>
            <a:r>
              <a:rPr lang="en-US" altLang="ko-KR" sz="2000" dirty="0" smtClean="0"/>
              <a:t>Chg. File Two</a:t>
            </a:r>
          </a:p>
          <a:p>
            <a:pPr algn="ctr"/>
            <a:r>
              <a:rPr lang="en-US" altLang="ko-KR" sz="2000" dirty="0" smtClean="0"/>
              <a:t>Add. File Five</a:t>
            </a:r>
            <a:endParaRPr lang="en-US" altLang="ko-KR" sz="2000" dirty="0" smtClean="0"/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H="1" flipV="1">
            <a:off x="7771370" y="1952366"/>
            <a:ext cx="6179" cy="1705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07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265</Words>
  <Application>Microsoft Office PowerPoint</Application>
  <PresentationFormat>와이드스크린</PresentationFormat>
  <Paragraphs>90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ludayin</dc:creator>
  <cp:lastModifiedBy>ludayin</cp:lastModifiedBy>
  <cp:revision>17</cp:revision>
  <dcterms:created xsi:type="dcterms:W3CDTF">2019-02-23T13:04:25Z</dcterms:created>
  <dcterms:modified xsi:type="dcterms:W3CDTF">2019-02-24T06:11:47Z</dcterms:modified>
</cp:coreProperties>
</file>