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  <p:sldId id="264" r:id="rId12"/>
    <p:sldId id="265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1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DCFE-04F1-4D30-B87B-367F06BA5A60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65A9-DB30-490E-86D7-A3358F7F7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33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DCFE-04F1-4D30-B87B-367F06BA5A60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65A9-DB30-490E-86D7-A3358F7F7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990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DCFE-04F1-4D30-B87B-367F06BA5A60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65A9-DB30-490E-86D7-A3358F7F7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17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DCFE-04F1-4D30-B87B-367F06BA5A60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65A9-DB30-490E-86D7-A3358F7F7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64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DCFE-04F1-4D30-B87B-367F06BA5A60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65A9-DB30-490E-86D7-A3358F7F7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4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DCFE-04F1-4D30-B87B-367F06BA5A60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65A9-DB30-490E-86D7-A3358F7F7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31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DCFE-04F1-4D30-B87B-367F06BA5A60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65A9-DB30-490E-86D7-A3358F7F7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37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DCFE-04F1-4D30-B87B-367F06BA5A60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65A9-DB30-490E-86D7-A3358F7F7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86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DCFE-04F1-4D30-B87B-367F06BA5A60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65A9-DB30-490E-86D7-A3358F7F7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440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DCFE-04F1-4D30-B87B-367F06BA5A60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65A9-DB30-490E-86D7-A3358F7F7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49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DCFE-04F1-4D30-B87B-367F06BA5A60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65A9-DB30-490E-86D7-A3358F7F7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80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CDCFE-04F1-4D30-B87B-367F06BA5A60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665A9-DB30-490E-86D7-A3358F7F7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72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693" y="0"/>
            <a:ext cx="38706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6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4083" t="35165" r="34417" b="22116"/>
          <a:stretch/>
        </p:blipFill>
        <p:spPr>
          <a:xfrm>
            <a:off x="2976879" y="975360"/>
            <a:ext cx="7801107" cy="430784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169920" y="1158240"/>
            <a:ext cx="7620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98800" y="3840480"/>
            <a:ext cx="680720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368040" y="1671320"/>
            <a:ext cx="680720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356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3313" t="26849" r="20500" b="18555"/>
          <a:stretch/>
        </p:blipFill>
        <p:spPr>
          <a:xfrm>
            <a:off x="2198950" y="1391920"/>
            <a:ext cx="7794100" cy="425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09562"/>
            <a:ext cx="10591800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18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1919287"/>
            <a:ext cx="82200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6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1919287"/>
            <a:ext cx="82200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5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46" y="0"/>
            <a:ext cx="105273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61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14287"/>
            <a:ext cx="992505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8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41" y="0"/>
            <a:ext cx="10892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19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41" y="0"/>
            <a:ext cx="10892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95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41" y="0"/>
            <a:ext cx="10892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58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41" y="0"/>
            <a:ext cx="10892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49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0251" t="9223" r="34333" b="14971"/>
          <a:stretch/>
        </p:blipFill>
        <p:spPr>
          <a:xfrm>
            <a:off x="2468880" y="762000"/>
            <a:ext cx="5537200" cy="495808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017520" y="1615440"/>
            <a:ext cx="345440" cy="193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09520" y="1518920"/>
            <a:ext cx="34544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09520" y="3860800"/>
            <a:ext cx="34544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09520" y="4699000"/>
            <a:ext cx="34544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37840" y="3954780"/>
            <a:ext cx="426720" cy="180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17520" y="4747260"/>
            <a:ext cx="538480" cy="16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346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0</Words>
  <Application>Microsoft Office PowerPoint</Application>
  <PresentationFormat>와이드스크린</PresentationFormat>
  <Paragraphs>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ludayin</dc:creator>
  <cp:lastModifiedBy>ludayin</cp:lastModifiedBy>
  <cp:revision>11</cp:revision>
  <dcterms:created xsi:type="dcterms:W3CDTF">2019-03-30T15:18:26Z</dcterms:created>
  <dcterms:modified xsi:type="dcterms:W3CDTF">2019-04-02T07:30:22Z</dcterms:modified>
</cp:coreProperties>
</file>