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8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4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A213-EF58-4C01-92CB-1B466EC791A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AD82-38AD-481D-A2AC-78F673630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827314"/>
            <a:ext cx="12192000" cy="530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228" t="19206" r="10883" b="30159"/>
          <a:stretch/>
        </p:blipFill>
        <p:spPr>
          <a:xfrm>
            <a:off x="1279071" y="1246415"/>
            <a:ext cx="9633857" cy="45260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69629" y="1611086"/>
            <a:ext cx="1175657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13757" y="2590801"/>
            <a:ext cx="2302329" cy="522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50127" y="4547842"/>
            <a:ext cx="7070273" cy="470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0127" y="2630429"/>
            <a:ext cx="1279073" cy="11632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9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0"/>
            <a:ext cx="948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0"/>
            <a:ext cx="948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0"/>
            <a:ext cx="948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051397"/>
            <a:ext cx="12192000" cy="469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62" t="64553" r="65931" b="16748"/>
          <a:stretch/>
        </p:blipFill>
        <p:spPr>
          <a:xfrm>
            <a:off x="2082434" y="920522"/>
            <a:ext cx="4013566" cy="2508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637" t="29106" r="60412" b="53170"/>
          <a:stretch/>
        </p:blipFill>
        <p:spPr>
          <a:xfrm>
            <a:off x="6096000" y="1051396"/>
            <a:ext cx="4820642" cy="2377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3637" t="50894" r="66353" b="32845"/>
          <a:stretch/>
        </p:blipFill>
        <p:spPr>
          <a:xfrm>
            <a:off x="2322374" y="3429000"/>
            <a:ext cx="3717182" cy="2181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3754" t="65854" r="63700" b="17561"/>
          <a:stretch/>
        </p:blipFill>
        <p:spPr>
          <a:xfrm>
            <a:off x="6096000" y="3429000"/>
            <a:ext cx="4188070" cy="22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4424"/>
            <a:ext cx="12192000" cy="5226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1133" t="30552" r="10873" b="50508"/>
          <a:stretch/>
        </p:blipFill>
        <p:spPr>
          <a:xfrm>
            <a:off x="588812" y="825190"/>
            <a:ext cx="5507188" cy="129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1098" t="30452" r="11127" b="37449"/>
          <a:stretch/>
        </p:blipFill>
        <p:spPr>
          <a:xfrm>
            <a:off x="6096000" y="825190"/>
            <a:ext cx="5486400" cy="2201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0505" t="30617" r="11839" b="23786"/>
          <a:stretch/>
        </p:blipFill>
        <p:spPr>
          <a:xfrm>
            <a:off x="588812" y="2124031"/>
            <a:ext cx="5475111" cy="3127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0312" t="30407" r="11797" b="30569"/>
          <a:stretch/>
        </p:blipFill>
        <p:spPr>
          <a:xfrm>
            <a:off x="6096000" y="3026524"/>
            <a:ext cx="5497551" cy="26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4424"/>
            <a:ext cx="12192000" cy="5226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4896" t="29412" r="34801" b="34117"/>
          <a:stretch/>
        </p:blipFill>
        <p:spPr>
          <a:xfrm>
            <a:off x="3504299" y="1389527"/>
            <a:ext cx="5183402" cy="4505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529" t="5883" r="49623" b="90849"/>
          <a:stretch/>
        </p:blipFill>
        <p:spPr>
          <a:xfrm>
            <a:off x="3504299" y="806824"/>
            <a:ext cx="5183402" cy="4392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17463" y="2967697"/>
            <a:ext cx="1908843" cy="5643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533399"/>
            <a:ext cx="12192000" cy="567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44053" y="762000"/>
            <a:ext cx="10103894" cy="5192486"/>
            <a:chOff x="2220686" y="1665514"/>
            <a:chExt cx="7434943" cy="38208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309" t="18730" r="11456" b="29842"/>
            <a:stretch/>
          </p:blipFill>
          <p:spPr>
            <a:xfrm>
              <a:off x="2231572" y="1665514"/>
              <a:ext cx="7424057" cy="352697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30284" t="40159" r="11671" b="16508"/>
            <a:stretch/>
          </p:blipFill>
          <p:spPr>
            <a:xfrm>
              <a:off x="4147456" y="2514601"/>
              <a:ext cx="5508173" cy="29718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6901543" y="1953986"/>
              <a:ext cx="947058" cy="46264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20686" y="2471060"/>
              <a:ext cx="1741713" cy="38099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17429" y="3493911"/>
              <a:ext cx="772885" cy="38099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1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3400"/>
            <a:ext cx="12192000" cy="515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14057" y="847685"/>
            <a:ext cx="4800600" cy="4531258"/>
            <a:chOff x="4365171" y="1295400"/>
            <a:chExt cx="3298372" cy="31133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31761" t="18889" r="33481" b="35714"/>
            <a:stretch/>
          </p:blipFill>
          <p:spPr>
            <a:xfrm>
              <a:off x="4365171" y="1295400"/>
              <a:ext cx="3298372" cy="311331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433416" y="3124200"/>
              <a:ext cx="497813" cy="3048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33417" y="3701143"/>
              <a:ext cx="661098" cy="2611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33416" y="4016690"/>
              <a:ext cx="3153927" cy="35936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95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22714"/>
            <a:ext cx="12192000" cy="2188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009423"/>
            <a:ext cx="12192000" cy="238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080" t="16984" r="10769" b="66032"/>
          <a:stretch/>
        </p:blipFill>
        <p:spPr>
          <a:xfrm>
            <a:off x="725885" y="2383970"/>
            <a:ext cx="10740229" cy="16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6686"/>
            <a:ext cx="12192000" cy="515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450" t="42540" r="16100" b="10953"/>
          <a:stretch/>
        </p:blipFill>
        <p:spPr>
          <a:xfrm>
            <a:off x="1842565" y="1034142"/>
            <a:ext cx="8506869" cy="43651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43510" y="3554887"/>
            <a:ext cx="8306776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93372"/>
            <a:ext cx="12192000" cy="4082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8" t="5555" r="43232" b="59524"/>
          <a:stretch/>
        </p:blipFill>
        <p:spPr>
          <a:xfrm>
            <a:off x="2269066" y="1709057"/>
            <a:ext cx="7695805" cy="34398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93882" y="2869088"/>
            <a:ext cx="4649175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93882" y="4567322"/>
            <a:ext cx="1579404" cy="3747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3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012371"/>
            <a:ext cx="12192000" cy="4082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112" t="18730" r="10769" b="29683"/>
          <a:stretch/>
        </p:blipFill>
        <p:spPr>
          <a:xfrm>
            <a:off x="2383971" y="1284514"/>
            <a:ext cx="7413171" cy="35378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86600" y="1595459"/>
            <a:ext cx="925286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40427" y="2335687"/>
            <a:ext cx="925286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66225" y="2368407"/>
            <a:ext cx="1579404" cy="96262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914399"/>
            <a:ext cx="12192000" cy="476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31376" y="3110973"/>
            <a:ext cx="2008418" cy="391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Transferred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864427" y="2100943"/>
            <a:ext cx="2579915" cy="729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A</a:t>
            </a:r>
            <a:endParaRPr lang="ko-KR" alt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173226"/>
            <a:ext cx="151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Owner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6685" y="4241511"/>
            <a:ext cx="264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Collaborator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7848598" y="2100943"/>
            <a:ext cx="2579915" cy="729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B</a:t>
            </a:r>
            <a:endParaRPr lang="ko-KR" altLang="en-US" sz="4800" b="1" dirty="0"/>
          </a:p>
        </p:txBody>
      </p:sp>
      <p:sp>
        <p:nvSpPr>
          <p:cNvPr id="6" name="직사각형 5"/>
          <p:cNvSpPr/>
          <p:nvPr/>
        </p:nvSpPr>
        <p:spPr>
          <a:xfrm>
            <a:off x="3864427" y="3644753"/>
            <a:ext cx="2579915" cy="1778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B</a:t>
            </a:r>
          </a:p>
          <a:p>
            <a:pPr algn="ctr"/>
            <a:r>
              <a:rPr lang="en-US" altLang="ko-KR" sz="4800" b="1" dirty="0"/>
              <a:t>C</a:t>
            </a:r>
            <a:endParaRPr lang="ko-KR" altLang="en-US" sz="4800" b="1" dirty="0"/>
          </a:p>
        </p:txBody>
      </p:sp>
      <p:sp>
        <p:nvSpPr>
          <p:cNvPr id="7" name="직사각형 6"/>
          <p:cNvSpPr/>
          <p:nvPr/>
        </p:nvSpPr>
        <p:spPr>
          <a:xfrm>
            <a:off x="7848598" y="3644753"/>
            <a:ext cx="2579915" cy="1778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A</a:t>
            </a:r>
          </a:p>
          <a:p>
            <a:pPr algn="ctr"/>
            <a:r>
              <a:rPr lang="en-US" altLang="ko-KR" sz="4800" b="1" dirty="0"/>
              <a:t>C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97826" y="1108934"/>
            <a:ext cx="1513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Before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50725" y="1108933"/>
            <a:ext cx="11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After</a:t>
            </a:r>
            <a:endParaRPr lang="ko-KR" altLang="en-US" sz="32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519057" y="2465613"/>
            <a:ext cx="3211286" cy="168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540827" y="2465613"/>
            <a:ext cx="3189516" cy="17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19057" y="4902486"/>
            <a:ext cx="321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9600"/>
            <a:ext cx="12192000" cy="586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978" t="18095" r="22583" b="16032"/>
          <a:stretch/>
        </p:blipFill>
        <p:spPr>
          <a:xfrm>
            <a:off x="2754085" y="745139"/>
            <a:ext cx="6531430" cy="550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21628" y="2117973"/>
            <a:ext cx="500743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64971" y="3054145"/>
            <a:ext cx="1937658" cy="4075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54085" y="3597197"/>
            <a:ext cx="947058" cy="4740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64971" y="4747404"/>
            <a:ext cx="2612572" cy="3035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971" y="5817275"/>
            <a:ext cx="1382486" cy="4371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7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</Words>
  <Application>Microsoft Office PowerPoint</Application>
  <PresentationFormat>와이드스크린</PresentationFormat>
  <Paragraphs>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18</cp:revision>
  <dcterms:created xsi:type="dcterms:W3CDTF">2019-04-25T04:22:43Z</dcterms:created>
  <dcterms:modified xsi:type="dcterms:W3CDTF">2019-04-25T07:10:44Z</dcterms:modified>
</cp:coreProperties>
</file>