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1" r:id="rId4"/>
    <p:sldId id="262" r:id="rId5"/>
    <p:sldId id="257" r:id="rId6"/>
    <p:sldId id="258" r:id="rId7"/>
    <p:sldId id="265" r:id="rId8"/>
    <p:sldId id="259" r:id="rId9"/>
    <p:sldId id="260" r:id="rId10"/>
    <p:sldId id="263" r:id="rId11"/>
    <p:sldId id="264" r:id="rId12"/>
    <p:sldId id="267" r:id="rId13"/>
    <p:sldId id="276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9" r:id="rId23"/>
    <p:sldId id="278" r:id="rId24"/>
    <p:sldId id="280" r:id="rId25"/>
    <p:sldId id="282" r:id="rId26"/>
    <p:sldId id="281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0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4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3A67-B5C7-4A35-A2BF-11E165DA478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4D85-0B11-4F14-9371-6FC707B48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807609" y="934679"/>
            <a:ext cx="3371850" cy="3910166"/>
          </a:xfrm>
          <a:prstGeom prst="roundRect">
            <a:avLst>
              <a:gd name="adj" fmla="val 57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85003" y="934679"/>
            <a:ext cx="3371850" cy="3910166"/>
          </a:xfrm>
          <a:prstGeom prst="roundRect">
            <a:avLst>
              <a:gd name="adj" fmla="val 57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39437" y="560439"/>
            <a:ext cx="2462982" cy="796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로컬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0074" y="1797202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63" y="1797202"/>
            <a:ext cx="47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1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7262043" y="560439"/>
            <a:ext cx="2462982" cy="796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72680" y="1797202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3"/>
            <a:endCxn id="10" idx="1"/>
          </p:cNvCxnSpPr>
          <p:nvPr/>
        </p:nvCxnSpPr>
        <p:spPr>
          <a:xfrm>
            <a:off x="4291782" y="2158538"/>
            <a:ext cx="3280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1849" y="1762784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Publish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0074" y="3679943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863" y="3571617"/>
            <a:ext cx="47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</a:t>
            </a:r>
            <a:endParaRPr lang="ko-KR" altLang="en-US" sz="4800" dirty="0"/>
          </a:p>
        </p:txBody>
      </p:sp>
      <p:sp>
        <p:nvSpPr>
          <p:cNvPr id="20" name="직사각형 19"/>
          <p:cNvSpPr/>
          <p:nvPr/>
        </p:nvSpPr>
        <p:spPr>
          <a:xfrm>
            <a:off x="7572680" y="3679943"/>
            <a:ext cx="1841708" cy="722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저장소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291782" y="4041279"/>
            <a:ext cx="3280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1849" y="3645525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Clone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2483" y="309716"/>
            <a:ext cx="11077014" cy="5014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2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3977" b="32258"/>
          <a:stretch/>
        </p:blipFill>
        <p:spPr>
          <a:xfrm>
            <a:off x="952500" y="2330244"/>
            <a:ext cx="10287000" cy="23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1996" y="274563"/>
            <a:ext cx="1436739" cy="5071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3" y="0"/>
            <a:ext cx="10851154" cy="6858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833399" y="594360"/>
            <a:ext cx="187026" cy="156547"/>
          </a:xfrm>
          <a:prstGeom prst="ellipse">
            <a:avLst/>
          </a:prstGeom>
          <a:solidFill>
            <a:srgbClr val="799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98416" y="1765307"/>
            <a:ext cx="766125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17781" y="2769354"/>
            <a:ext cx="1716384" cy="3234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91377" y="1039905"/>
            <a:ext cx="342788" cy="3232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882" t="15817" r="20367" b="37255"/>
          <a:stretch/>
        </p:blipFill>
        <p:spPr>
          <a:xfrm>
            <a:off x="1658470" y="1030940"/>
            <a:ext cx="7162800" cy="32183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38957" y="1881848"/>
            <a:ext cx="1017137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17900" y="2265739"/>
            <a:ext cx="640618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9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898" t="18693" r="28970" b="20000"/>
          <a:stretch/>
        </p:blipFill>
        <p:spPr>
          <a:xfrm>
            <a:off x="2537010" y="582704"/>
            <a:ext cx="6257365" cy="51216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7224" y="1729448"/>
            <a:ext cx="2303929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13569" y="2643848"/>
            <a:ext cx="6180806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17341" y="1729448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저장소 이름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공백 대신 </a:t>
            </a:r>
            <a:r>
              <a:rPr lang="en-US" altLang="ko-KR" b="1" dirty="0" smtClean="0">
                <a:solidFill>
                  <a:srgbClr val="C00000"/>
                </a:solidFill>
              </a:rPr>
              <a:t>‘-’)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2446" y="2638814"/>
            <a:ext cx="14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저장소 설명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7010" y="3143527"/>
            <a:ext cx="1017137" cy="9533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54147" y="3452622"/>
            <a:ext cx="14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공개 설정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7010" y="5255066"/>
            <a:ext cx="1380566" cy="4443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4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250" t="28365" r="22573" b="59085"/>
          <a:stretch/>
        </p:blipFill>
        <p:spPr>
          <a:xfrm>
            <a:off x="2590800" y="1945341"/>
            <a:ext cx="6849035" cy="8606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58392" y="2258365"/>
            <a:ext cx="1035067" cy="2607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23804" y="2258364"/>
            <a:ext cx="3114878" cy="2607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21780" y="2519082"/>
            <a:ext cx="891632" cy="2061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4458" y="2519824"/>
            <a:ext cx="1185047" cy="2054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02823" y="2510117"/>
            <a:ext cx="1608095" cy="2151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3456" t="30196" r="27500" b="34641"/>
          <a:stretch/>
        </p:blipFill>
        <p:spPr>
          <a:xfrm>
            <a:off x="3720352" y="1568822"/>
            <a:ext cx="3883318" cy="26445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1034" y="2734234"/>
            <a:ext cx="2294966" cy="286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01034" y="3252484"/>
            <a:ext cx="2294966" cy="2616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17458" y="3781404"/>
            <a:ext cx="1192307" cy="286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9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2" y="-1425388"/>
            <a:ext cx="1085115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7320" b="20523"/>
          <a:stretch/>
        </p:blipFill>
        <p:spPr>
          <a:xfrm>
            <a:off x="840752" y="2770095"/>
            <a:ext cx="10851154" cy="35769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03138" y="1210924"/>
            <a:ext cx="1833582" cy="4654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46498" y="2196444"/>
            <a:ext cx="4150062" cy="6889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5938" y="3545840"/>
            <a:ext cx="9097982" cy="152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84978" y="5861216"/>
            <a:ext cx="1427182" cy="3943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77108" y="2120202"/>
            <a:ext cx="1868994" cy="9545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0" y="1679747"/>
            <a:ext cx="4630615" cy="19678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6835"/>
          <a:stretch/>
        </p:blipFill>
        <p:spPr>
          <a:xfrm>
            <a:off x="0" y="2926080"/>
            <a:ext cx="12192000" cy="36460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08729" y="2496764"/>
            <a:ext cx="1604683" cy="5781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4565" y="4845517"/>
            <a:ext cx="1102659" cy="389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809" t="16209" r="20809" b="21438"/>
          <a:stretch/>
        </p:blipFill>
        <p:spPr>
          <a:xfrm>
            <a:off x="2537012" y="1111624"/>
            <a:ext cx="7117976" cy="42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645" t="36589" r="6727" b="40000"/>
          <a:stretch/>
        </p:blipFill>
        <p:spPr>
          <a:xfrm>
            <a:off x="733645" y="1818167"/>
            <a:ext cx="10928867" cy="23710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3645" y="1818167"/>
            <a:ext cx="2860160" cy="5528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7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31" y="0"/>
            <a:ext cx="854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6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894" t="29457" r="6105" b="30698"/>
          <a:stretch/>
        </p:blipFill>
        <p:spPr>
          <a:xfrm>
            <a:off x="1031358" y="1148316"/>
            <a:ext cx="9745672" cy="35831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31348" y="2663455"/>
            <a:ext cx="446568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01246" y="2663454"/>
            <a:ext cx="634410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77915" y="2663453"/>
            <a:ext cx="659219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44391" y="2663452"/>
            <a:ext cx="446568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8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93" t="5426" r="564" b="44031"/>
          <a:stretch/>
        </p:blipFill>
        <p:spPr>
          <a:xfrm>
            <a:off x="606056" y="1057940"/>
            <a:ext cx="10563018" cy="47421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05767" y="1057940"/>
            <a:ext cx="2359498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0270" y="4566680"/>
            <a:ext cx="1370670" cy="388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0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772" t="18294" r="6852" b="7597"/>
          <a:stretch/>
        </p:blipFill>
        <p:spPr>
          <a:xfrm>
            <a:off x="2581938" y="449809"/>
            <a:ext cx="8750595" cy="5958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371366" y="3141919"/>
            <a:ext cx="1197936" cy="2870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9786" y="563525"/>
            <a:ext cx="956931" cy="2977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7616" y="5980815"/>
            <a:ext cx="956931" cy="2977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19233" y="5091219"/>
            <a:ext cx="1669314" cy="3739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6977" r="76588"/>
          <a:stretch/>
        </p:blipFill>
        <p:spPr>
          <a:xfrm>
            <a:off x="3691270" y="776175"/>
            <a:ext cx="4017334" cy="3805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06715" y="4048075"/>
            <a:ext cx="774300" cy="389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64" y="0"/>
            <a:ext cx="7803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6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021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99" t="35062" r="2379" b="33333"/>
          <a:stretch/>
        </p:blipFill>
        <p:spPr>
          <a:xfrm>
            <a:off x="598311" y="1577619"/>
            <a:ext cx="10781768" cy="31750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01382" y="2693408"/>
            <a:ext cx="519774" cy="4561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9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93" t="36543" r="2984" b="33004"/>
          <a:stretch/>
        </p:blipFill>
        <p:spPr>
          <a:xfrm>
            <a:off x="738292" y="2174240"/>
            <a:ext cx="9773144" cy="27352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21310" y="4423995"/>
            <a:ext cx="1682530" cy="389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7470" y="2174240"/>
            <a:ext cx="2271810" cy="568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8132" y="2783840"/>
            <a:ext cx="1374988" cy="4368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75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312420"/>
            <a:ext cx="8905875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2264760"/>
            <a:ext cx="5560377" cy="3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17" y="0"/>
            <a:ext cx="9328243" cy="62698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4316" y="4531359"/>
            <a:ext cx="2206083" cy="17384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73" t="30222" r="9771" b="52148"/>
          <a:stretch/>
        </p:blipFill>
        <p:spPr>
          <a:xfrm>
            <a:off x="3479799" y="4704619"/>
            <a:ext cx="6737367" cy="13919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29959" y="5164735"/>
            <a:ext cx="1077642" cy="4435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75179" y="674015"/>
            <a:ext cx="254341" cy="3013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2828" y="2383092"/>
            <a:ext cx="1631852" cy="3258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18" y="5953062"/>
            <a:ext cx="4729382" cy="4020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1428" y="442144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1570" y="2303082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175" y="5953062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0645" y="4355096"/>
            <a:ext cx="31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978" t="28278" r="28867" b="28351"/>
          <a:stretch/>
        </p:blipFill>
        <p:spPr>
          <a:xfrm>
            <a:off x="1391127" y="1941844"/>
            <a:ext cx="4336434" cy="29743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934" t="28425" r="28869" b="2124"/>
          <a:stretch/>
        </p:blipFill>
        <p:spPr>
          <a:xfrm>
            <a:off x="6471138" y="1047540"/>
            <a:ext cx="4340889" cy="47629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86209" y="239833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8439" y="4425252"/>
            <a:ext cx="1333541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7769" y="3267996"/>
            <a:ext cx="3981491" cy="2867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3050" y="3233706"/>
            <a:ext cx="29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SeoulTechPSE</a:t>
            </a:r>
            <a:r>
              <a:rPr lang="en-US" altLang="ko-KR" b="1" dirty="0" smtClean="0">
                <a:solidFill>
                  <a:srgbClr val="C00000"/>
                </a:solidFill>
              </a:rPr>
              <a:t>/PSE_2019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71138" y="1487742"/>
            <a:ext cx="1410872" cy="3677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2980" y="2645553"/>
            <a:ext cx="1719623" cy="6453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49590" y="5314950"/>
            <a:ext cx="1351803" cy="3800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6420" y="1238459"/>
            <a:ext cx="8549140" cy="4381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1278" t="18168" r="31213" b="17949"/>
          <a:stretch/>
        </p:blipFill>
        <p:spPr>
          <a:xfrm>
            <a:off x="3991707" y="1238459"/>
            <a:ext cx="3858567" cy="43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1278" t="35897" r="31408" b="35971"/>
          <a:stretch/>
        </p:blipFill>
        <p:spPr>
          <a:xfrm>
            <a:off x="4001755" y="2464358"/>
            <a:ext cx="3838470" cy="19292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60770" y="2464358"/>
            <a:ext cx="7520440" cy="192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5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9" y="0"/>
            <a:ext cx="11080342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18648" y="4064899"/>
            <a:ext cx="1495158" cy="4186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519" y="5706886"/>
            <a:ext cx="1495158" cy="4186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6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020" t="28387" r="28829" b="28602"/>
          <a:stretch/>
        </p:blipFill>
        <p:spPr>
          <a:xfrm>
            <a:off x="3937819" y="1946786"/>
            <a:ext cx="4336026" cy="29496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8816" y="4418860"/>
            <a:ext cx="1406668" cy="3743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1930" y="1946786"/>
            <a:ext cx="7520440" cy="2964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</Words>
  <Application>Microsoft Office PowerPoint</Application>
  <PresentationFormat>와이드스크린</PresentationFormat>
  <Paragraphs>17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32</cp:revision>
  <dcterms:created xsi:type="dcterms:W3CDTF">2019-02-06T17:55:05Z</dcterms:created>
  <dcterms:modified xsi:type="dcterms:W3CDTF">2019-02-09T14:44:20Z</dcterms:modified>
</cp:coreProperties>
</file>